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611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02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90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4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2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86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29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290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288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76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17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1933D-6568-4150-84C8-3B37B72ACAE0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6BCC3-B1D5-44DE-8121-91058581B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4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82449" y="739448"/>
            <a:ext cx="5401733" cy="40513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Concept I: The Doughnut</a:t>
            </a:r>
          </a:p>
        </p:txBody>
      </p:sp>
      <p:sp>
        <p:nvSpPr>
          <p:cNvPr id="6" name="Rectangle 5"/>
          <p:cNvSpPr/>
          <p:nvPr/>
        </p:nvSpPr>
        <p:spPr>
          <a:xfrm>
            <a:off x="240660" y="2528040"/>
            <a:ext cx="6096000" cy="13665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adhesive doughnut based disc  that is placed on the digit (finger or toe) . The sensors then clip in to the hole providing a secure fixation.  This can be covered by a specially designed finger glove or full glove.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95105" y="4131927"/>
            <a:ext cx="6096000" cy="7294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 is a watch like device  connected by a short   flat wire to sensor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5492" y="5136588"/>
            <a:ext cx="6096000" cy="13665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wrist monitor processes the information and can wirelessly transmit the oximetry reading (and alarms) to the parent or carer who can monitor remotely (e.g. on an app on a mobile phone).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09603" y="4690036"/>
            <a:ext cx="4430124" cy="21236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b="1" dirty="0"/>
              <a:t>Benefits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Better alignment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Can be worn during activity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Easy attachment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Reduced risk of probe becoming detached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Comfortable, reduced pressure on sensor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Robust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53566" y="1866295"/>
            <a:ext cx="2075822" cy="5878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2563" y="106567"/>
            <a:ext cx="1575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37326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Concept 2: The Glove Clip</a:t>
            </a:r>
          </a:p>
        </p:txBody>
      </p:sp>
      <p:sp>
        <p:nvSpPr>
          <p:cNvPr id="6" name="Rectangle 5"/>
          <p:cNvSpPr/>
          <p:nvPr/>
        </p:nvSpPr>
        <p:spPr>
          <a:xfrm>
            <a:off x="240660" y="2528040"/>
            <a:ext cx="6096000" cy="104797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bespoke sensor that is secured on the finger by the patient sliding his or her finger into  a glove that clips the sensor into corresponding holes or widgets in glove.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0660" y="3862111"/>
            <a:ext cx="6096000" cy="7294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wrist device (watch design) is used to process data (as in concept 1)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0660" y="4983982"/>
            <a:ext cx="6096000" cy="7294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data can then be wirelessly transmitted to the parent or carer to an app on their mobile phone.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53566" y="1866295"/>
            <a:ext cx="2075822" cy="5878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167" y="365125"/>
            <a:ext cx="3816058" cy="461885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40231" y="4591541"/>
            <a:ext cx="4430124" cy="21236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400" b="1" dirty="0"/>
              <a:t>Benefits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Better alignment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Can be worn during activity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Easy attachment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Reduced risk of probe becoming detached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Comfortable, reduced pressure on sensor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Robust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2563" y="106567"/>
            <a:ext cx="1575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60429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Concept 3:  Sensor in glove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3028868"/>
            <a:ext cx="6096000" cy="3921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Similar to concept 2, but sensor is within the glove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53566" y="1866295"/>
            <a:ext cx="2075822" cy="5878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2563" y="106567"/>
            <a:ext cx="1575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215212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Concept 4:  The leg sensor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3028868"/>
            <a:ext cx="6096000" cy="3921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Need to define?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53566" y="1866295"/>
            <a:ext cx="2075822" cy="5878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2563" y="106567"/>
            <a:ext cx="1575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892026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266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Theme</vt:lpstr>
      <vt:lpstr>Concept I: The Doughnut</vt:lpstr>
      <vt:lpstr>Concept 2: The Glove Clip</vt:lpstr>
      <vt:lpstr>Concept 3:  Sensor in glove</vt:lpstr>
      <vt:lpstr>Concept 4:  The leg sensor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Trotter</dc:creator>
  <cp:lastModifiedBy>Office 210</cp:lastModifiedBy>
  <cp:revision>10</cp:revision>
  <dcterms:created xsi:type="dcterms:W3CDTF">2017-04-05T10:18:38Z</dcterms:created>
  <dcterms:modified xsi:type="dcterms:W3CDTF">2017-04-25T17:57:30Z</dcterms:modified>
</cp:coreProperties>
</file>