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howSpecialPlsOnTitleSld="0" strictFirstAndLastChars="0">
  <p:sldMasterIdLst>
    <p:sldMasterId id="2147483664" r:id="rId1"/>
  </p:sldMasterIdLst>
  <p:notesMasterIdLst>
    <p:notesMasterId r:id="rId5"/>
  </p:notesMasterIdLst>
  <p:handoutMasterIdLst>
    <p:handoutMasterId r:id="rId6"/>
  </p:handoutMasterIdLst>
  <p:sldIdLst>
    <p:sldId id="286" r:id="rId2"/>
    <p:sldId id="287" r:id="rId3"/>
    <p:sldId id="288" r:id="rId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50"/>
    <a:srgbClr val="7A7A7A"/>
    <a:srgbClr val="6B6B6B"/>
    <a:srgbClr val="767676"/>
    <a:srgbClr val="4C4C4C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84567" autoAdjust="0"/>
  </p:normalViewPr>
  <p:slideViewPr>
    <p:cSldViewPr snapToGrid="0">
      <p:cViewPr varScale="1">
        <p:scale>
          <a:sx n="65" d="100"/>
          <a:sy n="65" d="100"/>
        </p:scale>
        <p:origin x="-1374" y="-114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7/17/2013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7/17/2013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7/17/2013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7/17/2013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7/17/2013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7/17/2013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18387" r="10121" b="11935"/>
          <a:stretch/>
        </p:blipFill>
        <p:spPr bwMode="auto">
          <a:xfrm>
            <a:off x="0" y="339215"/>
            <a:ext cx="8937523" cy="494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1032" r="11573" b="30516"/>
          <a:stretch/>
        </p:blipFill>
        <p:spPr bwMode="auto">
          <a:xfrm>
            <a:off x="0" y="457200"/>
            <a:ext cx="9040761" cy="42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3742" r="10484" b="39999"/>
          <a:stretch/>
        </p:blipFill>
        <p:spPr bwMode="auto">
          <a:xfrm>
            <a:off x="0" y="619431"/>
            <a:ext cx="9144000" cy="33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0</Words>
  <Application>Microsoft Office PowerPoint</Application>
  <PresentationFormat>On-screen Show (4:3)</PresentationFormat>
  <Paragraphs>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</vt:lpstr>
      <vt:lpstr>PowerPoint Presentation</vt:lpstr>
      <vt:lpstr>PowerPoint Presentation</vt:lpstr>
      <vt:lpstr>PowerPoint Presentation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JOY, JOHN (GE Healthcare)</dc:creator>
  <cp:keywords>September 22, 2004 – Version 1.1</cp:keywords>
  <dc:description>General Electric Company 2004</dc:description>
  <cp:lastModifiedBy>JOY, JOHN (GE Healthcare)</cp:lastModifiedBy>
  <cp:revision>1</cp:revision>
  <cp:lastPrinted>2003-08-29T14:38:12Z</cp:lastPrinted>
  <dcterms:created xsi:type="dcterms:W3CDTF">2013-07-17T09:43:53Z</dcterms:created>
  <dcterms:modified xsi:type="dcterms:W3CDTF">2013-07-17T09:47:17Z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