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7" r:id="rId3"/>
    <p:sldId id="281" r:id="rId4"/>
    <p:sldId id="278" r:id="rId5"/>
    <p:sldId id="264" r:id="rId6"/>
    <p:sldId id="266" r:id="rId7"/>
    <p:sldId id="265" r:id="rId8"/>
    <p:sldId id="274" r:id="rId9"/>
    <p:sldId id="279" r:id="rId10"/>
    <p:sldId id="273" r:id="rId11"/>
    <p:sldId id="275" r:id="rId12"/>
    <p:sldId id="262" r:id="rId13"/>
    <p:sldId id="276" r:id="rId14"/>
    <p:sldId id="268" r:id="rId15"/>
    <p:sldId id="270" r:id="rId16"/>
    <p:sldId id="269" r:id="rId17"/>
    <p:sldId id="261" r:id="rId18"/>
    <p:sldId id="263" r:id="rId19"/>
    <p:sldId id="280" r:id="rId20"/>
    <p:sldId id="257" r:id="rId21"/>
    <p:sldId id="27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A2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71" autoAdjust="0"/>
    <p:restoredTop sz="94434" autoAdjust="0"/>
  </p:normalViewPr>
  <p:slideViewPr>
    <p:cSldViewPr snapToGrid="0">
      <p:cViewPr varScale="1">
        <p:scale>
          <a:sx n="110" d="100"/>
          <a:sy n="110" d="100"/>
        </p:scale>
        <p:origin x="120"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467F63-BF3F-4FAD-AA3D-D026F62127DA}" type="doc">
      <dgm:prSet loTypeId="urn:microsoft.com/office/officeart/2005/8/layout/radial6" loCatId="cycle" qsTypeId="urn:microsoft.com/office/officeart/2005/8/quickstyle/simple1" qsCatId="simple" csTypeId="urn:microsoft.com/office/officeart/2005/8/colors/colorful1" csCatId="colorful" phldr="1"/>
      <dgm:spPr/>
      <dgm:t>
        <a:bodyPr/>
        <a:lstStyle/>
        <a:p>
          <a:endParaRPr lang="en-GB"/>
        </a:p>
      </dgm:t>
    </dgm:pt>
    <dgm:pt modelId="{64859FB9-2805-4BC9-8776-978A7035F4EC}">
      <dgm:prSet phldrT="[Text]"/>
      <dgm:spPr/>
      <dgm:t>
        <a:bodyPr/>
        <a:lstStyle/>
        <a:p>
          <a:r>
            <a:rPr lang="en-GB" dirty="0" smtClean="0"/>
            <a:t>How much clinical evidence?</a:t>
          </a:r>
          <a:endParaRPr lang="en-GB" dirty="0"/>
        </a:p>
      </dgm:t>
    </dgm:pt>
    <dgm:pt modelId="{19CB98AC-A369-49A4-8F6F-80C11C267F01}" type="parTrans" cxnId="{2CE26D62-D6FE-4E81-BD5A-F46A34A80210}">
      <dgm:prSet/>
      <dgm:spPr/>
      <dgm:t>
        <a:bodyPr/>
        <a:lstStyle/>
        <a:p>
          <a:endParaRPr lang="en-GB"/>
        </a:p>
      </dgm:t>
    </dgm:pt>
    <dgm:pt modelId="{BAA7017C-9F45-479A-AAC8-832DD17F0674}" type="sibTrans" cxnId="{2CE26D62-D6FE-4E81-BD5A-F46A34A80210}">
      <dgm:prSet/>
      <dgm:spPr/>
      <dgm:t>
        <a:bodyPr/>
        <a:lstStyle/>
        <a:p>
          <a:endParaRPr lang="en-GB"/>
        </a:p>
      </dgm:t>
    </dgm:pt>
    <dgm:pt modelId="{CC5A770A-7613-4A07-B903-48DF23246CB5}">
      <dgm:prSet phldrT="[Text]"/>
      <dgm:spPr/>
      <dgm:t>
        <a:bodyPr/>
        <a:lstStyle/>
        <a:p>
          <a:r>
            <a:rPr lang="en-GB" dirty="0" smtClean="0"/>
            <a:t>Risk</a:t>
          </a:r>
          <a:endParaRPr lang="en-GB" dirty="0"/>
        </a:p>
      </dgm:t>
    </dgm:pt>
    <dgm:pt modelId="{CBAA00AF-2AC5-4FDC-AE0C-9D1D63243B1E}" type="parTrans" cxnId="{F34560AE-2701-4C3B-924C-5D3623226B46}">
      <dgm:prSet/>
      <dgm:spPr/>
      <dgm:t>
        <a:bodyPr/>
        <a:lstStyle/>
        <a:p>
          <a:endParaRPr lang="en-GB"/>
        </a:p>
      </dgm:t>
    </dgm:pt>
    <dgm:pt modelId="{B3FC0AA0-D6AE-42FE-A4CD-B10E58162037}" type="sibTrans" cxnId="{F34560AE-2701-4C3B-924C-5D3623226B46}">
      <dgm:prSet/>
      <dgm:spPr/>
      <dgm:t>
        <a:bodyPr/>
        <a:lstStyle/>
        <a:p>
          <a:endParaRPr lang="en-GB"/>
        </a:p>
      </dgm:t>
    </dgm:pt>
    <dgm:pt modelId="{E93275B9-0B35-4CF7-9EFD-BE89C607921F}">
      <dgm:prSet phldrT="[Text]"/>
      <dgm:spPr/>
      <dgm:t>
        <a:bodyPr/>
        <a:lstStyle/>
        <a:p>
          <a:r>
            <a:rPr lang="en-GB" dirty="0" smtClean="0"/>
            <a:t>Classification</a:t>
          </a:r>
          <a:endParaRPr lang="en-GB" dirty="0"/>
        </a:p>
      </dgm:t>
    </dgm:pt>
    <dgm:pt modelId="{FCFDD88B-C3F4-4C31-9EB6-AA67D1842841}" type="parTrans" cxnId="{E8E53BB4-2C94-47C4-B3E8-8B67E845EAA2}">
      <dgm:prSet/>
      <dgm:spPr/>
      <dgm:t>
        <a:bodyPr/>
        <a:lstStyle/>
        <a:p>
          <a:endParaRPr lang="en-GB"/>
        </a:p>
      </dgm:t>
    </dgm:pt>
    <dgm:pt modelId="{1DC3EB9A-64DE-4CDE-9FAC-692571B1D144}" type="sibTrans" cxnId="{E8E53BB4-2C94-47C4-B3E8-8B67E845EAA2}">
      <dgm:prSet/>
      <dgm:spPr/>
      <dgm:t>
        <a:bodyPr/>
        <a:lstStyle/>
        <a:p>
          <a:endParaRPr lang="en-GB"/>
        </a:p>
      </dgm:t>
    </dgm:pt>
    <dgm:pt modelId="{826D473A-CBD3-44C6-8710-9D47FDFF002E}">
      <dgm:prSet phldrT="[Text]"/>
      <dgm:spPr/>
      <dgm:t>
        <a:bodyPr/>
        <a:lstStyle/>
        <a:p>
          <a:r>
            <a:rPr lang="en-GB" dirty="0" smtClean="0"/>
            <a:t>Claims</a:t>
          </a:r>
          <a:endParaRPr lang="en-GB" dirty="0"/>
        </a:p>
      </dgm:t>
    </dgm:pt>
    <dgm:pt modelId="{781DB5DC-F994-4DAD-BD91-85C019387617}" type="parTrans" cxnId="{1744A69B-FFD5-43B9-890D-D3CC1BFF7FE4}">
      <dgm:prSet/>
      <dgm:spPr/>
      <dgm:t>
        <a:bodyPr/>
        <a:lstStyle/>
        <a:p>
          <a:endParaRPr lang="en-GB"/>
        </a:p>
      </dgm:t>
    </dgm:pt>
    <dgm:pt modelId="{537539E1-51AD-46CA-BE36-4C644FACDF06}" type="sibTrans" cxnId="{1744A69B-FFD5-43B9-890D-D3CC1BFF7FE4}">
      <dgm:prSet/>
      <dgm:spPr/>
      <dgm:t>
        <a:bodyPr/>
        <a:lstStyle/>
        <a:p>
          <a:endParaRPr lang="en-GB"/>
        </a:p>
      </dgm:t>
    </dgm:pt>
    <dgm:pt modelId="{A2B60E42-857C-439E-968A-BD7E08324A4D}">
      <dgm:prSet phldrT="[Text]"/>
      <dgm:spPr/>
      <dgm:t>
        <a:bodyPr/>
        <a:lstStyle/>
        <a:p>
          <a:r>
            <a:rPr lang="en-GB" dirty="0" smtClean="0"/>
            <a:t>Indications</a:t>
          </a:r>
          <a:endParaRPr lang="en-GB" dirty="0"/>
        </a:p>
      </dgm:t>
    </dgm:pt>
    <dgm:pt modelId="{15D3FFB0-31E7-4FED-9BDA-22D7856E8894}" type="parTrans" cxnId="{99478AD7-03D2-402E-8DA4-FB4810ABAA48}">
      <dgm:prSet/>
      <dgm:spPr/>
      <dgm:t>
        <a:bodyPr/>
        <a:lstStyle/>
        <a:p>
          <a:endParaRPr lang="en-GB"/>
        </a:p>
      </dgm:t>
    </dgm:pt>
    <dgm:pt modelId="{D8ABEBE8-E3E1-493E-9A1A-04DEBB9A3E89}" type="sibTrans" cxnId="{99478AD7-03D2-402E-8DA4-FB4810ABAA48}">
      <dgm:prSet/>
      <dgm:spPr/>
      <dgm:t>
        <a:bodyPr/>
        <a:lstStyle/>
        <a:p>
          <a:endParaRPr lang="en-GB"/>
        </a:p>
      </dgm:t>
    </dgm:pt>
    <dgm:pt modelId="{2E06F643-3762-4526-BB75-B6B225B298D5}" type="pres">
      <dgm:prSet presAssocID="{F5467F63-BF3F-4FAD-AA3D-D026F62127DA}" presName="Name0" presStyleCnt="0">
        <dgm:presLayoutVars>
          <dgm:chMax val="1"/>
          <dgm:dir/>
          <dgm:animLvl val="ctr"/>
          <dgm:resizeHandles val="exact"/>
        </dgm:presLayoutVars>
      </dgm:prSet>
      <dgm:spPr/>
      <dgm:t>
        <a:bodyPr/>
        <a:lstStyle/>
        <a:p>
          <a:endParaRPr lang="en-GB"/>
        </a:p>
      </dgm:t>
    </dgm:pt>
    <dgm:pt modelId="{A75A7583-09C6-4460-9202-6A93DCCF2ECD}" type="pres">
      <dgm:prSet presAssocID="{64859FB9-2805-4BC9-8776-978A7035F4EC}" presName="centerShape" presStyleLbl="node0" presStyleIdx="0" presStyleCnt="1"/>
      <dgm:spPr/>
      <dgm:t>
        <a:bodyPr/>
        <a:lstStyle/>
        <a:p>
          <a:endParaRPr lang="en-GB"/>
        </a:p>
      </dgm:t>
    </dgm:pt>
    <dgm:pt modelId="{3DE6C444-1ACB-4729-8760-39899A79BACA}" type="pres">
      <dgm:prSet presAssocID="{CC5A770A-7613-4A07-B903-48DF23246CB5}" presName="node" presStyleLbl="node1" presStyleIdx="0" presStyleCnt="4">
        <dgm:presLayoutVars>
          <dgm:bulletEnabled val="1"/>
        </dgm:presLayoutVars>
      </dgm:prSet>
      <dgm:spPr/>
      <dgm:t>
        <a:bodyPr/>
        <a:lstStyle/>
        <a:p>
          <a:endParaRPr lang="en-GB"/>
        </a:p>
      </dgm:t>
    </dgm:pt>
    <dgm:pt modelId="{6C2043D5-ABBE-4A96-80D8-8CD769A45974}" type="pres">
      <dgm:prSet presAssocID="{CC5A770A-7613-4A07-B903-48DF23246CB5}" presName="dummy" presStyleCnt="0"/>
      <dgm:spPr/>
    </dgm:pt>
    <dgm:pt modelId="{10A65475-4C0C-4606-94AD-4FBE30F16188}" type="pres">
      <dgm:prSet presAssocID="{B3FC0AA0-D6AE-42FE-A4CD-B10E58162037}" presName="sibTrans" presStyleLbl="sibTrans2D1" presStyleIdx="0" presStyleCnt="4"/>
      <dgm:spPr/>
      <dgm:t>
        <a:bodyPr/>
        <a:lstStyle/>
        <a:p>
          <a:endParaRPr lang="en-GB"/>
        </a:p>
      </dgm:t>
    </dgm:pt>
    <dgm:pt modelId="{050D811B-A995-4093-82F1-90DF6912625C}" type="pres">
      <dgm:prSet presAssocID="{E93275B9-0B35-4CF7-9EFD-BE89C607921F}" presName="node" presStyleLbl="node1" presStyleIdx="1" presStyleCnt="4">
        <dgm:presLayoutVars>
          <dgm:bulletEnabled val="1"/>
        </dgm:presLayoutVars>
      </dgm:prSet>
      <dgm:spPr/>
      <dgm:t>
        <a:bodyPr/>
        <a:lstStyle/>
        <a:p>
          <a:endParaRPr lang="en-GB"/>
        </a:p>
      </dgm:t>
    </dgm:pt>
    <dgm:pt modelId="{2815E1DC-9DED-44C1-B13B-CF3F13A0B854}" type="pres">
      <dgm:prSet presAssocID="{E93275B9-0B35-4CF7-9EFD-BE89C607921F}" presName="dummy" presStyleCnt="0"/>
      <dgm:spPr/>
    </dgm:pt>
    <dgm:pt modelId="{B76FFC4B-96FE-4ED5-B533-130EEBAE6C00}" type="pres">
      <dgm:prSet presAssocID="{1DC3EB9A-64DE-4CDE-9FAC-692571B1D144}" presName="sibTrans" presStyleLbl="sibTrans2D1" presStyleIdx="1" presStyleCnt="4"/>
      <dgm:spPr/>
      <dgm:t>
        <a:bodyPr/>
        <a:lstStyle/>
        <a:p>
          <a:endParaRPr lang="en-GB"/>
        </a:p>
      </dgm:t>
    </dgm:pt>
    <dgm:pt modelId="{F87FEB41-92CA-4DE7-99A2-16019C562CA6}" type="pres">
      <dgm:prSet presAssocID="{826D473A-CBD3-44C6-8710-9D47FDFF002E}" presName="node" presStyleLbl="node1" presStyleIdx="2" presStyleCnt="4">
        <dgm:presLayoutVars>
          <dgm:bulletEnabled val="1"/>
        </dgm:presLayoutVars>
      </dgm:prSet>
      <dgm:spPr/>
      <dgm:t>
        <a:bodyPr/>
        <a:lstStyle/>
        <a:p>
          <a:endParaRPr lang="en-GB"/>
        </a:p>
      </dgm:t>
    </dgm:pt>
    <dgm:pt modelId="{2EA770EC-44FD-4B36-9683-36C29AEAFDCA}" type="pres">
      <dgm:prSet presAssocID="{826D473A-CBD3-44C6-8710-9D47FDFF002E}" presName="dummy" presStyleCnt="0"/>
      <dgm:spPr/>
    </dgm:pt>
    <dgm:pt modelId="{BC47E44C-BFAC-4AB1-BCFF-5189D8FE7759}" type="pres">
      <dgm:prSet presAssocID="{537539E1-51AD-46CA-BE36-4C644FACDF06}" presName="sibTrans" presStyleLbl="sibTrans2D1" presStyleIdx="2" presStyleCnt="4"/>
      <dgm:spPr/>
      <dgm:t>
        <a:bodyPr/>
        <a:lstStyle/>
        <a:p>
          <a:endParaRPr lang="en-GB"/>
        </a:p>
      </dgm:t>
    </dgm:pt>
    <dgm:pt modelId="{229F6B67-9BA7-4139-ABC1-3B013BECD1D2}" type="pres">
      <dgm:prSet presAssocID="{A2B60E42-857C-439E-968A-BD7E08324A4D}" presName="node" presStyleLbl="node1" presStyleIdx="3" presStyleCnt="4">
        <dgm:presLayoutVars>
          <dgm:bulletEnabled val="1"/>
        </dgm:presLayoutVars>
      </dgm:prSet>
      <dgm:spPr/>
      <dgm:t>
        <a:bodyPr/>
        <a:lstStyle/>
        <a:p>
          <a:endParaRPr lang="en-GB"/>
        </a:p>
      </dgm:t>
    </dgm:pt>
    <dgm:pt modelId="{AC7CD0E7-3406-40AD-B731-7C77E0FE14A2}" type="pres">
      <dgm:prSet presAssocID="{A2B60E42-857C-439E-968A-BD7E08324A4D}" presName="dummy" presStyleCnt="0"/>
      <dgm:spPr/>
    </dgm:pt>
    <dgm:pt modelId="{C3C72BA6-5730-46DE-9834-344FEE8CB019}" type="pres">
      <dgm:prSet presAssocID="{D8ABEBE8-E3E1-493E-9A1A-04DEBB9A3E89}" presName="sibTrans" presStyleLbl="sibTrans2D1" presStyleIdx="3" presStyleCnt="4"/>
      <dgm:spPr/>
      <dgm:t>
        <a:bodyPr/>
        <a:lstStyle/>
        <a:p>
          <a:endParaRPr lang="en-GB"/>
        </a:p>
      </dgm:t>
    </dgm:pt>
  </dgm:ptLst>
  <dgm:cxnLst>
    <dgm:cxn modelId="{AA93F999-78A7-4AC2-A621-E80B96F829A1}" type="presOf" srcId="{826D473A-CBD3-44C6-8710-9D47FDFF002E}" destId="{F87FEB41-92CA-4DE7-99A2-16019C562CA6}" srcOrd="0" destOrd="0" presId="urn:microsoft.com/office/officeart/2005/8/layout/radial6"/>
    <dgm:cxn modelId="{2CE26D62-D6FE-4E81-BD5A-F46A34A80210}" srcId="{F5467F63-BF3F-4FAD-AA3D-D026F62127DA}" destId="{64859FB9-2805-4BC9-8776-978A7035F4EC}" srcOrd="0" destOrd="0" parTransId="{19CB98AC-A369-49A4-8F6F-80C11C267F01}" sibTransId="{BAA7017C-9F45-479A-AAC8-832DD17F0674}"/>
    <dgm:cxn modelId="{131D66A0-302B-4F13-8635-3BE55610BE95}" type="presOf" srcId="{D8ABEBE8-E3E1-493E-9A1A-04DEBB9A3E89}" destId="{C3C72BA6-5730-46DE-9834-344FEE8CB019}" srcOrd="0" destOrd="0" presId="urn:microsoft.com/office/officeart/2005/8/layout/radial6"/>
    <dgm:cxn modelId="{647F96AD-F357-43EA-A7C8-A4CF0D58BD44}" type="presOf" srcId="{64859FB9-2805-4BC9-8776-978A7035F4EC}" destId="{A75A7583-09C6-4460-9202-6A93DCCF2ECD}" srcOrd="0" destOrd="0" presId="urn:microsoft.com/office/officeart/2005/8/layout/radial6"/>
    <dgm:cxn modelId="{34C02BDC-D54F-44F1-94B9-D069AD5D7E50}" type="presOf" srcId="{A2B60E42-857C-439E-968A-BD7E08324A4D}" destId="{229F6B67-9BA7-4139-ABC1-3B013BECD1D2}" srcOrd="0" destOrd="0" presId="urn:microsoft.com/office/officeart/2005/8/layout/radial6"/>
    <dgm:cxn modelId="{E3A24B2C-E94E-4D27-BBC4-DB1331A8F164}" type="presOf" srcId="{1DC3EB9A-64DE-4CDE-9FAC-692571B1D144}" destId="{B76FFC4B-96FE-4ED5-B533-130EEBAE6C00}" srcOrd="0" destOrd="0" presId="urn:microsoft.com/office/officeart/2005/8/layout/radial6"/>
    <dgm:cxn modelId="{FDC1352D-F4A1-4841-9F49-5FF1B867529D}" type="presOf" srcId="{F5467F63-BF3F-4FAD-AA3D-D026F62127DA}" destId="{2E06F643-3762-4526-BB75-B6B225B298D5}" srcOrd="0" destOrd="0" presId="urn:microsoft.com/office/officeart/2005/8/layout/radial6"/>
    <dgm:cxn modelId="{A2FA63AB-719A-41C1-92A3-2760E09B3891}" type="presOf" srcId="{CC5A770A-7613-4A07-B903-48DF23246CB5}" destId="{3DE6C444-1ACB-4729-8760-39899A79BACA}" srcOrd="0" destOrd="0" presId="urn:microsoft.com/office/officeart/2005/8/layout/radial6"/>
    <dgm:cxn modelId="{E8E53BB4-2C94-47C4-B3E8-8B67E845EAA2}" srcId="{64859FB9-2805-4BC9-8776-978A7035F4EC}" destId="{E93275B9-0B35-4CF7-9EFD-BE89C607921F}" srcOrd="1" destOrd="0" parTransId="{FCFDD88B-C3F4-4C31-9EB6-AA67D1842841}" sibTransId="{1DC3EB9A-64DE-4CDE-9FAC-692571B1D144}"/>
    <dgm:cxn modelId="{93B2C0E6-2800-4D9F-8AD3-011D9EF66D84}" type="presOf" srcId="{537539E1-51AD-46CA-BE36-4C644FACDF06}" destId="{BC47E44C-BFAC-4AB1-BCFF-5189D8FE7759}" srcOrd="0" destOrd="0" presId="urn:microsoft.com/office/officeart/2005/8/layout/radial6"/>
    <dgm:cxn modelId="{99478AD7-03D2-402E-8DA4-FB4810ABAA48}" srcId="{64859FB9-2805-4BC9-8776-978A7035F4EC}" destId="{A2B60E42-857C-439E-968A-BD7E08324A4D}" srcOrd="3" destOrd="0" parTransId="{15D3FFB0-31E7-4FED-9BDA-22D7856E8894}" sibTransId="{D8ABEBE8-E3E1-493E-9A1A-04DEBB9A3E89}"/>
    <dgm:cxn modelId="{7AECB906-3B87-4768-AD05-9467A0D9D427}" type="presOf" srcId="{B3FC0AA0-D6AE-42FE-A4CD-B10E58162037}" destId="{10A65475-4C0C-4606-94AD-4FBE30F16188}" srcOrd="0" destOrd="0" presId="urn:microsoft.com/office/officeart/2005/8/layout/radial6"/>
    <dgm:cxn modelId="{CEB37277-8FAC-4147-A9C8-5391549E7BA2}" type="presOf" srcId="{E93275B9-0B35-4CF7-9EFD-BE89C607921F}" destId="{050D811B-A995-4093-82F1-90DF6912625C}" srcOrd="0" destOrd="0" presId="urn:microsoft.com/office/officeart/2005/8/layout/radial6"/>
    <dgm:cxn modelId="{F34560AE-2701-4C3B-924C-5D3623226B46}" srcId="{64859FB9-2805-4BC9-8776-978A7035F4EC}" destId="{CC5A770A-7613-4A07-B903-48DF23246CB5}" srcOrd="0" destOrd="0" parTransId="{CBAA00AF-2AC5-4FDC-AE0C-9D1D63243B1E}" sibTransId="{B3FC0AA0-D6AE-42FE-A4CD-B10E58162037}"/>
    <dgm:cxn modelId="{1744A69B-FFD5-43B9-890D-D3CC1BFF7FE4}" srcId="{64859FB9-2805-4BC9-8776-978A7035F4EC}" destId="{826D473A-CBD3-44C6-8710-9D47FDFF002E}" srcOrd="2" destOrd="0" parTransId="{781DB5DC-F994-4DAD-BD91-85C019387617}" sibTransId="{537539E1-51AD-46CA-BE36-4C644FACDF06}"/>
    <dgm:cxn modelId="{3E76C2C6-EB7F-4C66-838A-09FB83EAD16A}" type="presParOf" srcId="{2E06F643-3762-4526-BB75-B6B225B298D5}" destId="{A75A7583-09C6-4460-9202-6A93DCCF2ECD}" srcOrd="0" destOrd="0" presId="urn:microsoft.com/office/officeart/2005/8/layout/radial6"/>
    <dgm:cxn modelId="{05194FF8-A920-47F1-8A48-29F6D777C7EC}" type="presParOf" srcId="{2E06F643-3762-4526-BB75-B6B225B298D5}" destId="{3DE6C444-1ACB-4729-8760-39899A79BACA}" srcOrd="1" destOrd="0" presId="urn:microsoft.com/office/officeart/2005/8/layout/radial6"/>
    <dgm:cxn modelId="{430D99DD-FF4C-4C24-B27F-496BA004F092}" type="presParOf" srcId="{2E06F643-3762-4526-BB75-B6B225B298D5}" destId="{6C2043D5-ABBE-4A96-80D8-8CD769A45974}" srcOrd="2" destOrd="0" presId="urn:microsoft.com/office/officeart/2005/8/layout/radial6"/>
    <dgm:cxn modelId="{F8FE0451-B918-4848-BA1D-54D2DEA0C6E5}" type="presParOf" srcId="{2E06F643-3762-4526-BB75-B6B225B298D5}" destId="{10A65475-4C0C-4606-94AD-4FBE30F16188}" srcOrd="3" destOrd="0" presId="urn:microsoft.com/office/officeart/2005/8/layout/radial6"/>
    <dgm:cxn modelId="{154C9AAD-94BD-4B2D-9DC0-2E4D9C3A46CC}" type="presParOf" srcId="{2E06F643-3762-4526-BB75-B6B225B298D5}" destId="{050D811B-A995-4093-82F1-90DF6912625C}" srcOrd="4" destOrd="0" presId="urn:microsoft.com/office/officeart/2005/8/layout/radial6"/>
    <dgm:cxn modelId="{A5D8CAD1-E6E7-447D-8B78-423EBE875997}" type="presParOf" srcId="{2E06F643-3762-4526-BB75-B6B225B298D5}" destId="{2815E1DC-9DED-44C1-B13B-CF3F13A0B854}" srcOrd="5" destOrd="0" presId="urn:microsoft.com/office/officeart/2005/8/layout/radial6"/>
    <dgm:cxn modelId="{81919C25-B839-4EE6-89FD-DD9F4139A3ED}" type="presParOf" srcId="{2E06F643-3762-4526-BB75-B6B225B298D5}" destId="{B76FFC4B-96FE-4ED5-B533-130EEBAE6C00}" srcOrd="6" destOrd="0" presId="urn:microsoft.com/office/officeart/2005/8/layout/radial6"/>
    <dgm:cxn modelId="{056ACB63-0FDB-447C-BD35-E71BC5DC4240}" type="presParOf" srcId="{2E06F643-3762-4526-BB75-B6B225B298D5}" destId="{F87FEB41-92CA-4DE7-99A2-16019C562CA6}" srcOrd="7" destOrd="0" presId="urn:microsoft.com/office/officeart/2005/8/layout/radial6"/>
    <dgm:cxn modelId="{493A1FE6-B040-44C5-8B8A-19AFB1FBB414}" type="presParOf" srcId="{2E06F643-3762-4526-BB75-B6B225B298D5}" destId="{2EA770EC-44FD-4B36-9683-36C29AEAFDCA}" srcOrd="8" destOrd="0" presId="urn:microsoft.com/office/officeart/2005/8/layout/radial6"/>
    <dgm:cxn modelId="{D9AB448B-6FA7-4488-AF6E-47DA80BCBB4B}" type="presParOf" srcId="{2E06F643-3762-4526-BB75-B6B225B298D5}" destId="{BC47E44C-BFAC-4AB1-BCFF-5189D8FE7759}" srcOrd="9" destOrd="0" presId="urn:microsoft.com/office/officeart/2005/8/layout/radial6"/>
    <dgm:cxn modelId="{88EBE3D3-6FF3-4BBB-8E9D-42552433FBE4}" type="presParOf" srcId="{2E06F643-3762-4526-BB75-B6B225B298D5}" destId="{229F6B67-9BA7-4139-ABC1-3B013BECD1D2}" srcOrd="10" destOrd="0" presId="urn:microsoft.com/office/officeart/2005/8/layout/radial6"/>
    <dgm:cxn modelId="{9088811D-370E-4ACC-B97E-5AF6822492C5}" type="presParOf" srcId="{2E06F643-3762-4526-BB75-B6B225B298D5}" destId="{AC7CD0E7-3406-40AD-B731-7C77E0FE14A2}" srcOrd="11" destOrd="0" presId="urn:microsoft.com/office/officeart/2005/8/layout/radial6"/>
    <dgm:cxn modelId="{AE7ACEA6-E9E7-4A37-8511-4BC7906A5E0E}" type="presParOf" srcId="{2E06F643-3762-4526-BB75-B6B225B298D5}" destId="{C3C72BA6-5730-46DE-9834-344FEE8CB019}"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505164-8461-422F-8E73-2601A5282102}"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GB"/>
        </a:p>
      </dgm:t>
    </dgm:pt>
    <dgm:pt modelId="{97164187-65B2-4ED7-8892-EE1FF3FFC25C}">
      <dgm:prSet phldrT="[Text]"/>
      <dgm:spPr/>
      <dgm:t>
        <a:bodyPr/>
        <a:lstStyle/>
        <a:p>
          <a:r>
            <a:rPr lang="en-GB" dirty="0" smtClean="0">
              <a:latin typeface="Gill Sans MT" panose="020B0502020104020203" pitchFamily="34" charset="0"/>
            </a:rPr>
            <a:t>RCT</a:t>
          </a:r>
          <a:endParaRPr lang="en-GB" dirty="0">
            <a:latin typeface="Gill Sans MT" panose="020B0502020104020203" pitchFamily="34" charset="0"/>
          </a:endParaRPr>
        </a:p>
      </dgm:t>
    </dgm:pt>
    <dgm:pt modelId="{C65AB496-1E3B-4F26-935F-B25A042AD85D}" type="parTrans" cxnId="{7BE62334-8517-4564-8278-029A9DB4433D}">
      <dgm:prSet/>
      <dgm:spPr/>
      <dgm:t>
        <a:bodyPr/>
        <a:lstStyle/>
        <a:p>
          <a:endParaRPr lang="en-GB">
            <a:latin typeface="Gill Sans MT" panose="020B0502020104020203" pitchFamily="34" charset="0"/>
          </a:endParaRPr>
        </a:p>
      </dgm:t>
    </dgm:pt>
    <dgm:pt modelId="{A2E3231F-FB7F-46A7-B7E9-D046CD7179A6}" type="sibTrans" cxnId="{7BE62334-8517-4564-8278-029A9DB4433D}">
      <dgm:prSet/>
      <dgm:spPr/>
      <dgm:t>
        <a:bodyPr/>
        <a:lstStyle/>
        <a:p>
          <a:endParaRPr lang="en-GB">
            <a:latin typeface="Gill Sans MT" panose="020B0502020104020203" pitchFamily="34" charset="0"/>
          </a:endParaRPr>
        </a:p>
      </dgm:t>
    </dgm:pt>
    <dgm:pt modelId="{DF9D73C9-2960-410E-B0CC-F1D013847E18}">
      <dgm:prSet phldrT="[Text]"/>
      <dgm:spPr/>
      <dgm:t>
        <a:bodyPr/>
        <a:lstStyle/>
        <a:p>
          <a:r>
            <a:rPr lang="en-GB" dirty="0" smtClean="0">
              <a:latin typeface="Gill Sans MT" panose="020B0502020104020203" pitchFamily="34" charset="0"/>
            </a:rPr>
            <a:t>At least 2 arms – standard therapy and test device. Your product can be either.</a:t>
          </a:r>
          <a:endParaRPr lang="en-GB" dirty="0">
            <a:latin typeface="Gill Sans MT" panose="020B0502020104020203" pitchFamily="34" charset="0"/>
          </a:endParaRPr>
        </a:p>
      </dgm:t>
    </dgm:pt>
    <dgm:pt modelId="{4B727AE3-8926-4253-9338-994871D61ADE}" type="parTrans" cxnId="{FC9643C5-6B36-4848-AED4-FC65F4470A3E}">
      <dgm:prSet/>
      <dgm:spPr/>
      <dgm:t>
        <a:bodyPr/>
        <a:lstStyle/>
        <a:p>
          <a:endParaRPr lang="en-GB">
            <a:latin typeface="Gill Sans MT" panose="020B0502020104020203" pitchFamily="34" charset="0"/>
          </a:endParaRPr>
        </a:p>
      </dgm:t>
    </dgm:pt>
    <dgm:pt modelId="{54D250DC-AE72-4F9E-AB45-D204429017DF}" type="sibTrans" cxnId="{FC9643C5-6B36-4848-AED4-FC65F4470A3E}">
      <dgm:prSet/>
      <dgm:spPr/>
      <dgm:t>
        <a:bodyPr/>
        <a:lstStyle/>
        <a:p>
          <a:endParaRPr lang="en-GB">
            <a:latin typeface="Gill Sans MT" panose="020B0502020104020203" pitchFamily="34" charset="0"/>
          </a:endParaRPr>
        </a:p>
      </dgm:t>
    </dgm:pt>
    <dgm:pt modelId="{DC909010-8244-4BED-B653-2E19CAD44577}">
      <dgm:prSet phldrT="[Text]"/>
      <dgm:spPr/>
      <dgm:t>
        <a:bodyPr/>
        <a:lstStyle/>
        <a:p>
          <a:r>
            <a:rPr lang="en-GB" dirty="0" smtClean="0">
              <a:latin typeface="Gill Sans MT" panose="020B0502020104020203" pitchFamily="34" charset="0"/>
            </a:rPr>
            <a:t>Cohort Study</a:t>
          </a:r>
          <a:endParaRPr lang="en-GB" dirty="0">
            <a:latin typeface="Gill Sans MT" panose="020B0502020104020203" pitchFamily="34" charset="0"/>
          </a:endParaRPr>
        </a:p>
      </dgm:t>
    </dgm:pt>
    <dgm:pt modelId="{4D33DDAB-9478-400D-9AA6-88EBFB424B99}" type="parTrans" cxnId="{39D27245-833A-4DC4-B680-A081CEAFC243}">
      <dgm:prSet/>
      <dgm:spPr/>
      <dgm:t>
        <a:bodyPr/>
        <a:lstStyle/>
        <a:p>
          <a:endParaRPr lang="en-GB">
            <a:latin typeface="Gill Sans MT" panose="020B0502020104020203" pitchFamily="34" charset="0"/>
          </a:endParaRPr>
        </a:p>
      </dgm:t>
    </dgm:pt>
    <dgm:pt modelId="{921C709D-B72A-4958-9C02-B86838A990CD}" type="sibTrans" cxnId="{39D27245-833A-4DC4-B680-A081CEAFC243}">
      <dgm:prSet/>
      <dgm:spPr/>
      <dgm:t>
        <a:bodyPr/>
        <a:lstStyle/>
        <a:p>
          <a:endParaRPr lang="en-GB">
            <a:latin typeface="Gill Sans MT" panose="020B0502020104020203" pitchFamily="34" charset="0"/>
          </a:endParaRPr>
        </a:p>
      </dgm:t>
    </dgm:pt>
    <dgm:pt modelId="{08481FE2-8DBA-42A0-A930-3CFA7A467A55}">
      <dgm:prSet phldrT="[Text]"/>
      <dgm:spPr/>
      <dgm:t>
        <a:bodyPr/>
        <a:lstStyle/>
        <a:p>
          <a:r>
            <a:rPr lang="en-GB" dirty="0" smtClean="0">
              <a:latin typeface="Gill Sans MT" panose="020B0502020104020203" pitchFamily="34" charset="0"/>
            </a:rPr>
            <a:t>Prospective cohort study or single group where no comparator was used</a:t>
          </a:r>
          <a:endParaRPr lang="en-GB" dirty="0">
            <a:latin typeface="Gill Sans MT" panose="020B0502020104020203" pitchFamily="34" charset="0"/>
          </a:endParaRPr>
        </a:p>
      </dgm:t>
    </dgm:pt>
    <dgm:pt modelId="{F6E935D4-C45B-4E70-904A-A39FD30C5EE5}" type="parTrans" cxnId="{A2EFFF7C-CB4C-479F-9177-44361DECFA76}">
      <dgm:prSet/>
      <dgm:spPr/>
      <dgm:t>
        <a:bodyPr/>
        <a:lstStyle/>
        <a:p>
          <a:endParaRPr lang="en-GB">
            <a:latin typeface="Gill Sans MT" panose="020B0502020104020203" pitchFamily="34" charset="0"/>
          </a:endParaRPr>
        </a:p>
      </dgm:t>
    </dgm:pt>
    <dgm:pt modelId="{52AAA540-1B37-42C8-A7A8-4C29643C507F}" type="sibTrans" cxnId="{A2EFFF7C-CB4C-479F-9177-44361DECFA76}">
      <dgm:prSet/>
      <dgm:spPr/>
      <dgm:t>
        <a:bodyPr/>
        <a:lstStyle/>
        <a:p>
          <a:endParaRPr lang="en-GB">
            <a:latin typeface="Gill Sans MT" panose="020B0502020104020203" pitchFamily="34" charset="0"/>
          </a:endParaRPr>
        </a:p>
      </dgm:t>
    </dgm:pt>
    <dgm:pt modelId="{C291301D-C9A4-4D11-839D-EC2402F4BE5C}">
      <dgm:prSet phldrT="[Text]"/>
      <dgm:spPr/>
      <dgm:t>
        <a:bodyPr/>
        <a:lstStyle/>
        <a:p>
          <a:r>
            <a:rPr lang="en-GB" dirty="0" smtClean="0">
              <a:latin typeface="Gill Sans MT" panose="020B0502020104020203" pitchFamily="34" charset="0"/>
            </a:rPr>
            <a:t>Useful for showing the use of device amongst a large population over time - quantitative</a:t>
          </a:r>
          <a:endParaRPr lang="en-GB" dirty="0">
            <a:latin typeface="Gill Sans MT" panose="020B0502020104020203" pitchFamily="34" charset="0"/>
          </a:endParaRPr>
        </a:p>
      </dgm:t>
    </dgm:pt>
    <dgm:pt modelId="{D69EBE5A-F411-40EA-90E9-0B493151E669}" type="parTrans" cxnId="{8F51CE87-1FCD-469A-A929-F2B621F46CDD}">
      <dgm:prSet/>
      <dgm:spPr/>
      <dgm:t>
        <a:bodyPr/>
        <a:lstStyle/>
        <a:p>
          <a:endParaRPr lang="en-GB">
            <a:latin typeface="Gill Sans MT" panose="020B0502020104020203" pitchFamily="34" charset="0"/>
          </a:endParaRPr>
        </a:p>
      </dgm:t>
    </dgm:pt>
    <dgm:pt modelId="{AEBF5DE1-441C-45D4-9502-AA8301CED976}" type="sibTrans" cxnId="{8F51CE87-1FCD-469A-A929-F2B621F46CDD}">
      <dgm:prSet/>
      <dgm:spPr/>
      <dgm:t>
        <a:bodyPr/>
        <a:lstStyle/>
        <a:p>
          <a:endParaRPr lang="en-GB">
            <a:latin typeface="Gill Sans MT" panose="020B0502020104020203" pitchFamily="34" charset="0"/>
          </a:endParaRPr>
        </a:p>
      </dgm:t>
    </dgm:pt>
    <dgm:pt modelId="{766F9C6C-59D8-4852-B82A-58CD042493B9}">
      <dgm:prSet phldrT="[Text]"/>
      <dgm:spPr/>
      <dgm:t>
        <a:bodyPr/>
        <a:lstStyle/>
        <a:p>
          <a:r>
            <a:rPr lang="en-GB" dirty="0" smtClean="0">
              <a:latin typeface="Gill Sans MT" panose="020B0502020104020203" pitchFamily="34" charset="0"/>
            </a:rPr>
            <a:t>Case series/ case study</a:t>
          </a:r>
          <a:endParaRPr lang="en-GB" dirty="0">
            <a:latin typeface="Gill Sans MT" panose="020B0502020104020203" pitchFamily="34" charset="0"/>
          </a:endParaRPr>
        </a:p>
      </dgm:t>
    </dgm:pt>
    <dgm:pt modelId="{658DE9F8-9058-4FDC-81FC-9984EDC65FEC}" type="parTrans" cxnId="{302748C7-0B25-40AA-A1B8-587CFF6097AE}">
      <dgm:prSet/>
      <dgm:spPr/>
      <dgm:t>
        <a:bodyPr/>
        <a:lstStyle/>
        <a:p>
          <a:endParaRPr lang="en-GB">
            <a:latin typeface="Gill Sans MT" panose="020B0502020104020203" pitchFamily="34" charset="0"/>
          </a:endParaRPr>
        </a:p>
      </dgm:t>
    </dgm:pt>
    <dgm:pt modelId="{AF388075-4610-4A4E-9D0B-81F7AF9C8C68}" type="sibTrans" cxnId="{302748C7-0B25-40AA-A1B8-587CFF6097AE}">
      <dgm:prSet/>
      <dgm:spPr/>
      <dgm:t>
        <a:bodyPr/>
        <a:lstStyle/>
        <a:p>
          <a:endParaRPr lang="en-GB">
            <a:latin typeface="Gill Sans MT" panose="020B0502020104020203" pitchFamily="34" charset="0"/>
          </a:endParaRPr>
        </a:p>
      </dgm:t>
    </dgm:pt>
    <dgm:pt modelId="{C7027281-A91A-41CD-977A-671D5F8AFBD9}">
      <dgm:prSet phldrT="[Text]"/>
      <dgm:spPr/>
      <dgm:t>
        <a:bodyPr/>
        <a:lstStyle/>
        <a:p>
          <a:r>
            <a:rPr lang="en-GB" dirty="0" smtClean="0">
              <a:latin typeface="Gill Sans MT" panose="020B0502020104020203" pitchFamily="34" charset="0"/>
            </a:rPr>
            <a:t>A collection of patient case studies from an indeterminate period of time</a:t>
          </a:r>
          <a:endParaRPr lang="en-GB" dirty="0">
            <a:latin typeface="Gill Sans MT" panose="020B0502020104020203" pitchFamily="34" charset="0"/>
          </a:endParaRPr>
        </a:p>
      </dgm:t>
    </dgm:pt>
    <dgm:pt modelId="{5FF23C63-4338-4B13-BFEC-7B1B3273C0B3}" type="parTrans" cxnId="{E6194DCC-AC4C-47D7-8220-66B4F86976A6}">
      <dgm:prSet/>
      <dgm:spPr/>
      <dgm:t>
        <a:bodyPr/>
        <a:lstStyle/>
        <a:p>
          <a:endParaRPr lang="en-GB">
            <a:latin typeface="Gill Sans MT" panose="020B0502020104020203" pitchFamily="34" charset="0"/>
          </a:endParaRPr>
        </a:p>
      </dgm:t>
    </dgm:pt>
    <dgm:pt modelId="{2993D39B-B481-4629-8954-3C103D192C01}" type="sibTrans" cxnId="{E6194DCC-AC4C-47D7-8220-66B4F86976A6}">
      <dgm:prSet/>
      <dgm:spPr/>
      <dgm:t>
        <a:bodyPr/>
        <a:lstStyle/>
        <a:p>
          <a:endParaRPr lang="en-GB">
            <a:latin typeface="Gill Sans MT" panose="020B0502020104020203" pitchFamily="34" charset="0"/>
          </a:endParaRPr>
        </a:p>
      </dgm:t>
    </dgm:pt>
    <dgm:pt modelId="{647DB588-17CA-4D96-A724-9FF92172A8A2}">
      <dgm:prSet phldrT="[Text]"/>
      <dgm:spPr/>
      <dgm:t>
        <a:bodyPr/>
        <a:lstStyle/>
        <a:p>
          <a:r>
            <a:rPr lang="en-GB" dirty="0" smtClean="0">
              <a:latin typeface="Gill Sans MT" panose="020B0502020104020203" pitchFamily="34" charset="0"/>
            </a:rPr>
            <a:t>Expert opinion</a:t>
          </a:r>
          <a:endParaRPr lang="en-GB" dirty="0">
            <a:latin typeface="Gill Sans MT" panose="020B0502020104020203" pitchFamily="34" charset="0"/>
          </a:endParaRPr>
        </a:p>
      </dgm:t>
    </dgm:pt>
    <dgm:pt modelId="{02F07C62-421F-4589-8EF6-555B745190E4}" type="parTrans" cxnId="{496C92B6-B67F-49E0-B736-701B445D9F96}">
      <dgm:prSet/>
      <dgm:spPr/>
      <dgm:t>
        <a:bodyPr/>
        <a:lstStyle/>
        <a:p>
          <a:endParaRPr lang="en-GB">
            <a:latin typeface="Gill Sans MT" panose="020B0502020104020203" pitchFamily="34" charset="0"/>
          </a:endParaRPr>
        </a:p>
      </dgm:t>
    </dgm:pt>
    <dgm:pt modelId="{2B1C9494-8629-447C-B8CD-CFC831EBCC4D}" type="sibTrans" cxnId="{496C92B6-B67F-49E0-B736-701B445D9F96}">
      <dgm:prSet/>
      <dgm:spPr/>
      <dgm:t>
        <a:bodyPr/>
        <a:lstStyle/>
        <a:p>
          <a:endParaRPr lang="en-GB">
            <a:latin typeface="Gill Sans MT" panose="020B0502020104020203" pitchFamily="34" charset="0"/>
          </a:endParaRPr>
        </a:p>
      </dgm:t>
    </dgm:pt>
    <dgm:pt modelId="{B905C5F7-E79B-4979-A237-417F0C01D080}">
      <dgm:prSet phldrT="[Text]"/>
      <dgm:spPr/>
      <dgm:t>
        <a:bodyPr/>
        <a:lstStyle/>
        <a:p>
          <a:r>
            <a:rPr lang="en-GB" dirty="0" smtClean="0">
              <a:latin typeface="Gill Sans MT" panose="020B0502020104020203" pitchFamily="34" charset="0"/>
            </a:rPr>
            <a:t>e.g. clinician notes published</a:t>
          </a:r>
          <a:endParaRPr lang="en-GB" dirty="0">
            <a:latin typeface="Gill Sans MT" panose="020B0502020104020203" pitchFamily="34" charset="0"/>
          </a:endParaRPr>
        </a:p>
      </dgm:t>
    </dgm:pt>
    <dgm:pt modelId="{BCB25B67-C6A3-48E4-9366-1033E7C3F787}" type="parTrans" cxnId="{1BDDBC83-992D-4B0A-96F3-EEAB94AF0B92}">
      <dgm:prSet/>
      <dgm:spPr/>
      <dgm:t>
        <a:bodyPr/>
        <a:lstStyle/>
        <a:p>
          <a:endParaRPr lang="en-GB">
            <a:latin typeface="Gill Sans MT" panose="020B0502020104020203" pitchFamily="34" charset="0"/>
          </a:endParaRPr>
        </a:p>
      </dgm:t>
    </dgm:pt>
    <dgm:pt modelId="{422E865D-0F49-4EF5-8F19-A6546F464B9B}" type="sibTrans" cxnId="{1BDDBC83-992D-4B0A-96F3-EEAB94AF0B92}">
      <dgm:prSet/>
      <dgm:spPr/>
      <dgm:t>
        <a:bodyPr/>
        <a:lstStyle/>
        <a:p>
          <a:endParaRPr lang="en-GB">
            <a:latin typeface="Gill Sans MT" panose="020B0502020104020203" pitchFamily="34" charset="0"/>
          </a:endParaRPr>
        </a:p>
      </dgm:t>
    </dgm:pt>
    <dgm:pt modelId="{0621F5EE-5059-43F1-ADFC-4D4604C9DEAC}">
      <dgm:prSet phldrT="[Text]"/>
      <dgm:spPr/>
      <dgm:t>
        <a:bodyPr/>
        <a:lstStyle/>
        <a:p>
          <a:r>
            <a:rPr lang="en-GB" dirty="0" smtClean="0">
              <a:latin typeface="Gill Sans MT" panose="020B0502020104020203" pitchFamily="34" charset="0"/>
            </a:rPr>
            <a:t>No patient case studies recorded, purely opinion piece</a:t>
          </a:r>
          <a:endParaRPr lang="en-GB" dirty="0">
            <a:latin typeface="Gill Sans MT" panose="020B0502020104020203" pitchFamily="34" charset="0"/>
          </a:endParaRPr>
        </a:p>
      </dgm:t>
    </dgm:pt>
    <dgm:pt modelId="{C7DF2328-BD58-430E-B42F-79F163F59511}" type="parTrans" cxnId="{74F8D59C-072F-4424-908C-B9AFCA1A28B3}">
      <dgm:prSet/>
      <dgm:spPr/>
      <dgm:t>
        <a:bodyPr/>
        <a:lstStyle/>
        <a:p>
          <a:endParaRPr lang="en-GB">
            <a:latin typeface="Gill Sans MT" panose="020B0502020104020203" pitchFamily="34" charset="0"/>
          </a:endParaRPr>
        </a:p>
      </dgm:t>
    </dgm:pt>
    <dgm:pt modelId="{478F23C6-0FCD-43D4-AA35-94D295DE2013}" type="sibTrans" cxnId="{74F8D59C-072F-4424-908C-B9AFCA1A28B3}">
      <dgm:prSet/>
      <dgm:spPr/>
      <dgm:t>
        <a:bodyPr/>
        <a:lstStyle/>
        <a:p>
          <a:endParaRPr lang="en-GB">
            <a:latin typeface="Gill Sans MT" panose="020B0502020104020203" pitchFamily="34" charset="0"/>
          </a:endParaRPr>
        </a:p>
      </dgm:t>
    </dgm:pt>
    <dgm:pt modelId="{8C11E023-1A1A-44CD-809E-886EDA5DA559}">
      <dgm:prSet phldrT="[Text]"/>
      <dgm:spPr/>
      <dgm:t>
        <a:bodyPr/>
        <a:lstStyle/>
        <a:p>
          <a:r>
            <a:rPr lang="en-GB" dirty="0" smtClean="0">
              <a:latin typeface="Gill Sans MT" panose="020B0502020104020203" pitchFamily="34" charset="0"/>
            </a:rPr>
            <a:t>A single patient case study</a:t>
          </a:r>
          <a:endParaRPr lang="en-GB" dirty="0">
            <a:latin typeface="Gill Sans MT" panose="020B0502020104020203" pitchFamily="34" charset="0"/>
          </a:endParaRPr>
        </a:p>
      </dgm:t>
    </dgm:pt>
    <dgm:pt modelId="{5E4F901B-6695-420A-8F7F-1BED73334CB1}" type="parTrans" cxnId="{F69B5908-AF79-411E-AA29-51FEF3F79E99}">
      <dgm:prSet/>
      <dgm:spPr/>
      <dgm:t>
        <a:bodyPr/>
        <a:lstStyle/>
        <a:p>
          <a:endParaRPr lang="en-GB">
            <a:latin typeface="Gill Sans MT" panose="020B0502020104020203" pitchFamily="34" charset="0"/>
          </a:endParaRPr>
        </a:p>
      </dgm:t>
    </dgm:pt>
    <dgm:pt modelId="{BFF8A6A4-1A2C-412A-9CA7-38110E30B435}" type="sibTrans" cxnId="{F69B5908-AF79-411E-AA29-51FEF3F79E99}">
      <dgm:prSet/>
      <dgm:spPr/>
      <dgm:t>
        <a:bodyPr/>
        <a:lstStyle/>
        <a:p>
          <a:endParaRPr lang="en-GB">
            <a:latin typeface="Gill Sans MT" panose="020B0502020104020203" pitchFamily="34" charset="0"/>
          </a:endParaRPr>
        </a:p>
      </dgm:t>
    </dgm:pt>
    <dgm:pt modelId="{AC7F82E4-D359-41E1-A1B7-C83CF88C9544}">
      <dgm:prSet phldrT="[Text]"/>
      <dgm:spPr/>
      <dgm:t>
        <a:bodyPr/>
        <a:lstStyle/>
        <a:p>
          <a:r>
            <a:rPr lang="en-GB" dirty="0" smtClean="0">
              <a:latin typeface="Gill Sans MT" panose="020B0502020104020203" pitchFamily="34" charset="0"/>
            </a:rPr>
            <a:t>Useful for illustrating the benefits of a device with detailed descriptions of outcomes</a:t>
          </a:r>
          <a:endParaRPr lang="en-GB" dirty="0">
            <a:latin typeface="Gill Sans MT" panose="020B0502020104020203" pitchFamily="34" charset="0"/>
          </a:endParaRPr>
        </a:p>
      </dgm:t>
    </dgm:pt>
    <dgm:pt modelId="{89930875-AF99-4828-A639-AC35ECFE64F6}" type="parTrans" cxnId="{09C94505-FCCA-4D6C-9221-08CF42E5E5E3}">
      <dgm:prSet/>
      <dgm:spPr/>
      <dgm:t>
        <a:bodyPr/>
        <a:lstStyle/>
        <a:p>
          <a:endParaRPr lang="en-GB">
            <a:latin typeface="Gill Sans MT" panose="020B0502020104020203" pitchFamily="34" charset="0"/>
          </a:endParaRPr>
        </a:p>
      </dgm:t>
    </dgm:pt>
    <dgm:pt modelId="{DC56BBB4-988C-42A8-A4D8-F1FE5B0B1569}" type="sibTrans" cxnId="{09C94505-FCCA-4D6C-9221-08CF42E5E5E3}">
      <dgm:prSet/>
      <dgm:spPr/>
      <dgm:t>
        <a:bodyPr/>
        <a:lstStyle/>
        <a:p>
          <a:endParaRPr lang="en-GB">
            <a:latin typeface="Gill Sans MT" panose="020B0502020104020203" pitchFamily="34" charset="0"/>
          </a:endParaRPr>
        </a:p>
      </dgm:t>
    </dgm:pt>
    <dgm:pt modelId="{A7B2A28D-4326-46DC-A086-7CB494185D5B}">
      <dgm:prSet phldrT="[Text]"/>
      <dgm:spPr/>
      <dgm:t>
        <a:bodyPr/>
        <a:lstStyle/>
        <a:p>
          <a:r>
            <a:rPr lang="en-GB" dirty="0" smtClean="0">
              <a:latin typeface="Gill Sans MT" panose="020B0502020104020203" pitchFamily="34" charset="0"/>
            </a:rPr>
            <a:t>Useful for retrospective PMCF where data is limited</a:t>
          </a:r>
          <a:endParaRPr lang="en-GB" dirty="0">
            <a:latin typeface="Gill Sans MT" panose="020B0502020104020203" pitchFamily="34" charset="0"/>
          </a:endParaRPr>
        </a:p>
      </dgm:t>
    </dgm:pt>
    <dgm:pt modelId="{22D2C7E2-E3F6-46B2-BEE6-68F749393C7A}" type="parTrans" cxnId="{09F5B25E-93AC-42E9-9BC9-1702059BB024}">
      <dgm:prSet/>
      <dgm:spPr/>
      <dgm:t>
        <a:bodyPr/>
        <a:lstStyle/>
        <a:p>
          <a:endParaRPr lang="en-GB">
            <a:latin typeface="Gill Sans MT" panose="020B0502020104020203" pitchFamily="34" charset="0"/>
          </a:endParaRPr>
        </a:p>
      </dgm:t>
    </dgm:pt>
    <dgm:pt modelId="{A7BD89EC-A9EA-4C7D-B3C4-3F9BB436E89A}" type="sibTrans" cxnId="{09F5B25E-93AC-42E9-9BC9-1702059BB024}">
      <dgm:prSet/>
      <dgm:spPr/>
      <dgm:t>
        <a:bodyPr/>
        <a:lstStyle/>
        <a:p>
          <a:endParaRPr lang="en-GB">
            <a:latin typeface="Gill Sans MT" panose="020B0502020104020203" pitchFamily="34" charset="0"/>
          </a:endParaRPr>
        </a:p>
      </dgm:t>
    </dgm:pt>
    <dgm:pt modelId="{960A834F-AF47-4792-BCE3-18A82A1EB1B8}">
      <dgm:prSet phldrT="[Text]"/>
      <dgm:spPr/>
      <dgm:t>
        <a:bodyPr/>
        <a:lstStyle/>
        <a:p>
          <a:r>
            <a:rPr lang="en-GB" dirty="0" smtClean="0">
              <a:latin typeface="Gill Sans MT" panose="020B0502020104020203" pitchFamily="34" charset="0"/>
            </a:rPr>
            <a:t>Based on historical data or a control – moves into cohort from case series</a:t>
          </a:r>
          <a:endParaRPr lang="en-GB" dirty="0">
            <a:latin typeface="Gill Sans MT" panose="020B0502020104020203" pitchFamily="34" charset="0"/>
          </a:endParaRPr>
        </a:p>
      </dgm:t>
    </dgm:pt>
    <dgm:pt modelId="{8D115D63-B184-4253-B082-BBE73750C193}" type="parTrans" cxnId="{9057452E-84FA-472F-8A0D-6BE9784E67C0}">
      <dgm:prSet/>
      <dgm:spPr/>
      <dgm:t>
        <a:bodyPr/>
        <a:lstStyle/>
        <a:p>
          <a:endParaRPr lang="en-GB">
            <a:latin typeface="Gill Sans MT" panose="020B0502020104020203" pitchFamily="34" charset="0"/>
          </a:endParaRPr>
        </a:p>
      </dgm:t>
    </dgm:pt>
    <dgm:pt modelId="{09350752-99DE-4C8B-9762-20770D3EA5D8}" type="sibTrans" cxnId="{9057452E-84FA-472F-8A0D-6BE9784E67C0}">
      <dgm:prSet/>
      <dgm:spPr/>
      <dgm:t>
        <a:bodyPr/>
        <a:lstStyle/>
        <a:p>
          <a:endParaRPr lang="en-GB">
            <a:latin typeface="Gill Sans MT" panose="020B0502020104020203" pitchFamily="34" charset="0"/>
          </a:endParaRPr>
        </a:p>
      </dgm:t>
    </dgm:pt>
    <dgm:pt modelId="{E6E19021-2D9C-4086-9CDE-66DC62A98AA7}">
      <dgm:prSet phldrT="[Text]"/>
      <dgm:spPr/>
      <dgm:t>
        <a:bodyPr/>
        <a:lstStyle/>
        <a:p>
          <a:r>
            <a:rPr lang="en-GB" dirty="0" smtClean="0">
              <a:latin typeface="Gill Sans MT" panose="020B0502020104020203" pitchFamily="34" charset="0"/>
            </a:rPr>
            <a:t>Reasonable numbers of patients</a:t>
          </a:r>
          <a:endParaRPr lang="en-GB" dirty="0">
            <a:latin typeface="Gill Sans MT" panose="020B0502020104020203" pitchFamily="34" charset="0"/>
          </a:endParaRPr>
        </a:p>
      </dgm:t>
    </dgm:pt>
    <dgm:pt modelId="{C62F9246-C2D4-4242-9520-CCFAB0667A9A}" type="parTrans" cxnId="{7F5BAF4C-EC90-4059-B8E9-875086585E2F}">
      <dgm:prSet/>
      <dgm:spPr/>
      <dgm:t>
        <a:bodyPr/>
        <a:lstStyle/>
        <a:p>
          <a:endParaRPr lang="en-GB">
            <a:latin typeface="Gill Sans MT" panose="020B0502020104020203" pitchFamily="34" charset="0"/>
          </a:endParaRPr>
        </a:p>
      </dgm:t>
    </dgm:pt>
    <dgm:pt modelId="{05C01B56-4C76-4901-AC73-7E106D601403}" type="sibTrans" cxnId="{7F5BAF4C-EC90-4059-B8E9-875086585E2F}">
      <dgm:prSet/>
      <dgm:spPr/>
      <dgm:t>
        <a:bodyPr/>
        <a:lstStyle/>
        <a:p>
          <a:endParaRPr lang="en-GB">
            <a:latin typeface="Gill Sans MT" panose="020B0502020104020203" pitchFamily="34" charset="0"/>
          </a:endParaRPr>
        </a:p>
      </dgm:t>
    </dgm:pt>
    <dgm:pt modelId="{CC7EF4C3-EDD8-4CB2-B9DF-0AB1DFDA0DB0}">
      <dgm:prSet phldrT="[Text]"/>
      <dgm:spPr/>
      <dgm:t>
        <a:bodyPr/>
        <a:lstStyle/>
        <a:p>
          <a:r>
            <a:rPr lang="en-GB" dirty="0" smtClean="0">
              <a:latin typeface="Gill Sans MT" panose="020B0502020104020203" pitchFamily="34" charset="0"/>
            </a:rPr>
            <a:t>Gold standard – gives greatest credibility</a:t>
          </a:r>
          <a:endParaRPr lang="en-GB" dirty="0">
            <a:latin typeface="Gill Sans MT" panose="020B0502020104020203" pitchFamily="34" charset="0"/>
          </a:endParaRPr>
        </a:p>
      </dgm:t>
    </dgm:pt>
    <dgm:pt modelId="{A7AC5EA7-1B70-48E1-911E-8ED5D636C839}" type="parTrans" cxnId="{86F4B966-0B37-435F-87F8-0D47B52F12EC}">
      <dgm:prSet/>
      <dgm:spPr/>
      <dgm:t>
        <a:bodyPr/>
        <a:lstStyle/>
        <a:p>
          <a:endParaRPr lang="en-GB">
            <a:latin typeface="Gill Sans MT" panose="020B0502020104020203" pitchFamily="34" charset="0"/>
          </a:endParaRPr>
        </a:p>
      </dgm:t>
    </dgm:pt>
    <dgm:pt modelId="{2A5AABD7-3A74-4F2F-B263-02D39FB50EDB}" type="sibTrans" cxnId="{86F4B966-0B37-435F-87F8-0D47B52F12EC}">
      <dgm:prSet/>
      <dgm:spPr/>
      <dgm:t>
        <a:bodyPr/>
        <a:lstStyle/>
        <a:p>
          <a:endParaRPr lang="en-GB">
            <a:latin typeface="Gill Sans MT" panose="020B0502020104020203" pitchFamily="34" charset="0"/>
          </a:endParaRPr>
        </a:p>
      </dgm:t>
    </dgm:pt>
    <dgm:pt modelId="{0CC9653B-60C5-4118-83D1-246E933C6184}">
      <dgm:prSet phldrT="[Text]"/>
      <dgm:spPr/>
      <dgm:t>
        <a:bodyPr/>
        <a:lstStyle/>
        <a:p>
          <a:r>
            <a:rPr lang="en-GB" dirty="0" smtClean="0">
              <a:latin typeface="Gill Sans MT" panose="020B0502020104020203" pitchFamily="34" charset="0"/>
            </a:rPr>
            <a:t>Outcomes research</a:t>
          </a:r>
          <a:endParaRPr lang="en-GB" dirty="0">
            <a:latin typeface="Gill Sans MT" panose="020B0502020104020203" pitchFamily="34" charset="0"/>
          </a:endParaRPr>
        </a:p>
      </dgm:t>
    </dgm:pt>
    <dgm:pt modelId="{D4AF2470-3E34-4B3B-8C0E-FF4154DCF0FA}" type="parTrans" cxnId="{54F0920D-E853-4A28-B52C-2D04CD6BA18A}">
      <dgm:prSet/>
      <dgm:spPr/>
      <dgm:t>
        <a:bodyPr/>
        <a:lstStyle/>
        <a:p>
          <a:endParaRPr lang="en-GB"/>
        </a:p>
      </dgm:t>
    </dgm:pt>
    <dgm:pt modelId="{1B04C559-47D4-4490-BF04-ADD163A44ACA}" type="sibTrans" cxnId="{54F0920D-E853-4A28-B52C-2D04CD6BA18A}">
      <dgm:prSet/>
      <dgm:spPr/>
      <dgm:t>
        <a:bodyPr/>
        <a:lstStyle/>
        <a:p>
          <a:endParaRPr lang="en-GB"/>
        </a:p>
      </dgm:t>
    </dgm:pt>
    <dgm:pt modelId="{368D6B91-AE63-4E22-BB36-2BF0058F2151}">
      <dgm:prSet/>
      <dgm:spPr/>
      <dgm:t>
        <a:bodyPr/>
        <a:lstStyle/>
        <a:p>
          <a:r>
            <a:rPr lang="en-GB" dirty="0" smtClean="0">
              <a:latin typeface="Gill Sans MT" panose="020B0502020104020203" pitchFamily="34" charset="0"/>
            </a:rPr>
            <a:t>Beginning with patient outcomes and working back to the devices and techniques used from there</a:t>
          </a:r>
          <a:endParaRPr lang="en-GB" dirty="0">
            <a:latin typeface="Gill Sans MT" panose="020B0502020104020203" pitchFamily="34" charset="0"/>
          </a:endParaRPr>
        </a:p>
      </dgm:t>
    </dgm:pt>
    <dgm:pt modelId="{55D16826-EEE1-4C34-B6E5-04A5098DE8CA}" type="parTrans" cxnId="{1AD22C79-4D72-4E40-8059-4D8330411962}">
      <dgm:prSet/>
      <dgm:spPr/>
      <dgm:t>
        <a:bodyPr/>
        <a:lstStyle/>
        <a:p>
          <a:endParaRPr lang="en-GB"/>
        </a:p>
      </dgm:t>
    </dgm:pt>
    <dgm:pt modelId="{97DC72FB-A640-4DE6-B047-EC0B7DD63762}" type="sibTrans" cxnId="{1AD22C79-4D72-4E40-8059-4D8330411962}">
      <dgm:prSet/>
      <dgm:spPr/>
      <dgm:t>
        <a:bodyPr/>
        <a:lstStyle/>
        <a:p>
          <a:endParaRPr lang="en-GB"/>
        </a:p>
      </dgm:t>
    </dgm:pt>
    <dgm:pt modelId="{E1BF7BC6-7230-472D-8666-E00DA5DFD6AF}">
      <dgm:prSet/>
      <dgm:spPr/>
      <dgm:t>
        <a:bodyPr/>
        <a:lstStyle/>
        <a:p>
          <a:r>
            <a:rPr lang="en-GB" dirty="0" smtClean="0">
              <a:latin typeface="Gill Sans MT" panose="020B0502020104020203" pitchFamily="34" charset="0"/>
            </a:rPr>
            <a:t>Rarely seen in medical device evaluations</a:t>
          </a:r>
          <a:endParaRPr lang="en-GB" dirty="0">
            <a:latin typeface="Gill Sans MT" panose="020B0502020104020203" pitchFamily="34" charset="0"/>
          </a:endParaRPr>
        </a:p>
      </dgm:t>
    </dgm:pt>
    <dgm:pt modelId="{55C5922A-C3AC-425A-8F76-BBA8BBE75ABC}" type="parTrans" cxnId="{D7BCE2A8-3140-46D7-92D2-28B56D350706}">
      <dgm:prSet/>
      <dgm:spPr/>
      <dgm:t>
        <a:bodyPr/>
        <a:lstStyle/>
        <a:p>
          <a:endParaRPr lang="en-GB"/>
        </a:p>
      </dgm:t>
    </dgm:pt>
    <dgm:pt modelId="{BB3253C1-4A89-4E44-9C3A-86823D2AF37F}" type="sibTrans" cxnId="{D7BCE2A8-3140-46D7-92D2-28B56D350706}">
      <dgm:prSet/>
      <dgm:spPr/>
      <dgm:t>
        <a:bodyPr/>
        <a:lstStyle/>
        <a:p>
          <a:endParaRPr lang="en-GB"/>
        </a:p>
      </dgm:t>
    </dgm:pt>
    <dgm:pt modelId="{C6E8A83C-CB81-4D5D-9BAF-CEC6E9D76783}" type="pres">
      <dgm:prSet presAssocID="{9B505164-8461-422F-8E73-2601A5282102}" presName="linearFlow" presStyleCnt="0">
        <dgm:presLayoutVars>
          <dgm:dir/>
          <dgm:animLvl val="lvl"/>
          <dgm:resizeHandles val="exact"/>
        </dgm:presLayoutVars>
      </dgm:prSet>
      <dgm:spPr/>
      <dgm:t>
        <a:bodyPr/>
        <a:lstStyle/>
        <a:p>
          <a:endParaRPr lang="en-GB"/>
        </a:p>
      </dgm:t>
    </dgm:pt>
    <dgm:pt modelId="{B1605CBD-23F6-4EC9-A9B1-DF3FDF8C1C39}" type="pres">
      <dgm:prSet presAssocID="{97164187-65B2-4ED7-8892-EE1FF3FFC25C}" presName="composite" presStyleCnt="0"/>
      <dgm:spPr/>
    </dgm:pt>
    <dgm:pt modelId="{77BA5724-8E8B-405E-9995-90272AF768A2}" type="pres">
      <dgm:prSet presAssocID="{97164187-65B2-4ED7-8892-EE1FF3FFC25C}" presName="parentText" presStyleLbl="alignNode1" presStyleIdx="0" presStyleCnt="5">
        <dgm:presLayoutVars>
          <dgm:chMax val="1"/>
          <dgm:bulletEnabled val="1"/>
        </dgm:presLayoutVars>
      </dgm:prSet>
      <dgm:spPr/>
      <dgm:t>
        <a:bodyPr/>
        <a:lstStyle/>
        <a:p>
          <a:endParaRPr lang="en-GB"/>
        </a:p>
      </dgm:t>
    </dgm:pt>
    <dgm:pt modelId="{7C7FD6DA-B487-454D-9341-19E8E83F90F1}" type="pres">
      <dgm:prSet presAssocID="{97164187-65B2-4ED7-8892-EE1FF3FFC25C}" presName="descendantText" presStyleLbl="alignAcc1" presStyleIdx="0" presStyleCnt="5" custLinFactNeighborX="0">
        <dgm:presLayoutVars>
          <dgm:bulletEnabled val="1"/>
        </dgm:presLayoutVars>
      </dgm:prSet>
      <dgm:spPr/>
      <dgm:t>
        <a:bodyPr/>
        <a:lstStyle/>
        <a:p>
          <a:endParaRPr lang="en-GB"/>
        </a:p>
      </dgm:t>
    </dgm:pt>
    <dgm:pt modelId="{199BE645-7427-47DD-81C8-83A7EDCF9450}" type="pres">
      <dgm:prSet presAssocID="{A2E3231F-FB7F-46A7-B7E9-D046CD7179A6}" presName="sp" presStyleCnt="0"/>
      <dgm:spPr/>
    </dgm:pt>
    <dgm:pt modelId="{66E696FA-960B-459A-AEFA-1F77D68F9F20}" type="pres">
      <dgm:prSet presAssocID="{DC909010-8244-4BED-B653-2E19CAD44577}" presName="composite" presStyleCnt="0"/>
      <dgm:spPr/>
    </dgm:pt>
    <dgm:pt modelId="{1919919C-99A9-4BCE-9E37-C5A83B8E5656}" type="pres">
      <dgm:prSet presAssocID="{DC909010-8244-4BED-B653-2E19CAD44577}" presName="parentText" presStyleLbl="alignNode1" presStyleIdx="1" presStyleCnt="5">
        <dgm:presLayoutVars>
          <dgm:chMax val="1"/>
          <dgm:bulletEnabled val="1"/>
        </dgm:presLayoutVars>
      </dgm:prSet>
      <dgm:spPr/>
      <dgm:t>
        <a:bodyPr/>
        <a:lstStyle/>
        <a:p>
          <a:endParaRPr lang="en-GB"/>
        </a:p>
      </dgm:t>
    </dgm:pt>
    <dgm:pt modelId="{E92638A1-3CC3-495C-927D-B37C6DF046EC}" type="pres">
      <dgm:prSet presAssocID="{DC909010-8244-4BED-B653-2E19CAD44577}" presName="descendantText" presStyleLbl="alignAcc1" presStyleIdx="1" presStyleCnt="5">
        <dgm:presLayoutVars>
          <dgm:bulletEnabled val="1"/>
        </dgm:presLayoutVars>
      </dgm:prSet>
      <dgm:spPr/>
      <dgm:t>
        <a:bodyPr/>
        <a:lstStyle/>
        <a:p>
          <a:endParaRPr lang="en-GB"/>
        </a:p>
      </dgm:t>
    </dgm:pt>
    <dgm:pt modelId="{1B282D7B-A0AA-4D34-B17C-E1C3203F59FD}" type="pres">
      <dgm:prSet presAssocID="{921C709D-B72A-4958-9C02-B86838A990CD}" presName="sp" presStyleCnt="0"/>
      <dgm:spPr/>
    </dgm:pt>
    <dgm:pt modelId="{C39C146D-970B-47FA-B330-FE784A37760D}" type="pres">
      <dgm:prSet presAssocID="{0CC9653B-60C5-4118-83D1-246E933C6184}" presName="composite" presStyleCnt="0"/>
      <dgm:spPr/>
    </dgm:pt>
    <dgm:pt modelId="{C5D5D6F5-55CA-4441-B780-AA06FDDAC1AE}" type="pres">
      <dgm:prSet presAssocID="{0CC9653B-60C5-4118-83D1-246E933C6184}" presName="parentText" presStyleLbl="alignNode1" presStyleIdx="2" presStyleCnt="5">
        <dgm:presLayoutVars>
          <dgm:chMax val="1"/>
          <dgm:bulletEnabled val="1"/>
        </dgm:presLayoutVars>
      </dgm:prSet>
      <dgm:spPr/>
      <dgm:t>
        <a:bodyPr/>
        <a:lstStyle/>
        <a:p>
          <a:endParaRPr lang="en-GB"/>
        </a:p>
      </dgm:t>
    </dgm:pt>
    <dgm:pt modelId="{41DCB258-D03C-4D30-8CCD-E1198A659C66}" type="pres">
      <dgm:prSet presAssocID="{0CC9653B-60C5-4118-83D1-246E933C6184}" presName="descendantText" presStyleLbl="alignAcc1" presStyleIdx="2" presStyleCnt="5">
        <dgm:presLayoutVars>
          <dgm:bulletEnabled val="1"/>
        </dgm:presLayoutVars>
      </dgm:prSet>
      <dgm:spPr/>
      <dgm:t>
        <a:bodyPr/>
        <a:lstStyle/>
        <a:p>
          <a:endParaRPr lang="en-GB"/>
        </a:p>
      </dgm:t>
    </dgm:pt>
    <dgm:pt modelId="{4C165E20-AE51-4E1F-91F4-AB36472F424E}" type="pres">
      <dgm:prSet presAssocID="{1B04C559-47D4-4490-BF04-ADD163A44ACA}" presName="sp" presStyleCnt="0"/>
      <dgm:spPr/>
    </dgm:pt>
    <dgm:pt modelId="{1C335444-CC3F-4BBF-B258-5113DF32991F}" type="pres">
      <dgm:prSet presAssocID="{766F9C6C-59D8-4852-B82A-58CD042493B9}" presName="composite" presStyleCnt="0"/>
      <dgm:spPr/>
    </dgm:pt>
    <dgm:pt modelId="{428EC3BA-F9EF-4474-9B9A-B741D8D71618}" type="pres">
      <dgm:prSet presAssocID="{766F9C6C-59D8-4852-B82A-58CD042493B9}" presName="parentText" presStyleLbl="alignNode1" presStyleIdx="3" presStyleCnt="5">
        <dgm:presLayoutVars>
          <dgm:chMax val="1"/>
          <dgm:bulletEnabled val="1"/>
        </dgm:presLayoutVars>
      </dgm:prSet>
      <dgm:spPr/>
      <dgm:t>
        <a:bodyPr/>
        <a:lstStyle/>
        <a:p>
          <a:endParaRPr lang="en-GB"/>
        </a:p>
      </dgm:t>
    </dgm:pt>
    <dgm:pt modelId="{2BBE4901-EF34-47A2-944F-ECF31A9D1E8B}" type="pres">
      <dgm:prSet presAssocID="{766F9C6C-59D8-4852-B82A-58CD042493B9}" presName="descendantText" presStyleLbl="alignAcc1" presStyleIdx="3" presStyleCnt="5">
        <dgm:presLayoutVars>
          <dgm:bulletEnabled val="1"/>
        </dgm:presLayoutVars>
      </dgm:prSet>
      <dgm:spPr/>
      <dgm:t>
        <a:bodyPr/>
        <a:lstStyle/>
        <a:p>
          <a:endParaRPr lang="en-GB"/>
        </a:p>
      </dgm:t>
    </dgm:pt>
    <dgm:pt modelId="{F66D43D9-A31E-4180-B10A-58BC325DEDF0}" type="pres">
      <dgm:prSet presAssocID="{AF388075-4610-4A4E-9D0B-81F7AF9C8C68}" presName="sp" presStyleCnt="0"/>
      <dgm:spPr/>
    </dgm:pt>
    <dgm:pt modelId="{19A33655-51FC-45AF-8E0B-DF235F812C34}" type="pres">
      <dgm:prSet presAssocID="{647DB588-17CA-4D96-A724-9FF92172A8A2}" presName="composite" presStyleCnt="0"/>
      <dgm:spPr/>
    </dgm:pt>
    <dgm:pt modelId="{D9C9E568-9ADB-40C7-B0E3-F3D44B06C569}" type="pres">
      <dgm:prSet presAssocID="{647DB588-17CA-4D96-A724-9FF92172A8A2}" presName="parentText" presStyleLbl="alignNode1" presStyleIdx="4" presStyleCnt="5">
        <dgm:presLayoutVars>
          <dgm:chMax val="1"/>
          <dgm:bulletEnabled val="1"/>
        </dgm:presLayoutVars>
      </dgm:prSet>
      <dgm:spPr/>
      <dgm:t>
        <a:bodyPr/>
        <a:lstStyle/>
        <a:p>
          <a:endParaRPr lang="en-GB"/>
        </a:p>
      </dgm:t>
    </dgm:pt>
    <dgm:pt modelId="{5DC1C2C2-C673-47BB-A77F-2541F3B044B0}" type="pres">
      <dgm:prSet presAssocID="{647DB588-17CA-4D96-A724-9FF92172A8A2}" presName="descendantText" presStyleLbl="alignAcc1" presStyleIdx="4" presStyleCnt="5" custLinFactNeighborX="-2" custLinFactNeighborY="1354">
        <dgm:presLayoutVars>
          <dgm:bulletEnabled val="1"/>
        </dgm:presLayoutVars>
      </dgm:prSet>
      <dgm:spPr/>
      <dgm:t>
        <a:bodyPr/>
        <a:lstStyle/>
        <a:p>
          <a:endParaRPr lang="en-GB"/>
        </a:p>
      </dgm:t>
    </dgm:pt>
  </dgm:ptLst>
  <dgm:cxnLst>
    <dgm:cxn modelId="{66C465A0-7A6C-47FD-A943-2CBAA73C5005}" type="presOf" srcId="{E1BF7BC6-7230-472D-8666-E00DA5DFD6AF}" destId="{41DCB258-D03C-4D30-8CCD-E1198A659C66}" srcOrd="0" destOrd="1" presId="urn:microsoft.com/office/officeart/2005/8/layout/chevron2"/>
    <dgm:cxn modelId="{1BDDBC83-992D-4B0A-96F3-EEAB94AF0B92}" srcId="{647DB588-17CA-4D96-A724-9FF92172A8A2}" destId="{B905C5F7-E79B-4979-A237-417F0C01D080}" srcOrd="0" destOrd="0" parTransId="{BCB25B67-C6A3-48E4-9366-1033E7C3F787}" sibTransId="{422E865D-0F49-4EF5-8F19-A6546F464B9B}"/>
    <dgm:cxn modelId="{AD23E0BD-AE58-40CA-A4B5-78C29DEDFE90}" type="presOf" srcId="{8C11E023-1A1A-44CD-809E-886EDA5DA559}" destId="{2BBE4901-EF34-47A2-944F-ECF31A9D1E8B}" srcOrd="0" destOrd="1" presId="urn:microsoft.com/office/officeart/2005/8/layout/chevron2"/>
    <dgm:cxn modelId="{5D05B135-B9C5-4971-B796-A9DB6C9067A5}" type="presOf" srcId="{A7B2A28D-4326-46DC-A086-7CB494185D5B}" destId="{5DC1C2C2-C673-47BB-A77F-2541F3B044B0}" srcOrd="0" destOrd="2" presId="urn:microsoft.com/office/officeart/2005/8/layout/chevron2"/>
    <dgm:cxn modelId="{7BE62334-8517-4564-8278-029A9DB4433D}" srcId="{9B505164-8461-422F-8E73-2601A5282102}" destId="{97164187-65B2-4ED7-8892-EE1FF3FFC25C}" srcOrd="0" destOrd="0" parTransId="{C65AB496-1E3B-4F26-935F-B25A042AD85D}" sibTransId="{A2E3231F-FB7F-46A7-B7E9-D046CD7179A6}"/>
    <dgm:cxn modelId="{4510CDD1-2FC7-4542-B83F-0C019A90F067}" type="presOf" srcId="{DC909010-8244-4BED-B653-2E19CAD44577}" destId="{1919919C-99A9-4BCE-9E37-C5A83B8E5656}" srcOrd="0" destOrd="0" presId="urn:microsoft.com/office/officeart/2005/8/layout/chevron2"/>
    <dgm:cxn modelId="{496C92B6-B67F-49E0-B736-701B445D9F96}" srcId="{9B505164-8461-422F-8E73-2601A5282102}" destId="{647DB588-17CA-4D96-A724-9FF92172A8A2}" srcOrd="4" destOrd="0" parTransId="{02F07C62-421F-4589-8EF6-555B745190E4}" sibTransId="{2B1C9494-8629-447C-B8CD-CFC831EBCC4D}"/>
    <dgm:cxn modelId="{538D4ABB-46A8-4DAD-A9C0-D23E97DB46C8}" type="presOf" srcId="{766F9C6C-59D8-4852-B82A-58CD042493B9}" destId="{428EC3BA-F9EF-4474-9B9A-B741D8D71618}" srcOrd="0" destOrd="0" presId="urn:microsoft.com/office/officeart/2005/8/layout/chevron2"/>
    <dgm:cxn modelId="{5526680E-D943-4BBF-AFD0-3CB1A0791B8D}" type="presOf" srcId="{E6E19021-2D9C-4086-9CDE-66DC62A98AA7}" destId="{7C7FD6DA-B487-454D-9341-19E8E83F90F1}" srcOrd="0" destOrd="1" presId="urn:microsoft.com/office/officeart/2005/8/layout/chevron2"/>
    <dgm:cxn modelId="{BE994F7B-50BF-4D9C-B0C5-5B053238C939}" type="presOf" srcId="{C291301D-C9A4-4D11-839D-EC2402F4BE5C}" destId="{E92638A1-3CC3-495C-927D-B37C6DF046EC}" srcOrd="0" destOrd="2" presId="urn:microsoft.com/office/officeart/2005/8/layout/chevron2"/>
    <dgm:cxn modelId="{86F4B966-0B37-435F-87F8-0D47B52F12EC}" srcId="{97164187-65B2-4ED7-8892-EE1FF3FFC25C}" destId="{CC7EF4C3-EDD8-4CB2-B9DF-0AB1DFDA0DB0}" srcOrd="2" destOrd="0" parTransId="{A7AC5EA7-1B70-48E1-911E-8ED5D636C839}" sibTransId="{2A5AABD7-3A74-4F2F-B263-02D39FB50EDB}"/>
    <dgm:cxn modelId="{302748C7-0B25-40AA-A1B8-587CFF6097AE}" srcId="{9B505164-8461-422F-8E73-2601A5282102}" destId="{766F9C6C-59D8-4852-B82A-58CD042493B9}" srcOrd="3" destOrd="0" parTransId="{658DE9F8-9058-4FDC-81FC-9984EDC65FEC}" sibTransId="{AF388075-4610-4A4E-9D0B-81F7AF9C8C68}"/>
    <dgm:cxn modelId="{3FE29505-1124-4FB2-8AB5-71ADB8AE533C}" type="presOf" srcId="{0621F5EE-5059-43F1-ADFC-4D4604C9DEAC}" destId="{5DC1C2C2-C673-47BB-A77F-2541F3B044B0}" srcOrd="0" destOrd="1" presId="urn:microsoft.com/office/officeart/2005/8/layout/chevron2"/>
    <dgm:cxn modelId="{54F0920D-E853-4A28-B52C-2D04CD6BA18A}" srcId="{9B505164-8461-422F-8E73-2601A5282102}" destId="{0CC9653B-60C5-4118-83D1-246E933C6184}" srcOrd="2" destOrd="0" parTransId="{D4AF2470-3E34-4B3B-8C0E-FF4154DCF0FA}" sibTransId="{1B04C559-47D4-4490-BF04-ADD163A44ACA}"/>
    <dgm:cxn modelId="{E5CDE11D-0383-48CC-870A-13F8CEA62EDC}" type="presOf" srcId="{DF9D73C9-2960-410E-B0CC-F1D013847E18}" destId="{7C7FD6DA-B487-454D-9341-19E8E83F90F1}" srcOrd="0" destOrd="0" presId="urn:microsoft.com/office/officeart/2005/8/layout/chevron2"/>
    <dgm:cxn modelId="{74F8D59C-072F-4424-908C-B9AFCA1A28B3}" srcId="{647DB588-17CA-4D96-A724-9FF92172A8A2}" destId="{0621F5EE-5059-43F1-ADFC-4D4604C9DEAC}" srcOrd="1" destOrd="0" parTransId="{C7DF2328-BD58-430E-B42F-79F163F59511}" sibTransId="{478F23C6-0FCD-43D4-AA35-94D295DE2013}"/>
    <dgm:cxn modelId="{39D27245-833A-4DC4-B680-A081CEAFC243}" srcId="{9B505164-8461-422F-8E73-2601A5282102}" destId="{DC909010-8244-4BED-B653-2E19CAD44577}" srcOrd="1" destOrd="0" parTransId="{4D33DDAB-9478-400D-9AA6-88EBFB424B99}" sibTransId="{921C709D-B72A-4958-9C02-B86838A990CD}"/>
    <dgm:cxn modelId="{E6194DCC-AC4C-47D7-8220-66B4F86976A6}" srcId="{766F9C6C-59D8-4852-B82A-58CD042493B9}" destId="{C7027281-A91A-41CD-977A-671D5F8AFBD9}" srcOrd="0" destOrd="0" parTransId="{5FF23C63-4338-4B13-BFEC-7B1B3273C0B3}" sibTransId="{2993D39B-B481-4629-8954-3C103D192C01}"/>
    <dgm:cxn modelId="{FC908BED-9CBC-4ED0-859E-9ECEF9EEFE46}" type="presOf" srcId="{647DB588-17CA-4D96-A724-9FF92172A8A2}" destId="{D9C9E568-9ADB-40C7-B0E3-F3D44B06C569}" srcOrd="0" destOrd="0" presId="urn:microsoft.com/office/officeart/2005/8/layout/chevron2"/>
    <dgm:cxn modelId="{1AD22C79-4D72-4E40-8059-4D8330411962}" srcId="{0CC9653B-60C5-4118-83D1-246E933C6184}" destId="{368D6B91-AE63-4E22-BB36-2BF0058F2151}" srcOrd="0" destOrd="0" parTransId="{55D16826-EEE1-4C34-B6E5-04A5098DE8CA}" sibTransId="{97DC72FB-A640-4DE6-B047-EC0B7DD63762}"/>
    <dgm:cxn modelId="{F69B5908-AF79-411E-AA29-51FEF3F79E99}" srcId="{766F9C6C-59D8-4852-B82A-58CD042493B9}" destId="{8C11E023-1A1A-44CD-809E-886EDA5DA559}" srcOrd="1" destOrd="0" parTransId="{5E4F901B-6695-420A-8F7F-1BED73334CB1}" sibTransId="{BFF8A6A4-1A2C-412A-9CA7-38110E30B435}"/>
    <dgm:cxn modelId="{625648E6-43E7-4FAD-BC54-FAC2C5C90BD2}" type="presOf" srcId="{B905C5F7-E79B-4979-A237-417F0C01D080}" destId="{5DC1C2C2-C673-47BB-A77F-2541F3B044B0}" srcOrd="0" destOrd="0" presId="urn:microsoft.com/office/officeart/2005/8/layout/chevron2"/>
    <dgm:cxn modelId="{FC9643C5-6B36-4848-AED4-FC65F4470A3E}" srcId="{97164187-65B2-4ED7-8892-EE1FF3FFC25C}" destId="{DF9D73C9-2960-410E-B0CC-F1D013847E18}" srcOrd="0" destOrd="0" parTransId="{4B727AE3-8926-4253-9338-994871D61ADE}" sibTransId="{54D250DC-AE72-4F9E-AB45-D204429017DF}"/>
    <dgm:cxn modelId="{0C64AAB6-6855-4E08-A3E0-792A4E3EB4C1}" type="presOf" srcId="{0CC9653B-60C5-4118-83D1-246E933C6184}" destId="{C5D5D6F5-55CA-4441-B780-AA06FDDAC1AE}" srcOrd="0" destOrd="0" presId="urn:microsoft.com/office/officeart/2005/8/layout/chevron2"/>
    <dgm:cxn modelId="{60FC5B65-655B-4D24-9BAF-16CD7D98ACA8}" type="presOf" srcId="{368D6B91-AE63-4E22-BB36-2BF0058F2151}" destId="{41DCB258-D03C-4D30-8CCD-E1198A659C66}" srcOrd="0" destOrd="0" presId="urn:microsoft.com/office/officeart/2005/8/layout/chevron2"/>
    <dgm:cxn modelId="{A2EFFF7C-CB4C-479F-9177-44361DECFA76}" srcId="{DC909010-8244-4BED-B653-2E19CAD44577}" destId="{08481FE2-8DBA-42A0-A930-3CFA7A467A55}" srcOrd="0" destOrd="0" parTransId="{F6E935D4-C45B-4E70-904A-A39FD30C5EE5}" sibTransId="{52AAA540-1B37-42C8-A7A8-4C29643C507F}"/>
    <dgm:cxn modelId="{7F5BAF4C-EC90-4059-B8E9-875086585E2F}" srcId="{97164187-65B2-4ED7-8892-EE1FF3FFC25C}" destId="{E6E19021-2D9C-4086-9CDE-66DC62A98AA7}" srcOrd="1" destOrd="0" parTransId="{C62F9246-C2D4-4242-9520-CCFAB0667A9A}" sibTransId="{05C01B56-4C76-4901-AC73-7E106D601403}"/>
    <dgm:cxn modelId="{B9B576AB-9D62-4CFC-9AB5-ECE449C5EE40}" type="presOf" srcId="{960A834F-AF47-4792-BCE3-18A82A1EB1B8}" destId="{E92638A1-3CC3-495C-927D-B37C6DF046EC}" srcOrd="0" destOrd="1" presId="urn:microsoft.com/office/officeart/2005/8/layout/chevron2"/>
    <dgm:cxn modelId="{09C94505-FCCA-4D6C-9221-08CF42E5E5E3}" srcId="{766F9C6C-59D8-4852-B82A-58CD042493B9}" destId="{AC7F82E4-D359-41E1-A1B7-C83CF88C9544}" srcOrd="2" destOrd="0" parTransId="{89930875-AF99-4828-A639-AC35ECFE64F6}" sibTransId="{DC56BBB4-988C-42A8-A4D8-F1FE5B0B1569}"/>
    <dgm:cxn modelId="{9057452E-84FA-472F-8A0D-6BE9784E67C0}" srcId="{DC909010-8244-4BED-B653-2E19CAD44577}" destId="{960A834F-AF47-4792-BCE3-18A82A1EB1B8}" srcOrd="1" destOrd="0" parTransId="{8D115D63-B184-4253-B082-BBE73750C193}" sibTransId="{09350752-99DE-4C8B-9762-20770D3EA5D8}"/>
    <dgm:cxn modelId="{216A22C1-5D4A-449F-AF53-E902C9A69079}" type="presOf" srcId="{C7027281-A91A-41CD-977A-671D5F8AFBD9}" destId="{2BBE4901-EF34-47A2-944F-ECF31A9D1E8B}" srcOrd="0" destOrd="0" presId="urn:microsoft.com/office/officeart/2005/8/layout/chevron2"/>
    <dgm:cxn modelId="{A6978AE3-90DB-4A2A-A3A6-ED8E4BD200CA}" type="presOf" srcId="{AC7F82E4-D359-41E1-A1B7-C83CF88C9544}" destId="{2BBE4901-EF34-47A2-944F-ECF31A9D1E8B}" srcOrd="0" destOrd="2" presId="urn:microsoft.com/office/officeart/2005/8/layout/chevron2"/>
    <dgm:cxn modelId="{D7BCE2A8-3140-46D7-92D2-28B56D350706}" srcId="{0CC9653B-60C5-4118-83D1-246E933C6184}" destId="{E1BF7BC6-7230-472D-8666-E00DA5DFD6AF}" srcOrd="1" destOrd="0" parTransId="{55C5922A-C3AC-425A-8F76-BBA8BBE75ABC}" sibTransId="{BB3253C1-4A89-4E44-9C3A-86823D2AF37F}"/>
    <dgm:cxn modelId="{09F5B25E-93AC-42E9-9BC9-1702059BB024}" srcId="{647DB588-17CA-4D96-A724-9FF92172A8A2}" destId="{A7B2A28D-4326-46DC-A086-7CB494185D5B}" srcOrd="2" destOrd="0" parTransId="{22D2C7E2-E3F6-46B2-BEE6-68F749393C7A}" sibTransId="{A7BD89EC-A9EA-4C7D-B3C4-3F9BB436E89A}"/>
    <dgm:cxn modelId="{68C8E9EB-A4BB-432E-B033-BA3FF3732D8C}" type="presOf" srcId="{9B505164-8461-422F-8E73-2601A5282102}" destId="{C6E8A83C-CB81-4D5D-9BAF-CEC6E9D76783}" srcOrd="0" destOrd="0" presId="urn:microsoft.com/office/officeart/2005/8/layout/chevron2"/>
    <dgm:cxn modelId="{BD77FE71-0EC6-4902-AC7C-53F03F024DD5}" type="presOf" srcId="{CC7EF4C3-EDD8-4CB2-B9DF-0AB1DFDA0DB0}" destId="{7C7FD6DA-B487-454D-9341-19E8E83F90F1}" srcOrd="0" destOrd="2" presId="urn:microsoft.com/office/officeart/2005/8/layout/chevron2"/>
    <dgm:cxn modelId="{961AF112-B798-4143-9B71-5434F6AB08C2}" type="presOf" srcId="{08481FE2-8DBA-42A0-A930-3CFA7A467A55}" destId="{E92638A1-3CC3-495C-927D-B37C6DF046EC}" srcOrd="0" destOrd="0" presId="urn:microsoft.com/office/officeart/2005/8/layout/chevron2"/>
    <dgm:cxn modelId="{8F51CE87-1FCD-469A-A929-F2B621F46CDD}" srcId="{DC909010-8244-4BED-B653-2E19CAD44577}" destId="{C291301D-C9A4-4D11-839D-EC2402F4BE5C}" srcOrd="2" destOrd="0" parTransId="{D69EBE5A-F411-40EA-90E9-0B493151E669}" sibTransId="{AEBF5DE1-441C-45D4-9502-AA8301CED976}"/>
    <dgm:cxn modelId="{A4EC7627-B23B-43BC-AA19-72116908ECAF}" type="presOf" srcId="{97164187-65B2-4ED7-8892-EE1FF3FFC25C}" destId="{77BA5724-8E8B-405E-9995-90272AF768A2}" srcOrd="0" destOrd="0" presId="urn:microsoft.com/office/officeart/2005/8/layout/chevron2"/>
    <dgm:cxn modelId="{6B21A8BF-ED7D-4445-A9AD-F137A33133B1}" type="presParOf" srcId="{C6E8A83C-CB81-4D5D-9BAF-CEC6E9D76783}" destId="{B1605CBD-23F6-4EC9-A9B1-DF3FDF8C1C39}" srcOrd="0" destOrd="0" presId="urn:microsoft.com/office/officeart/2005/8/layout/chevron2"/>
    <dgm:cxn modelId="{4AA59CD6-93CD-4DAC-B8F0-617FD60D856C}" type="presParOf" srcId="{B1605CBD-23F6-4EC9-A9B1-DF3FDF8C1C39}" destId="{77BA5724-8E8B-405E-9995-90272AF768A2}" srcOrd="0" destOrd="0" presId="urn:microsoft.com/office/officeart/2005/8/layout/chevron2"/>
    <dgm:cxn modelId="{7DA9797C-039E-445A-88F3-F185D41EC277}" type="presParOf" srcId="{B1605CBD-23F6-4EC9-A9B1-DF3FDF8C1C39}" destId="{7C7FD6DA-B487-454D-9341-19E8E83F90F1}" srcOrd="1" destOrd="0" presId="urn:microsoft.com/office/officeart/2005/8/layout/chevron2"/>
    <dgm:cxn modelId="{6FCAA2FB-775B-4D2E-8EED-74866D439E73}" type="presParOf" srcId="{C6E8A83C-CB81-4D5D-9BAF-CEC6E9D76783}" destId="{199BE645-7427-47DD-81C8-83A7EDCF9450}" srcOrd="1" destOrd="0" presId="urn:microsoft.com/office/officeart/2005/8/layout/chevron2"/>
    <dgm:cxn modelId="{F13D16DB-A9AE-4F3E-BE73-ED15593E148D}" type="presParOf" srcId="{C6E8A83C-CB81-4D5D-9BAF-CEC6E9D76783}" destId="{66E696FA-960B-459A-AEFA-1F77D68F9F20}" srcOrd="2" destOrd="0" presId="urn:microsoft.com/office/officeart/2005/8/layout/chevron2"/>
    <dgm:cxn modelId="{5D02D0A7-0F4A-4224-B72B-58065D98F405}" type="presParOf" srcId="{66E696FA-960B-459A-AEFA-1F77D68F9F20}" destId="{1919919C-99A9-4BCE-9E37-C5A83B8E5656}" srcOrd="0" destOrd="0" presId="urn:microsoft.com/office/officeart/2005/8/layout/chevron2"/>
    <dgm:cxn modelId="{EE4C7FF1-8A1C-4B88-81D2-D6C2024C62C3}" type="presParOf" srcId="{66E696FA-960B-459A-AEFA-1F77D68F9F20}" destId="{E92638A1-3CC3-495C-927D-B37C6DF046EC}" srcOrd="1" destOrd="0" presId="urn:microsoft.com/office/officeart/2005/8/layout/chevron2"/>
    <dgm:cxn modelId="{A6A0B538-4D34-425E-9A5D-04D24F952A7A}" type="presParOf" srcId="{C6E8A83C-CB81-4D5D-9BAF-CEC6E9D76783}" destId="{1B282D7B-A0AA-4D34-B17C-E1C3203F59FD}" srcOrd="3" destOrd="0" presId="urn:microsoft.com/office/officeart/2005/8/layout/chevron2"/>
    <dgm:cxn modelId="{EFFBA9C2-A3BE-4487-BD72-FD93E701F4FF}" type="presParOf" srcId="{C6E8A83C-CB81-4D5D-9BAF-CEC6E9D76783}" destId="{C39C146D-970B-47FA-B330-FE784A37760D}" srcOrd="4" destOrd="0" presId="urn:microsoft.com/office/officeart/2005/8/layout/chevron2"/>
    <dgm:cxn modelId="{B9723D3A-E776-47EF-B1FC-3433179DFC84}" type="presParOf" srcId="{C39C146D-970B-47FA-B330-FE784A37760D}" destId="{C5D5D6F5-55CA-4441-B780-AA06FDDAC1AE}" srcOrd="0" destOrd="0" presId="urn:microsoft.com/office/officeart/2005/8/layout/chevron2"/>
    <dgm:cxn modelId="{D426A496-EF3D-4EC6-A191-15A46C125210}" type="presParOf" srcId="{C39C146D-970B-47FA-B330-FE784A37760D}" destId="{41DCB258-D03C-4D30-8CCD-E1198A659C66}" srcOrd="1" destOrd="0" presId="urn:microsoft.com/office/officeart/2005/8/layout/chevron2"/>
    <dgm:cxn modelId="{DA63EBAD-1615-4396-9927-61F02AB9D4B9}" type="presParOf" srcId="{C6E8A83C-CB81-4D5D-9BAF-CEC6E9D76783}" destId="{4C165E20-AE51-4E1F-91F4-AB36472F424E}" srcOrd="5" destOrd="0" presId="urn:microsoft.com/office/officeart/2005/8/layout/chevron2"/>
    <dgm:cxn modelId="{B6548893-3107-4B65-B1A6-B0B1A6DC5FC5}" type="presParOf" srcId="{C6E8A83C-CB81-4D5D-9BAF-CEC6E9D76783}" destId="{1C335444-CC3F-4BBF-B258-5113DF32991F}" srcOrd="6" destOrd="0" presId="urn:microsoft.com/office/officeart/2005/8/layout/chevron2"/>
    <dgm:cxn modelId="{7E797B44-ABAC-44C4-9607-B4F466948511}" type="presParOf" srcId="{1C335444-CC3F-4BBF-B258-5113DF32991F}" destId="{428EC3BA-F9EF-4474-9B9A-B741D8D71618}" srcOrd="0" destOrd="0" presId="urn:microsoft.com/office/officeart/2005/8/layout/chevron2"/>
    <dgm:cxn modelId="{5D428D88-26CF-48BB-84F0-D06232562BBB}" type="presParOf" srcId="{1C335444-CC3F-4BBF-B258-5113DF32991F}" destId="{2BBE4901-EF34-47A2-944F-ECF31A9D1E8B}" srcOrd="1" destOrd="0" presId="urn:microsoft.com/office/officeart/2005/8/layout/chevron2"/>
    <dgm:cxn modelId="{DF2A952A-C587-463F-AFD2-68D9C9DF076C}" type="presParOf" srcId="{C6E8A83C-CB81-4D5D-9BAF-CEC6E9D76783}" destId="{F66D43D9-A31E-4180-B10A-58BC325DEDF0}" srcOrd="7" destOrd="0" presId="urn:microsoft.com/office/officeart/2005/8/layout/chevron2"/>
    <dgm:cxn modelId="{2DFD5BE9-6631-4D57-B6AC-AE617E233588}" type="presParOf" srcId="{C6E8A83C-CB81-4D5D-9BAF-CEC6E9D76783}" destId="{19A33655-51FC-45AF-8E0B-DF235F812C34}" srcOrd="8" destOrd="0" presId="urn:microsoft.com/office/officeart/2005/8/layout/chevron2"/>
    <dgm:cxn modelId="{60A6E132-746F-4D0C-A7CD-EB779EDCF1D2}" type="presParOf" srcId="{19A33655-51FC-45AF-8E0B-DF235F812C34}" destId="{D9C9E568-9ADB-40C7-B0E3-F3D44B06C569}" srcOrd="0" destOrd="0" presId="urn:microsoft.com/office/officeart/2005/8/layout/chevron2"/>
    <dgm:cxn modelId="{85C0A315-C57C-4DCB-A044-24FF0D2CAB2B}" type="presParOf" srcId="{19A33655-51FC-45AF-8E0B-DF235F812C34}" destId="{5DC1C2C2-C673-47BB-A77F-2541F3B044B0}"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07F7782-E71F-4ADF-B071-6AAA582ADAA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BF442A5C-3757-4440-B713-891C62D6D512}">
      <dgm:prSet phldrT="[Text]"/>
      <dgm:spPr/>
      <dgm:t>
        <a:bodyPr/>
        <a:lstStyle/>
        <a:p>
          <a:r>
            <a:rPr lang="en-GB" dirty="0" smtClean="0">
              <a:latin typeface="Gill Sans MT" panose="020B0502020104020203" pitchFamily="34" charset="0"/>
            </a:rPr>
            <a:t>Legacy products – insufficient evidence</a:t>
          </a:r>
          <a:endParaRPr lang="en-GB" dirty="0">
            <a:latin typeface="Gill Sans MT" panose="020B0502020104020203" pitchFamily="34" charset="0"/>
          </a:endParaRPr>
        </a:p>
      </dgm:t>
    </dgm:pt>
    <dgm:pt modelId="{28F36348-4FF7-4DBF-9D06-DACFAC26514A}" type="parTrans" cxnId="{7590E277-C726-47C8-A12C-63D2733BF26E}">
      <dgm:prSet/>
      <dgm:spPr/>
      <dgm:t>
        <a:bodyPr/>
        <a:lstStyle/>
        <a:p>
          <a:endParaRPr lang="en-GB">
            <a:latin typeface="Gill Sans MT" panose="020B0502020104020203" pitchFamily="34" charset="0"/>
          </a:endParaRPr>
        </a:p>
      </dgm:t>
    </dgm:pt>
    <dgm:pt modelId="{C621789C-98E9-4D10-B874-5F59EFE95B38}" type="sibTrans" cxnId="{7590E277-C726-47C8-A12C-63D2733BF26E}">
      <dgm:prSet/>
      <dgm:spPr/>
      <dgm:t>
        <a:bodyPr/>
        <a:lstStyle/>
        <a:p>
          <a:endParaRPr lang="en-GB">
            <a:latin typeface="Gill Sans MT" panose="020B0502020104020203" pitchFamily="34" charset="0"/>
          </a:endParaRPr>
        </a:p>
      </dgm:t>
    </dgm:pt>
    <dgm:pt modelId="{1F9AEAAF-A654-4AF1-A431-8FD74A7D350B}">
      <dgm:prSet phldrT="[Text]"/>
      <dgm:spPr/>
      <dgm:t>
        <a:bodyPr/>
        <a:lstStyle/>
        <a:p>
          <a:r>
            <a:rPr lang="en-GB" dirty="0" smtClean="0">
              <a:latin typeface="Gill Sans MT" panose="020B0502020104020203" pitchFamily="34" charset="0"/>
            </a:rPr>
            <a:t>New products – need to generate evidence pre-CE mark</a:t>
          </a:r>
          <a:endParaRPr lang="en-GB" dirty="0">
            <a:latin typeface="Gill Sans MT" panose="020B0502020104020203" pitchFamily="34" charset="0"/>
          </a:endParaRPr>
        </a:p>
      </dgm:t>
    </dgm:pt>
    <dgm:pt modelId="{4F30C332-4655-4000-98DA-663A03A63C45}" type="parTrans" cxnId="{8DEB2C42-F95B-4DD1-AE73-8328250B0D9C}">
      <dgm:prSet/>
      <dgm:spPr/>
      <dgm:t>
        <a:bodyPr/>
        <a:lstStyle/>
        <a:p>
          <a:endParaRPr lang="en-GB">
            <a:latin typeface="Gill Sans MT" panose="020B0502020104020203" pitchFamily="34" charset="0"/>
          </a:endParaRPr>
        </a:p>
      </dgm:t>
    </dgm:pt>
    <dgm:pt modelId="{8536BDD3-65D2-431D-B857-7CCCB4CEA25D}" type="sibTrans" cxnId="{8DEB2C42-F95B-4DD1-AE73-8328250B0D9C}">
      <dgm:prSet/>
      <dgm:spPr/>
      <dgm:t>
        <a:bodyPr/>
        <a:lstStyle/>
        <a:p>
          <a:endParaRPr lang="en-GB">
            <a:latin typeface="Gill Sans MT" panose="020B0502020104020203" pitchFamily="34" charset="0"/>
          </a:endParaRPr>
        </a:p>
      </dgm:t>
    </dgm:pt>
    <dgm:pt modelId="{945A66FC-92BC-484E-AEDD-55044668F168}" type="pres">
      <dgm:prSet presAssocID="{D07F7782-E71F-4ADF-B071-6AAA582ADAA7}" presName="diagram" presStyleCnt="0">
        <dgm:presLayoutVars>
          <dgm:dir/>
          <dgm:resizeHandles val="exact"/>
        </dgm:presLayoutVars>
      </dgm:prSet>
      <dgm:spPr/>
      <dgm:t>
        <a:bodyPr/>
        <a:lstStyle/>
        <a:p>
          <a:endParaRPr lang="en-GB"/>
        </a:p>
      </dgm:t>
    </dgm:pt>
    <dgm:pt modelId="{4B0B48E1-9761-49A8-AFF9-104B0757254A}" type="pres">
      <dgm:prSet presAssocID="{BF442A5C-3757-4440-B713-891C62D6D512}" presName="node" presStyleLbl="node1" presStyleIdx="0" presStyleCnt="2" custLinFactNeighborX="-23693" custLinFactNeighborY="9129">
        <dgm:presLayoutVars>
          <dgm:bulletEnabled val="1"/>
        </dgm:presLayoutVars>
      </dgm:prSet>
      <dgm:spPr/>
      <dgm:t>
        <a:bodyPr/>
        <a:lstStyle/>
        <a:p>
          <a:endParaRPr lang="en-GB"/>
        </a:p>
      </dgm:t>
    </dgm:pt>
    <dgm:pt modelId="{41AEEE70-E690-4D4E-B387-AF6D47951CFB}" type="pres">
      <dgm:prSet presAssocID="{C621789C-98E9-4D10-B874-5F59EFE95B38}" presName="sibTrans" presStyleCnt="0"/>
      <dgm:spPr/>
    </dgm:pt>
    <dgm:pt modelId="{B55829A7-D0EF-4794-9D4B-9FD6F8333FC7}" type="pres">
      <dgm:prSet presAssocID="{1F9AEAAF-A654-4AF1-A431-8FD74A7D350B}" presName="node" presStyleLbl="node1" presStyleIdx="1" presStyleCnt="2" custLinFactNeighborX="19909" custLinFactNeighborY="9129">
        <dgm:presLayoutVars>
          <dgm:bulletEnabled val="1"/>
        </dgm:presLayoutVars>
      </dgm:prSet>
      <dgm:spPr/>
      <dgm:t>
        <a:bodyPr/>
        <a:lstStyle/>
        <a:p>
          <a:endParaRPr lang="en-GB"/>
        </a:p>
      </dgm:t>
    </dgm:pt>
  </dgm:ptLst>
  <dgm:cxnLst>
    <dgm:cxn modelId="{7590E277-C726-47C8-A12C-63D2733BF26E}" srcId="{D07F7782-E71F-4ADF-B071-6AAA582ADAA7}" destId="{BF442A5C-3757-4440-B713-891C62D6D512}" srcOrd="0" destOrd="0" parTransId="{28F36348-4FF7-4DBF-9D06-DACFAC26514A}" sibTransId="{C621789C-98E9-4D10-B874-5F59EFE95B38}"/>
    <dgm:cxn modelId="{EDF60D49-ABCD-4624-B3D7-DD0A64106F58}" type="presOf" srcId="{1F9AEAAF-A654-4AF1-A431-8FD74A7D350B}" destId="{B55829A7-D0EF-4794-9D4B-9FD6F8333FC7}" srcOrd="0" destOrd="0" presId="urn:microsoft.com/office/officeart/2005/8/layout/default"/>
    <dgm:cxn modelId="{0DB40367-FDAD-4C53-B1A4-B482AD646C4C}" type="presOf" srcId="{D07F7782-E71F-4ADF-B071-6AAA582ADAA7}" destId="{945A66FC-92BC-484E-AEDD-55044668F168}" srcOrd="0" destOrd="0" presId="urn:microsoft.com/office/officeart/2005/8/layout/default"/>
    <dgm:cxn modelId="{8A2D13BF-E14A-4B70-8D76-BD65A84373DA}" type="presOf" srcId="{BF442A5C-3757-4440-B713-891C62D6D512}" destId="{4B0B48E1-9761-49A8-AFF9-104B0757254A}" srcOrd="0" destOrd="0" presId="urn:microsoft.com/office/officeart/2005/8/layout/default"/>
    <dgm:cxn modelId="{8DEB2C42-F95B-4DD1-AE73-8328250B0D9C}" srcId="{D07F7782-E71F-4ADF-B071-6AAA582ADAA7}" destId="{1F9AEAAF-A654-4AF1-A431-8FD74A7D350B}" srcOrd="1" destOrd="0" parTransId="{4F30C332-4655-4000-98DA-663A03A63C45}" sibTransId="{8536BDD3-65D2-431D-B857-7CCCB4CEA25D}"/>
    <dgm:cxn modelId="{9C9306E0-8D76-46DA-BB82-2B28F317E68D}" type="presParOf" srcId="{945A66FC-92BC-484E-AEDD-55044668F168}" destId="{4B0B48E1-9761-49A8-AFF9-104B0757254A}" srcOrd="0" destOrd="0" presId="urn:microsoft.com/office/officeart/2005/8/layout/default"/>
    <dgm:cxn modelId="{AC016BAD-DFF0-4ABB-A7B9-5A5DF3FCC539}" type="presParOf" srcId="{945A66FC-92BC-484E-AEDD-55044668F168}" destId="{41AEEE70-E690-4D4E-B387-AF6D47951CFB}" srcOrd="1" destOrd="0" presId="urn:microsoft.com/office/officeart/2005/8/layout/default"/>
    <dgm:cxn modelId="{9FD472FD-9FC1-4D44-BEF7-961C77B63E5D}" type="presParOf" srcId="{945A66FC-92BC-484E-AEDD-55044668F168}" destId="{B55829A7-D0EF-4794-9D4B-9FD6F8333FC7}"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E52FA49-48A2-41D4-8981-1714D281A08C}" type="doc">
      <dgm:prSet loTypeId="urn:microsoft.com/office/officeart/2005/8/layout/radial1" loCatId="cycle" qsTypeId="urn:microsoft.com/office/officeart/2005/8/quickstyle/simple1" qsCatId="simple" csTypeId="urn:microsoft.com/office/officeart/2005/8/colors/colorful1" csCatId="colorful" phldr="1"/>
      <dgm:spPr/>
      <dgm:t>
        <a:bodyPr/>
        <a:lstStyle/>
        <a:p>
          <a:endParaRPr lang="en-GB"/>
        </a:p>
      </dgm:t>
    </dgm:pt>
    <dgm:pt modelId="{6F2266E2-DF30-400C-BC37-81ED68AA5FAD}">
      <dgm:prSet phldrT="[Text]"/>
      <dgm:spPr/>
      <dgm:t>
        <a:bodyPr/>
        <a:lstStyle/>
        <a:p>
          <a:r>
            <a:rPr lang="en-GB" dirty="0" smtClean="0"/>
            <a:t>Rev 4</a:t>
          </a:r>
          <a:endParaRPr lang="en-GB" dirty="0"/>
        </a:p>
      </dgm:t>
    </dgm:pt>
    <dgm:pt modelId="{FC760390-7F7E-426B-B6D0-E201DAF1AA27}" type="parTrans" cxnId="{80B85E2A-ED09-4968-A224-115FEF48054C}">
      <dgm:prSet/>
      <dgm:spPr/>
      <dgm:t>
        <a:bodyPr/>
        <a:lstStyle/>
        <a:p>
          <a:endParaRPr lang="en-GB"/>
        </a:p>
      </dgm:t>
    </dgm:pt>
    <dgm:pt modelId="{B7E54FB2-E53E-43F9-ACE0-DE348164D109}" type="sibTrans" cxnId="{80B85E2A-ED09-4968-A224-115FEF48054C}">
      <dgm:prSet/>
      <dgm:spPr/>
      <dgm:t>
        <a:bodyPr/>
        <a:lstStyle/>
        <a:p>
          <a:endParaRPr lang="en-GB"/>
        </a:p>
      </dgm:t>
    </dgm:pt>
    <dgm:pt modelId="{64C40F50-0BC4-474E-A1DE-C68A15EF303A}">
      <dgm:prSet phldrT="[Text]"/>
      <dgm:spPr/>
      <dgm:t>
        <a:bodyPr/>
        <a:lstStyle/>
        <a:p>
          <a:r>
            <a:rPr lang="en-GB" dirty="0" smtClean="0"/>
            <a:t>State of the art</a:t>
          </a:r>
          <a:endParaRPr lang="en-GB" dirty="0"/>
        </a:p>
      </dgm:t>
    </dgm:pt>
    <dgm:pt modelId="{31328C35-0141-41DF-ABAA-4CAF462DB769}" type="parTrans" cxnId="{57309230-DFC7-407B-8A06-774BDED487CE}">
      <dgm:prSet/>
      <dgm:spPr/>
      <dgm:t>
        <a:bodyPr/>
        <a:lstStyle/>
        <a:p>
          <a:endParaRPr lang="en-GB"/>
        </a:p>
      </dgm:t>
    </dgm:pt>
    <dgm:pt modelId="{0C362CA7-A426-4448-839A-E2032FC29B12}" type="sibTrans" cxnId="{57309230-DFC7-407B-8A06-774BDED487CE}">
      <dgm:prSet/>
      <dgm:spPr/>
      <dgm:t>
        <a:bodyPr/>
        <a:lstStyle/>
        <a:p>
          <a:endParaRPr lang="en-GB"/>
        </a:p>
      </dgm:t>
    </dgm:pt>
    <dgm:pt modelId="{37AFC5EB-48A5-41CB-8146-01094B3AFF7C}">
      <dgm:prSet phldrT="[Text]"/>
      <dgm:spPr/>
      <dgm:t>
        <a:bodyPr/>
        <a:lstStyle/>
        <a:p>
          <a:r>
            <a:rPr lang="en-GB" dirty="0" smtClean="0"/>
            <a:t>Equivalence</a:t>
          </a:r>
          <a:endParaRPr lang="en-GB" dirty="0"/>
        </a:p>
      </dgm:t>
    </dgm:pt>
    <dgm:pt modelId="{6F567CAF-6A5C-496F-BB7A-651725C2E051}" type="parTrans" cxnId="{76AC2751-C3B6-4BB1-B156-557E9716157E}">
      <dgm:prSet/>
      <dgm:spPr/>
      <dgm:t>
        <a:bodyPr/>
        <a:lstStyle/>
        <a:p>
          <a:endParaRPr lang="en-GB"/>
        </a:p>
      </dgm:t>
    </dgm:pt>
    <dgm:pt modelId="{129A74A1-8F58-4414-BA4E-ABF9AD13D4E5}" type="sibTrans" cxnId="{76AC2751-C3B6-4BB1-B156-557E9716157E}">
      <dgm:prSet/>
      <dgm:spPr/>
      <dgm:t>
        <a:bodyPr/>
        <a:lstStyle/>
        <a:p>
          <a:endParaRPr lang="en-GB"/>
        </a:p>
      </dgm:t>
    </dgm:pt>
    <dgm:pt modelId="{2F9992FC-DCAC-46E1-B014-CA35BC2B1283}">
      <dgm:prSet phldrT="[Text]"/>
      <dgm:spPr/>
      <dgm:t>
        <a:bodyPr/>
        <a:lstStyle/>
        <a:p>
          <a:r>
            <a:rPr lang="en-GB" dirty="0" smtClean="0"/>
            <a:t>PMCF</a:t>
          </a:r>
          <a:endParaRPr lang="en-GB" dirty="0"/>
        </a:p>
      </dgm:t>
    </dgm:pt>
    <dgm:pt modelId="{E2F3A44C-123C-4FD0-84A4-D1B994B917BD}" type="parTrans" cxnId="{B7E825DA-1CF1-4E67-A8C2-6ED6CEF96EEA}">
      <dgm:prSet/>
      <dgm:spPr/>
      <dgm:t>
        <a:bodyPr/>
        <a:lstStyle/>
        <a:p>
          <a:endParaRPr lang="en-GB"/>
        </a:p>
      </dgm:t>
    </dgm:pt>
    <dgm:pt modelId="{645693B6-CF3B-4A68-B6C3-5D8B21E52027}" type="sibTrans" cxnId="{B7E825DA-1CF1-4E67-A8C2-6ED6CEF96EEA}">
      <dgm:prSet/>
      <dgm:spPr/>
      <dgm:t>
        <a:bodyPr/>
        <a:lstStyle/>
        <a:p>
          <a:endParaRPr lang="en-GB"/>
        </a:p>
      </dgm:t>
    </dgm:pt>
    <dgm:pt modelId="{CF67014E-A306-4268-86DC-4FA9F4C04250}">
      <dgm:prSet phldrT="[Text]"/>
      <dgm:spPr/>
      <dgm:t>
        <a:bodyPr/>
        <a:lstStyle/>
        <a:p>
          <a:r>
            <a:rPr lang="en-GB" dirty="0" smtClean="0"/>
            <a:t>PMS</a:t>
          </a:r>
          <a:endParaRPr lang="en-GB" dirty="0"/>
        </a:p>
      </dgm:t>
    </dgm:pt>
    <dgm:pt modelId="{8CB8D924-E888-41F0-9F90-2BC2B8EF8C1E}" type="parTrans" cxnId="{2A2A93D7-557E-497E-9007-26F60887E620}">
      <dgm:prSet/>
      <dgm:spPr/>
      <dgm:t>
        <a:bodyPr/>
        <a:lstStyle/>
        <a:p>
          <a:endParaRPr lang="en-GB"/>
        </a:p>
      </dgm:t>
    </dgm:pt>
    <dgm:pt modelId="{074DECE3-BE5D-4235-8563-695C640A7AFB}" type="sibTrans" cxnId="{2A2A93D7-557E-497E-9007-26F60887E620}">
      <dgm:prSet/>
      <dgm:spPr/>
      <dgm:t>
        <a:bodyPr/>
        <a:lstStyle/>
        <a:p>
          <a:endParaRPr lang="en-GB"/>
        </a:p>
      </dgm:t>
    </dgm:pt>
    <dgm:pt modelId="{742D135A-908F-4ECC-A7D8-8969DA1D4B34}">
      <dgm:prSet phldrT="[Text]"/>
      <dgm:spPr/>
      <dgm:t>
        <a:bodyPr/>
        <a:lstStyle/>
        <a:p>
          <a:r>
            <a:rPr lang="en-GB" dirty="0" smtClean="0"/>
            <a:t>Frequency</a:t>
          </a:r>
          <a:endParaRPr lang="en-GB" dirty="0"/>
        </a:p>
      </dgm:t>
    </dgm:pt>
    <dgm:pt modelId="{63ECF590-F4ED-4C7D-AEEB-3CA0F05D21D7}" type="parTrans" cxnId="{F0833468-A5A6-4C44-9609-7FD896F3206D}">
      <dgm:prSet/>
      <dgm:spPr/>
      <dgm:t>
        <a:bodyPr/>
        <a:lstStyle/>
        <a:p>
          <a:endParaRPr lang="en-GB"/>
        </a:p>
      </dgm:t>
    </dgm:pt>
    <dgm:pt modelId="{8BF1633B-F65D-4BD9-B272-A336B3E86174}" type="sibTrans" cxnId="{F0833468-A5A6-4C44-9609-7FD896F3206D}">
      <dgm:prSet/>
      <dgm:spPr/>
      <dgm:t>
        <a:bodyPr/>
        <a:lstStyle/>
        <a:p>
          <a:endParaRPr lang="en-GB"/>
        </a:p>
      </dgm:t>
    </dgm:pt>
    <dgm:pt modelId="{AF652A29-4425-406B-9FED-76A9903FC396}">
      <dgm:prSet phldrT="[Text]"/>
      <dgm:spPr/>
      <dgm:t>
        <a:bodyPr/>
        <a:lstStyle/>
        <a:p>
          <a:r>
            <a:rPr lang="en-GB" dirty="0" smtClean="0"/>
            <a:t>Safety</a:t>
          </a:r>
          <a:endParaRPr lang="en-GB" dirty="0"/>
        </a:p>
      </dgm:t>
    </dgm:pt>
    <dgm:pt modelId="{7B461F84-1B58-4027-A1D1-95E5979CE165}" type="parTrans" cxnId="{FEABEF08-B6FE-4842-8330-77E8B9E27625}">
      <dgm:prSet/>
      <dgm:spPr/>
      <dgm:t>
        <a:bodyPr/>
        <a:lstStyle/>
        <a:p>
          <a:endParaRPr lang="en-GB"/>
        </a:p>
      </dgm:t>
    </dgm:pt>
    <dgm:pt modelId="{54492E6F-BE5D-48EF-AD6D-05942158BA08}" type="sibTrans" cxnId="{FEABEF08-B6FE-4842-8330-77E8B9E27625}">
      <dgm:prSet/>
      <dgm:spPr/>
      <dgm:t>
        <a:bodyPr/>
        <a:lstStyle/>
        <a:p>
          <a:endParaRPr lang="en-GB"/>
        </a:p>
      </dgm:t>
    </dgm:pt>
    <dgm:pt modelId="{07C745B3-82DB-4BBC-A51F-5613A108552E}">
      <dgm:prSet phldrT="[Text]"/>
      <dgm:spPr/>
      <dgm:t>
        <a:bodyPr/>
        <a:lstStyle/>
        <a:p>
          <a:r>
            <a:rPr lang="en-GB" dirty="0" smtClean="0"/>
            <a:t>Objectives &amp; Clinical Evaluation Plan</a:t>
          </a:r>
          <a:endParaRPr lang="en-GB" dirty="0"/>
        </a:p>
      </dgm:t>
    </dgm:pt>
    <dgm:pt modelId="{1305BE5E-75AD-4A74-A3F4-C9FBEA17E2CD}" type="parTrans" cxnId="{739ACECD-3C30-412F-BB0D-33029D4B4325}">
      <dgm:prSet/>
      <dgm:spPr/>
      <dgm:t>
        <a:bodyPr/>
        <a:lstStyle/>
        <a:p>
          <a:endParaRPr lang="en-GB"/>
        </a:p>
      </dgm:t>
    </dgm:pt>
    <dgm:pt modelId="{087CBA77-D522-4522-B04B-FE6C2D41AD55}" type="sibTrans" cxnId="{739ACECD-3C30-412F-BB0D-33029D4B4325}">
      <dgm:prSet/>
      <dgm:spPr/>
      <dgm:t>
        <a:bodyPr/>
        <a:lstStyle/>
        <a:p>
          <a:endParaRPr lang="en-GB"/>
        </a:p>
      </dgm:t>
    </dgm:pt>
    <dgm:pt modelId="{DD321478-37E3-471D-B4CF-C10CE5F468B9}">
      <dgm:prSet phldrT="[Text]"/>
      <dgm:spPr/>
      <dgm:t>
        <a:bodyPr/>
        <a:lstStyle/>
        <a:p>
          <a:r>
            <a:rPr lang="en-GB" dirty="0" smtClean="0"/>
            <a:t>Qualification of author</a:t>
          </a:r>
          <a:endParaRPr lang="en-GB" dirty="0"/>
        </a:p>
      </dgm:t>
    </dgm:pt>
    <dgm:pt modelId="{DA5D38EE-38DC-417B-9EC0-1BB9EB2C4B58}" type="parTrans" cxnId="{D73BF65A-D4BE-469D-9375-E97C4656A72B}">
      <dgm:prSet/>
      <dgm:spPr/>
      <dgm:t>
        <a:bodyPr/>
        <a:lstStyle/>
        <a:p>
          <a:endParaRPr lang="en-GB"/>
        </a:p>
      </dgm:t>
    </dgm:pt>
    <dgm:pt modelId="{0E32F07D-14D1-4A6E-AA16-630B82D1E83F}" type="sibTrans" cxnId="{D73BF65A-D4BE-469D-9375-E97C4656A72B}">
      <dgm:prSet/>
      <dgm:spPr/>
      <dgm:t>
        <a:bodyPr/>
        <a:lstStyle/>
        <a:p>
          <a:endParaRPr lang="en-GB"/>
        </a:p>
      </dgm:t>
    </dgm:pt>
    <dgm:pt modelId="{871FFBF8-6EF8-46E9-97A9-270157864CD0}" type="pres">
      <dgm:prSet presAssocID="{EE52FA49-48A2-41D4-8981-1714D281A08C}" presName="cycle" presStyleCnt="0">
        <dgm:presLayoutVars>
          <dgm:chMax val="1"/>
          <dgm:dir/>
          <dgm:animLvl val="ctr"/>
          <dgm:resizeHandles val="exact"/>
        </dgm:presLayoutVars>
      </dgm:prSet>
      <dgm:spPr/>
      <dgm:t>
        <a:bodyPr/>
        <a:lstStyle/>
        <a:p>
          <a:endParaRPr lang="en-GB"/>
        </a:p>
      </dgm:t>
    </dgm:pt>
    <dgm:pt modelId="{F747B904-4549-4BBF-B913-3EBAF3A18A80}" type="pres">
      <dgm:prSet presAssocID="{6F2266E2-DF30-400C-BC37-81ED68AA5FAD}" presName="centerShape" presStyleLbl="node0" presStyleIdx="0" presStyleCnt="1" custScaleX="166383" custScaleY="166383"/>
      <dgm:spPr/>
      <dgm:t>
        <a:bodyPr/>
        <a:lstStyle/>
        <a:p>
          <a:endParaRPr lang="en-GB"/>
        </a:p>
      </dgm:t>
    </dgm:pt>
    <dgm:pt modelId="{98297929-72A3-4D1A-B8A9-789D9D797867}" type="pres">
      <dgm:prSet presAssocID="{31328C35-0141-41DF-ABAA-4CAF462DB769}" presName="Name9" presStyleLbl="parChTrans1D2" presStyleIdx="0" presStyleCnt="8"/>
      <dgm:spPr/>
      <dgm:t>
        <a:bodyPr/>
        <a:lstStyle/>
        <a:p>
          <a:endParaRPr lang="en-GB"/>
        </a:p>
      </dgm:t>
    </dgm:pt>
    <dgm:pt modelId="{8C88FA96-0F08-4503-A299-96978F97BBF4}" type="pres">
      <dgm:prSet presAssocID="{31328C35-0141-41DF-ABAA-4CAF462DB769}" presName="connTx" presStyleLbl="parChTrans1D2" presStyleIdx="0" presStyleCnt="8"/>
      <dgm:spPr/>
      <dgm:t>
        <a:bodyPr/>
        <a:lstStyle/>
        <a:p>
          <a:endParaRPr lang="en-GB"/>
        </a:p>
      </dgm:t>
    </dgm:pt>
    <dgm:pt modelId="{20448A56-C38B-4BD9-97AE-BCA5F29FE1FC}" type="pres">
      <dgm:prSet presAssocID="{64C40F50-0BC4-474E-A1DE-C68A15EF303A}" presName="node" presStyleLbl="node1" presStyleIdx="0" presStyleCnt="8" custScaleX="129026" custScaleY="129026">
        <dgm:presLayoutVars>
          <dgm:bulletEnabled val="1"/>
        </dgm:presLayoutVars>
      </dgm:prSet>
      <dgm:spPr/>
      <dgm:t>
        <a:bodyPr/>
        <a:lstStyle/>
        <a:p>
          <a:endParaRPr lang="en-GB"/>
        </a:p>
      </dgm:t>
    </dgm:pt>
    <dgm:pt modelId="{1AD48BE6-EE4E-4ABF-B628-8B01AB795611}" type="pres">
      <dgm:prSet presAssocID="{6F567CAF-6A5C-496F-BB7A-651725C2E051}" presName="Name9" presStyleLbl="parChTrans1D2" presStyleIdx="1" presStyleCnt="8"/>
      <dgm:spPr/>
      <dgm:t>
        <a:bodyPr/>
        <a:lstStyle/>
        <a:p>
          <a:endParaRPr lang="en-GB"/>
        </a:p>
      </dgm:t>
    </dgm:pt>
    <dgm:pt modelId="{729EA031-16B2-4F91-8A7D-FBD06F09CA56}" type="pres">
      <dgm:prSet presAssocID="{6F567CAF-6A5C-496F-BB7A-651725C2E051}" presName="connTx" presStyleLbl="parChTrans1D2" presStyleIdx="1" presStyleCnt="8"/>
      <dgm:spPr/>
      <dgm:t>
        <a:bodyPr/>
        <a:lstStyle/>
        <a:p>
          <a:endParaRPr lang="en-GB"/>
        </a:p>
      </dgm:t>
    </dgm:pt>
    <dgm:pt modelId="{6CE7A62D-B377-40EA-BDFE-EF7B55280DAC}" type="pres">
      <dgm:prSet presAssocID="{37AFC5EB-48A5-41CB-8146-01094B3AFF7C}" presName="node" presStyleLbl="node1" presStyleIdx="1" presStyleCnt="8" custScaleX="129026" custScaleY="129026">
        <dgm:presLayoutVars>
          <dgm:bulletEnabled val="1"/>
        </dgm:presLayoutVars>
      </dgm:prSet>
      <dgm:spPr/>
      <dgm:t>
        <a:bodyPr/>
        <a:lstStyle/>
        <a:p>
          <a:endParaRPr lang="en-GB"/>
        </a:p>
      </dgm:t>
    </dgm:pt>
    <dgm:pt modelId="{2657B688-4DD9-40BF-90C1-2ABB38262D4F}" type="pres">
      <dgm:prSet presAssocID="{E2F3A44C-123C-4FD0-84A4-D1B994B917BD}" presName="Name9" presStyleLbl="parChTrans1D2" presStyleIdx="2" presStyleCnt="8"/>
      <dgm:spPr/>
      <dgm:t>
        <a:bodyPr/>
        <a:lstStyle/>
        <a:p>
          <a:endParaRPr lang="en-GB"/>
        </a:p>
      </dgm:t>
    </dgm:pt>
    <dgm:pt modelId="{6298052F-CB3C-4A5C-9F66-8316A38693ED}" type="pres">
      <dgm:prSet presAssocID="{E2F3A44C-123C-4FD0-84A4-D1B994B917BD}" presName="connTx" presStyleLbl="parChTrans1D2" presStyleIdx="2" presStyleCnt="8"/>
      <dgm:spPr/>
      <dgm:t>
        <a:bodyPr/>
        <a:lstStyle/>
        <a:p>
          <a:endParaRPr lang="en-GB"/>
        </a:p>
      </dgm:t>
    </dgm:pt>
    <dgm:pt modelId="{84C1C64F-899D-4B87-B76C-F9C0A9814600}" type="pres">
      <dgm:prSet presAssocID="{2F9992FC-DCAC-46E1-B014-CA35BC2B1283}" presName="node" presStyleLbl="node1" presStyleIdx="2" presStyleCnt="8" custScaleX="129026" custScaleY="129026">
        <dgm:presLayoutVars>
          <dgm:bulletEnabled val="1"/>
        </dgm:presLayoutVars>
      </dgm:prSet>
      <dgm:spPr/>
      <dgm:t>
        <a:bodyPr/>
        <a:lstStyle/>
        <a:p>
          <a:endParaRPr lang="en-GB"/>
        </a:p>
      </dgm:t>
    </dgm:pt>
    <dgm:pt modelId="{F6FCE53D-0B10-4D93-99DA-473A2B1D8FD3}" type="pres">
      <dgm:prSet presAssocID="{8CB8D924-E888-41F0-9F90-2BC2B8EF8C1E}" presName="Name9" presStyleLbl="parChTrans1D2" presStyleIdx="3" presStyleCnt="8"/>
      <dgm:spPr/>
      <dgm:t>
        <a:bodyPr/>
        <a:lstStyle/>
        <a:p>
          <a:endParaRPr lang="en-GB"/>
        </a:p>
      </dgm:t>
    </dgm:pt>
    <dgm:pt modelId="{8CAA9FA7-8528-4E9D-B649-C04E1E7A7DF6}" type="pres">
      <dgm:prSet presAssocID="{8CB8D924-E888-41F0-9F90-2BC2B8EF8C1E}" presName="connTx" presStyleLbl="parChTrans1D2" presStyleIdx="3" presStyleCnt="8"/>
      <dgm:spPr/>
      <dgm:t>
        <a:bodyPr/>
        <a:lstStyle/>
        <a:p>
          <a:endParaRPr lang="en-GB"/>
        </a:p>
      </dgm:t>
    </dgm:pt>
    <dgm:pt modelId="{4D231608-ABC7-4EDD-84AC-E23DC063D084}" type="pres">
      <dgm:prSet presAssocID="{CF67014E-A306-4268-86DC-4FA9F4C04250}" presName="node" presStyleLbl="node1" presStyleIdx="3" presStyleCnt="8" custScaleX="129026" custScaleY="129026">
        <dgm:presLayoutVars>
          <dgm:bulletEnabled val="1"/>
        </dgm:presLayoutVars>
      </dgm:prSet>
      <dgm:spPr/>
      <dgm:t>
        <a:bodyPr/>
        <a:lstStyle/>
        <a:p>
          <a:endParaRPr lang="en-GB"/>
        </a:p>
      </dgm:t>
    </dgm:pt>
    <dgm:pt modelId="{EDC29D5C-F6E4-4F9C-B8D1-BB60BEAE684F}" type="pres">
      <dgm:prSet presAssocID="{7B461F84-1B58-4027-A1D1-95E5979CE165}" presName="Name9" presStyleLbl="parChTrans1D2" presStyleIdx="4" presStyleCnt="8"/>
      <dgm:spPr/>
      <dgm:t>
        <a:bodyPr/>
        <a:lstStyle/>
        <a:p>
          <a:endParaRPr lang="en-GB"/>
        </a:p>
      </dgm:t>
    </dgm:pt>
    <dgm:pt modelId="{98D469E5-2D96-4CAF-B77D-D0109FCE4933}" type="pres">
      <dgm:prSet presAssocID="{7B461F84-1B58-4027-A1D1-95E5979CE165}" presName="connTx" presStyleLbl="parChTrans1D2" presStyleIdx="4" presStyleCnt="8"/>
      <dgm:spPr/>
      <dgm:t>
        <a:bodyPr/>
        <a:lstStyle/>
        <a:p>
          <a:endParaRPr lang="en-GB"/>
        </a:p>
      </dgm:t>
    </dgm:pt>
    <dgm:pt modelId="{AC89E542-A66A-495F-9726-05599CBD5F41}" type="pres">
      <dgm:prSet presAssocID="{AF652A29-4425-406B-9FED-76A9903FC396}" presName="node" presStyleLbl="node1" presStyleIdx="4" presStyleCnt="8" custScaleX="129026" custScaleY="129026">
        <dgm:presLayoutVars>
          <dgm:bulletEnabled val="1"/>
        </dgm:presLayoutVars>
      </dgm:prSet>
      <dgm:spPr/>
      <dgm:t>
        <a:bodyPr/>
        <a:lstStyle/>
        <a:p>
          <a:endParaRPr lang="en-GB"/>
        </a:p>
      </dgm:t>
    </dgm:pt>
    <dgm:pt modelId="{8207E373-1755-46F9-B521-57979A4A1DB3}" type="pres">
      <dgm:prSet presAssocID="{1305BE5E-75AD-4A74-A3F4-C9FBEA17E2CD}" presName="Name9" presStyleLbl="parChTrans1D2" presStyleIdx="5" presStyleCnt="8"/>
      <dgm:spPr/>
      <dgm:t>
        <a:bodyPr/>
        <a:lstStyle/>
        <a:p>
          <a:endParaRPr lang="en-GB"/>
        </a:p>
      </dgm:t>
    </dgm:pt>
    <dgm:pt modelId="{B0882C58-C2D7-41C2-BBB1-F133AE18E746}" type="pres">
      <dgm:prSet presAssocID="{1305BE5E-75AD-4A74-A3F4-C9FBEA17E2CD}" presName="connTx" presStyleLbl="parChTrans1D2" presStyleIdx="5" presStyleCnt="8"/>
      <dgm:spPr/>
      <dgm:t>
        <a:bodyPr/>
        <a:lstStyle/>
        <a:p>
          <a:endParaRPr lang="en-GB"/>
        </a:p>
      </dgm:t>
    </dgm:pt>
    <dgm:pt modelId="{BFE19755-0A3D-48CB-AFC1-5CD429E28FA7}" type="pres">
      <dgm:prSet presAssocID="{07C745B3-82DB-4BBC-A51F-5613A108552E}" presName="node" presStyleLbl="node1" presStyleIdx="5" presStyleCnt="8" custScaleX="129026" custScaleY="129026">
        <dgm:presLayoutVars>
          <dgm:bulletEnabled val="1"/>
        </dgm:presLayoutVars>
      </dgm:prSet>
      <dgm:spPr/>
      <dgm:t>
        <a:bodyPr/>
        <a:lstStyle/>
        <a:p>
          <a:endParaRPr lang="en-GB"/>
        </a:p>
      </dgm:t>
    </dgm:pt>
    <dgm:pt modelId="{FC2392E7-53AD-4EF9-80A3-3F512537FABC}" type="pres">
      <dgm:prSet presAssocID="{DA5D38EE-38DC-417B-9EC0-1BB9EB2C4B58}" presName="Name9" presStyleLbl="parChTrans1D2" presStyleIdx="6" presStyleCnt="8"/>
      <dgm:spPr/>
      <dgm:t>
        <a:bodyPr/>
        <a:lstStyle/>
        <a:p>
          <a:endParaRPr lang="en-GB"/>
        </a:p>
      </dgm:t>
    </dgm:pt>
    <dgm:pt modelId="{DAD5F967-A2E6-45E9-AFCA-AF4F2F32E37A}" type="pres">
      <dgm:prSet presAssocID="{DA5D38EE-38DC-417B-9EC0-1BB9EB2C4B58}" presName="connTx" presStyleLbl="parChTrans1D2" presStyleIdx="6" presStyleCnt="8"/>
      <dgm:spPr/>
      <dgm:t>
        <a:bodyPr/>
        <a:lstStyle/>
        <a:p>
          <a:endParaRPr lang="en-GB"/>
        </a:p>
      </dgm:t>
    </dgm:pt>
    <dgm:pt modelId="{EB7070DD-B5F9-41B1-AA5C-18A393501418}" type="pres">
      <dgm:prSet presAssocID="{DD321478-37E3-471D-B4CF-C10CE5F468B9}" presName="node" presStyleLbl="node1" presStyleIdx="6" presStyleCnt="8" custScaleX="129026" custScaleY="129026">
        <dgm:presLayoutVars>
          <dgm:bulletEnabled val="1"/>
        </dgm:presLayoutVars>
      </dgm:prSet>
      <dgm:spPr/>
      <dgm:t>
        <a:bodyPr/>
        <a:lstStyle/>
        <a:p>
          <a:endParaRPr lang="en-GB"/>
        </a:p>
      </dgm:t>
    </dgm:pt>
    <dgm:pt modelId="{F4B21F64-5200-4C9F-9BF3-3CA91AD39EF4}" type="pres">
      <dgm:prSet presAssocID="{63ECF590-F4ED-4C7D-AEEB-3CA0F05D21D7}" presName="Name9" presStyleLbl="parChTrans1D2" presStyleIdx="7" presStyleCnt="8"/>
      <dgm:spPr/>
      <dgm:t>
        <a:bodyPr/>
        <a:lstStyle/>
        <a:p>
          <a:endParaRPr lang="en-GB"/>
        </a:p>
      </dgm:t>
    </dgm:pt>
    <dgm:pt modelId="{EDE0F6EA-FF56-49E2-AD93-BA1D52861B53}" type="pres">
      <dgm:prSet presAssocID="{63ECF590-F4ED-4C7D-AEEB-3CA0F05D21D7}" presName="connTx" presStyleLbl="parChTrans1D2" presStyleIdx="7" presStyleCnt="8"/>
      <dgm:spPr/>
      <dgm:t>
        <a:bodyPr/>
        <a:lstStyle/>
        <a:p>
          <a:endParaRPr lang="en-GB"/>
        </a:p>
      </dgm:t>
    </dgm:pt>
    <dgm:pt modelId="{1199880D-387B-4DD9-9465-5979351CC46E}" type="pres">
      <dgm:prSet presAssocID="{742D135A-908F-4ECC-A7D8-8969DA1D4B34}" presName="node" presStyleLbl="node1" presStyleIdx="7" presStyleCnt="8" custScaleX="129026" custScaleY="129026">
        <dgm:presLayoutVars>
          <dgm:bulletEnabled val="1"/>
        </dgm:presLayoutVars>
      </dgm:prSet>
      <dgm:spPr/>
      <dgm:t>
        <a:bodyPr/>
        <a:lstStyle/>
        <a:p>
          <a:endParaRPr lang="en-GB"/>
        </a:p>
      </dgm:t>
    </dgm:pt>
  </dgm:ptLst>
  <dgm:cxnLst>
    <dgm:cxn modelId="{DEA35254-D017-43BA-A37A-A49F03277255}" type="presOf" srcId="{7B461F84-1B58-4027-A1D1-95E5979CE165}" destId="{98D469E5-2D96-4CAF-B77D-D0109FCE4933}" srcOrd="1" destOrd="0" presId="urn:microsoft.com/office/officeart/2005/8/layout/radial1"/>
    <dgm:cxn modelId="{AA4E2A69-15CA-407C-8DA5-7000ADCD8FB4}" type="presOf" srcId="{6F567CAF-6A5C-496F-BB7A-651725C2E051}" destId="{1AD48BE6-EE4E-4ABF-B628-8B01AB795611}" srcOrd="0" destOrd="0" presId="urn:microsoft.com/office/officeart/2005/8/layout/radial1"/>
    <dgm:cxn modelId="{739ACECD-3C30-412F-BB0D-33029D4B4325}" srcId="{6F2266E2-DF30-400C-BC37-81ED68AA5FAD}" destId="{07C745B3-82DB-4BBC-A51F-5613A108552E}" srcOrd="5" destOrd="0" parTransId="{1305BE5E-75AD-4A74-A3F4-C9FBEA17E2CD}" sibTransId="{087CBA77-D522-4522-B04B-FE6C2D41AD55}"/>
    <dgm:cxn modelId="{150F569F-981B-4597-ACF8-DAE94B9DEDE4}" type="presOf" srcId="{6F2266E2-DF30-400C-BC37-81ED68AA5FAD}" destId="{F747B904-4549-4BBF-B913-3EBAF3A18A80}" srcOrd="0" destOrd="0" presId="urn:microsoft.com/office/officeart/2005/8/layout/radial1"/>
    <dgm:cxn modelId="{2A2A93D7-557E-497E-9007-26F60887E620}" srcId="{6F2266E2-DF30-400C-BC37-81ED68AA5FAD}" destId="{CF67014E-A306-4268-86DC-4FA9F4C04250}" srcOrd="3" destOrd="0" parTransId="{8CB8D924-E888-41F0-9F90-2BC2B8EF8C1E}" sibTransId="{074DECE3-BE5D-4235-8563-695C640A7AFB}"/>
    <dgm:cxn modelId="{161FD087-6F5F-4DE1-A121-72C6FA44C700}" type="presOf" srcId="{E2F3A44C-123C-4FD0-84A4-D1B994B917BD}" destId="{2657B688-4DD9-40BF-90C1-2ABB38262D4F}" srcOrd="0" destOrd="0" presId="urn:microsoft.com/office/officeart/2005/8/layout/radial1"/>
    <dgm:cxn modelId="{B7B9BFE4-71FD-4625-AF63-6D744CD2CBCF}" type="presOf" srcId="{8CB8D924-E888-41F0-9F90-2BC2B8EF8C1E}" destId="{F6FCE53D-0B10-4D93-99DA-473A2B1D8FD3}" srcOrd="0" destOrd="0" presId="urn:microsoft.com/office/officeart/2005/8/layout/radial1"/>
    <dgm:cxn modelId="{57309230-DFC7-407B-8A06-774BDED487CE}" srcId="{6F2266E2-DF30-400C-BC37-81ED68AA5FAD}" destId="{64C40F50-0BC4-474E-A1DE-C68A15EF303A}" srcOrd="0" destOrd="0" parTransId="{31328C35-0141-41DF-ABAA-4CAF462DB769}" sibTransId="{0C362CA7-A426-4448-839A-E2032FC29B12}"/>
    <dgm:cxn modelId="{5C7BCAFA-2165-4B84-AB20-249F6018D5A9}" type="presOf" srcId="{DD321478-37E3-471D-B4CF-C10CE5F468B9}" destId="{EB7070DD-B5F9-41B1-AA5C-18A393501418}" srcOrd="0" destOrd="0" presId="urn:microsoft.com/office/officeart/2005/8/layout/radial1"/>
    <dgm:cxn modelId="{D6FC3106-D7C2-4756-81C1-18F925E7948F}" type="presOf" srcId="{DA5D38EE-38DC-417B-9EC0-1BB9EB2C4B58}" destId="{FC2392E7-53AD-4EF9-80A3-3F512537FABC}" srcOrd="0" destOrd="0" presId="urn:microsoft.com/office/officeart/2005/8/layout/radial1"/>
    <dgm:cxn modelId="{407D8F4F-179E-4E56-BC92-311858F97F7D}" type="presOf" srcId="{DA5D38EE-38DC-417B-9EC0-1BB9EB2C4B58}" destId="{DAD5F967-A2E6-45E9-AFCA-AF4F2F32E37A}" srcOrd="1" destOrd="0" presId="urn:microsoft.com/office/officeart/2005/8/layout/radial1"/>
    <dgm:cxn modelId="{EA859B30-7214-4F4F-8E22-E5D1D669BE2D}" type="presOf" srcId="{742D135A-908F-4ECC-A7D8-8969DA1D4B34}" destId="{1199880D-387B-4DD9-9465-5979351CC46E}" srcOrd="0" destOrd="0" presId="urn:microsoft.com/office/officeart/2005/8/layout/radial1"/>
    <dgm:cxn modelId="{49AE6BB4-17FF-49AD-8E79-98695FDDD227}" type="presOf" srcId="{8CB8D924-E888-41F0-9F90-2BC2B8EF8C1E}" destId="{8CAA9FA7-8528-4E9D-B649-C04E1E7A7DF6}" srcOrd="1" destOrd="0" presId="urn:microsoft.com/office/officeart/2005/8/layout/radial1"/>
    <dgm:cxn modelId="{8EDDAF8F-816C-4D3F-80A7-F940B20B5EF6}" type="presOf" srcId="{CF67014E-A306-4268-86DC-4FA9F4C04250}" destId="{4D231608-ABC7-4EDD-84AC-E23DC063D084}" srcOrd="0" destOrd="0" presId="urn:microsoft.com/office/officeart/2005/8/layout/radial1"/>
    <dgm:cxn modelId="{E0A10450-A9A9-4F08-8552-E7E62C9EBD1A}" type="presOf" srcId="{AF652A29-4425-406B-9FED-76A9903FC396}" destId="{AC89E542-A66A-495F-9726-05599CBD5F41}" srcOrd="0" destOrd="0" presId="urn:microsoft.com/office/officeart/2005/8/layout/radial1"/>
    <dgm:cxn modelId="{CAD68CF9-6775-4939-9B8A-1C064E147767}" type="presOf" srcId="{64C40F50-0BC4-474E-A1DE-C68A15EF303A}" destId="{20448A56-C38B-4BD9-97AE-BCA5F29FE1FC}" srcOrd="0" destOrd="0" presId="urn:microsoft.com/office/officeart/2005/8/layout/radial1"/>
    <dgm:cxn modelId="{36432D9A-446B-4EA3-9B19-4966E3634C29}" type="presOf" srcId="{6F567CAF-6A5C-496F-BB7A-651725C2E051}" destId="{729EA031-16B2-4F91-8A7D-FBD06F09CA56}" srcOrd="1" destOrd="0" presId="urn:microsoft.com/office/officeart/2005/8/layout/radial1"/>
    <dgm:cxn modelId="{D73BF65A-D4BE-469D-9375-E97C4656A72B}" srcId="{6F2266E2-DF30-400C-BC37-81ED68AA5FAD}" destId="{DD321478-37E3-471D-B4CF-C10CE5F468B9}" srcOrd="6" destOrd="0" parTransId="{DA5D38EE-38DC-417B-9EC0-1BB9EB2C4B58}" sibTransId="{0E32F07D-14D1-4A6E-AA16-630B82D1E83F}"/>
    <dgm:cxn modelId="{7DE24CBF-B504-490D-8073-652BDA096D13}" type="presOf" srcId="{37AFC5EB-48A5-41CB-8146-01094B3AFF7C}" destId="{6CE7A62D-B377-40EA-BDFE-EF7B55280DAC}" srcOrd="0" destOrd="0" presId="urn:microsoft.com/office/officeart/2005/8/layout/radial1"/>
    <dgm:cxn modelId="{76AC2751-C3B6-4BB1-B156-557E9716157E}" srcId="{6F2266E2-DF30-400C-BC37-81ED68AA5FAD}" destId="{37AFC5EB-48A5-41CB-8146-01094B3AFF7C}" srcOrd="1" destOrd="0" parTransId="{6F567CAF-6A5C-496F-BB7A-651725C2E051}" sibTransId="{129A74A1-8F58-4414-BA4E-ABF9AD13D4E5}"/>
    <dgm:cxn modelId="{3A800223-AB6B-44B3-BB9C-1568509658F4}" type="presOf" srcId="{63ECF590-F4ED-4C7D-AEEB-3CA0F05D21D7}" destId="{F4B21F64-5200-4C9F-9BF3-3CA91AD39EF4}" srcOrd="0" destOrd="0" presId="urn:microsoft.com/office/officeart/2005/8/layout/radial1"/>
    <dgm:cxn modelId="{F0833468-A5A6-4C44-9609-7FD896F3206D}" srcId="{6F2266E2-DF30-400C-BC37-81ED68AA5FAD}" destId="{742D135A-908F-4ECC-A7D8-8969DA1D4B34}" srcOrd="7" destOrd="0" parTransId="{63ECF590-F4ED-4C7D-AEEB-3CA0F05D21D7}" sibTransId="{8BF1633B-F65D-4BD9-B272-A336B3E86174}"/>
    <dgm:cxn modelId="{FEABEF08-B6FE-4842-8330-77E8B9E27625}" srcId="{6F2266E2-DF30-400C-BC37-81ED68AA5FAD}" destId="{AF652A29-4425-406B-9FED-76A9903FC396}" srcOrd="4" destOrd="0" parTransId="{7B461F84-1B58-4027-A1D1-95E5979CE165}" sibTransId="{54492E6F-BE5D-48EF-AD6D-05942158BA08}"/>
    <dgm:cxn modelId="{41B9C0FC-7C16-466E-9A26-CD71F2170664}" type="presOf" srcId="{1305BE5E-75AD-4A74-A3F4-C9FBEA17E2CD}" destId="{B0882C58-C2D7-41C2-BBB1-F133AE18E746}" srcOrd="1" destOrd="0" presId="urn:microsoft.com/office/officeart/2005/8/layout/radial1"/>
    <dgm:cxn modelId="{2FD24E13-8133-49AD-A787-0A0BBCC7C6A3}" type="presOf" srcId="{EE52FA49-48A2-41D4-8981-1714D281A08C}" destId="{871FFBF8-6EF8-46E9-97A9-270157864CD0}" srcOrd="0" destOrd="0" presId="urn:microsoft.com/office/officeart/2005/8/layout/radial1"/>
    <dgm:cxn modelId="{B7E825DA-1CF1-4E67-A8C2-6ED6CEF96EEA}" srcId="{6F2266E2-DF30-400C-BC37-81ED68AA5FAD}" destId="{2F9992FC-DCAC-46E1-B014-CA35BC2B1283}" srcOrd="2" destOrd="0" parTransId="{E2F3A44C-123C-4FD0-84A4-D1B994B917BD}" sibTransId="{645693B6-CF3B-4A68-B6C3-5D8B21E52027}"/>
    <dgm:cxn modelId="{4A62E40B-D6D3-4994-A881-1CAA77D07EDA}" type="presOf" srcId="{63ECF590-F4ED-4C7D-AEEB-3CA0F05D21D7}" destId="{EDE0F6EA-FF56-49E2-AD93-BA1D52861B53}" srcOrd="1" destOrd="0" presId="urn:microsoft.com/office/officeart/2005/8/layout/radial1"/>
    <dgm:cxn modelId="{943C14EA-A4A2-4A3D-AC88-5C32154E63BC}" type="presOf" srcId="{2F9992FC-DCAC-46E1-B014-CA35BC2B1283}" destId="{84C1C64F-899D-4B87-B76C-F9C0A9814600}" srcOrd="0" destOrd="0" presId="urn:microsoft.com/office/officeart/2005/8/layout/radial1"/>
    <dgm:cxn modelId="{80B85E2A-ED09-4968-A224-115FEF48054C}" srcId="{EE52FA49-48A2-41D4-8981-1714D281A08C}" destId="{6F2266E2-DF30-400C-BC37-81ED68AA5FAD}" srcOrd="0" destOrd="0" parTransId="{FC760390-7F7E-426B-B6D0-E201DAF1AA27}" sibTransId="{B7E54FB2-E53E-43F9-ACE0-DE348164D109}"/>
    <dgm:cxn modelId="{7DD60DCA-E5DB-4E8F-B775-56EFB18072AB}" type="presOf" srcId="{1305BE5E-75AD-4A74-A3F4-C9FBEA17E2CD}" destId="{8207E373-1755-46F9-B521-57979A4A1DB3}" srcOrd="0" destOrd="0" presId="urn:microsoft.com/office/officeart/2005/8/layout/radial1"/>
    <dgm:cxn modelId="{E6AD81FD-C080-462F-A25B-16ADBD2E5C1D}" type="presOf" srcId="{31328C35-0141-41DF-ABAA-4CAF462DB769}" destId="{98297929-72A3-4D1A-B8A9-789D9D797867}" srcOrd="0" destOrd="0" presId="urn:microsoft.com/office/officeart/2005/8/layout/radial1"/>
    <dgm:cxn modelId="{AC6D902A-8156-49BE-8A6D-09A10147D92A}" type="presOf" srcId="{31328C35-0141-41DF-ABAA-4CAF462DB769}" destId="{8C88FA96-0F08-4503-A299-96978F97BBF4}" srcOrd="1" destOrd="0" presId="urn:microsoft.com/office/officeart/2005/8/layout/radial1"/>
    <dgm:cxn modelId="{0A0AA1C9-8206-4D80-A51D-58A5078C8C88}" type="presOf" srcId="{7B461F84-1B58-4027-A1D1-95E5979CE165}" destId="{EDC29D5C-F6E4-4F9C-B8D1-BB60BEAE684F}" srcOrd="0" destOrd="0" presId="urn:microsoft.com/office/officeart/2005/8/layout/radial1"/>
    <dgm:cxn modelId="{702C8D54-1AA6-4081-8E4C-4F517DCAA410}" type="presOf" srcId="{E2F3A44C-123C-4FD0-84A4-D1B994B917BD}" destId="{6298052F-CB3C-4A5C-9F66-8316A38693ED}" srcOrd="1" destOrd="0" presId="urn:microsoft.com/office/officeart/2005/8/layout/radial1"/>
    <dgm:cxn modelId="{7C5119DE-7C5C-450D-B9ED-C16E2FAC1591}" type="presOf" srcId="{07C745B3-82DB-4BBC-A51F-5613A108552E}" destId="{BFE19755-0A3D-48CB-AFC1-5CD429E28FA7}" srcOrd="0" destOrd="0" presId="urn:microsoft.com/office/officeart/2005/8/layout/radial1"/>
    <dgm:cxn modelId="{06D64EAE-C9FF-4175-BDDD-F53E4B3B5060}" type="presParOf" srcId="{871FFBF8-6EF8-46E9-97A9-270157864CD0}" destId="{F747B904-4549-4BBF-B913-3EBAF3A18A80}" srcOrd="0" destOrd="0" presId="urn:microsoft.com/office/officeart/2005/8/layout/radial1"/>
    <dgm:cxn modelId="{9272D0DB-BF41-442B-9A9B-C2D522277617}" type="presParOf" srcId="{871FFBF8-6EF8-46E9-97A9-270157864CD0}" destId="{98297929-72A3-4D1A-B8A9-789D9D797867}" srcOrd="1" destOrd="0" presId="urn:microsoft.com/office/officeart/2005/8/layout/radial1"/>
    <dgm:cxn modelId="{C4C56AC7-A686-4624-AB26-2126F1052F07}" type="presParOf" srcId="{98297929-72A3-4D1A-B8A9-789D9D797867}" destId="{8C88FA96-0F08-4503-A299-96978F97BBF4}" srcOrd="0" destOrd="0" presId="urn:microsoft.com/office/officeart/2005/8/layout/radial1"/>
    <dgm:cxn modelId="{6E3B6FB6-23E6-4094-9948-6BB886D09901}" type="presParOf" srcId="{871FFBF8-6EF8-46E9-97A9-270157864CD0}" destId="{20448A56-C38B-4BD9-97AE-BCA5F29FE1FC}" srcOrd="2" destOrd="0" presId="urn:microsoft.com/office/officeart/2005/8/layout/radial1"/>
    <dgm:cxn modelId="{B857BE6B-E379-4F45-AE58-86716BAE2124}" type="presParOf" srcId="{871FFBF8-6EF8-46E9-97A9-270157864CD0}" destId="{1AD48BE6-EE4E-4ABF-B628-8B01AB795611}" srcOrd="3" destOrd="0" presId="urn:microsoft.com/office/officeart/2005/8/layout/radial1"/>
    <dgm:cxn modelId="{D75C93D2-781D-422F-BF7F-17B1DCC66C07}" type="presParOf" srcId="{1AD48BE6-EE4E-4ABF-B628-8B01AB795611}" destId="{729EA031-16B2-4F91-8A7D-FBD06F09CA56}" srcOrd="0" destOrd="0" presId="urn:microsoft.com/office/officeart/2005/8/layout/radial1"/>
    <dgm:cxn modelId="{06DE1DE9-C4ED-48F1-9D74-631EDA6DF975}" type="presParOf" srcId="{871FFBF8-6EF8-46E9-97A9-270157864CD0}" destId="{6CE7A62D-B377-40EA-BDFE-EF7B55280DAC}" srcOrd="4" destOrd="0" presId="urn:microsoft.com/office/officeart/2005/8/layout/radial1"/>
    <dgm:cxn modelId="{8EE30AC4-7664-4221-9E20-4EFB0B729AFB}" type="presParOf" srcId="{871FFBF8-6EF8-46E9-97A9-270157864CD0}" destId="{2657B688-4DD9-40BF-90C1-2ABB38262D4F}" srcOrd="5" destOrd="0" presId="urn:microsoft.com/office/officeart/2005/8/layout/radial1"/>
    <dgm:cxn modelId="{6A30A92B-0404-43A5-8740-D8B0EB51B39F}" type="presParOf" srcId="{2657B688-4DD9-40BF-90C1-2ABB38262D4F}" destId="{6298052F-CB3C-4A5C-9F66-8316A38693ED}" srcOrd="0" destOrd="0" presId="urn:microsoft.com/office/officeart/2005/8/layout/radial1"/>
    <dgm:cxn modelId="{05158BB1-45BF-4930-981B-AA22BCE7B5C2}" type="presParOf" srcId="{871FFBF8-6EF8-46E9-97A9-270157864CD0}" destId="{84C1C64F-899D-4B87-B76C-F9C0A9814600}" srcOrd="6" destOrd="0" presId="urn:microsoft.com/office/officeart/2005/8/layout/radial1"/>
    <dgm:cxn modelId="{12008590-5FE5-486D-80D6-3B6158689451}" type="presParOf" srcId="{871FFBF8-6EF8-46E9-97A9-270157864CD0}" destId="{F6FCE53D-0B10-4D93-99DA-473A2B1D8FD3}" srcOrd="7" destOrd="0" presId="urn:microsoft.com/office/officeart/2005/8/layout/radial1"/>
    <dgm:cxn modelId="{483A8BBD-A562-4A97-A015-00D1538944C5}" type="presParOf" srcId="{F6FCE53D-0B10-4D93-99DA-473A2B1D8FD3}" destId="{8CAA9FA7-8528-4E9D-B649-C04E1E7A7DF6}" srcOrd="0" destOrd="0" presId="urn:microsoft.com/office/officeart/2005/8/layout/radial1"/>
    <dgm:cxn modelId="{3B617134-0D7A-4D3F-BD98-9FD2B32CDE90}" type="presParOf" srcId="{871FFBF8-6EF8-46E9-97A9-270157864CD0}" destId="{4D231608-ABC7-4EDD-84AC-E23DC063D084}" srcOrd="8" destOrd="0" presId="urn:microsoft.com/office/officeart/2005/8/layout/radial1"/>
    <dgm:cxn modelId="{B757FE70-2F17-4B82-B2F3-9D81EEFBC1BD}" type="presParOf" srcId="{871FFBF8-6EF8-46E9-97A9-270157864CD0}" destId="{EDC29D5C-F6E4-4F9C-B8D1-BB60BEAE684F}" srcOrd="9" destOrd="0" presId="urn:microsoft.com/office/officeart/2005/8/layout/radial1"/>
    <dgm:cxn modelId="{6F569DD7-BC2B-4E81-B8F2-DF7942D7E39D}" type="presParOf" srcId="{EDC29D5C-F6E4-4F9C-B8D1-BB60BEAE684F}" destId="{98D469E5-2D96-4CAF-B77D-D0109FCE4933}" srcOrd="0" destOrd="0" presId="urn:microsoft.com/office/officeart/2005/8/layout/radial1"/>
    <dgm:cxn modelId="{C712701D-42D8-40C6-AFBE-45A0C2B07DA3}" type="presParOf" srcId="{871FFBF8-6EF8-46E9-97A9-270157864CD0}" destId="{AC89E542-A66A-495F-9726-05599CBD5F41}" srcOrd="10" destOrd="0" presId="urn:microsoft.com/office/officeart/2005/8/layout/radial1"/>
    <dgm:cxn modelId="{1B568724-EBA0-4F2C-847B-FC5ECD0D416D}" type="presParOf" srcId="{871FFBF8-6EF8-46E9-97A9-270157864CD0}" destId="{8207E373-1755-46F9-B521-57979A4A1DB3}" srcOrd="11" destOrd="0" presId="urn:microsoft.com/office/officeart/2005/8/layout/radial1"/>
    <dgm:cxn modelId="{404C4838-27E3-45C0-8706-D81DA3603133}" type="presParOf" srcId="{8207E373-1755-46F9-B521-57979A4A1DB3}" destId="{B0882C58-C2D7-41C2-BBB1-F133AE18E746}" srcOrd="0" destOrd="0" presId="urn:microsoft.com/office/officeart/2005/8/layout/radial1"/>
    <dgm:cxn modelId="{F48F41E3-8222-4DE7-B22E-FBEF7F3FA354}" type="presParOf" srcId="{871FFBF8-6EF8-46E9-97A9-270157864CD0}" destId="{BFE19755-0A3D-48CB-AFC1-5CD429E28FA7}" srcOrd="12" destOrd="0" presId="urn:microsoft.com/office/officeart/2005/8/layout/radial1"/>
    <dgm:cxn modelId="{CA0E7D89-701B-4535-98F9-BB73C217EB81}" type="presParOf" srcId="{871FFBF8-6EF8-46E9-97A9-270157864CD0}" destId="{FC2392E7-53AD-4EF9-80A3-3F512537FABC}" srcOrd="13" destOrd="0" presId="urn:microsoft.com/office/officeart/2005/8/layout/radial1"/>
    <dgm:cxn modelId="{DB6C231F-F0F0-4EAA-8652-761A01579C59}" type="presParOf" srcId="{FC2392E7-53AD-4EF9-80A3-3F512537FABC}" destId="{DAD5F967-A2E6-45E9-AFCA-AF4F2F32E37A}" srcOrd="0" destOrd="0" presId="urn:microsoft.com/office/officeart/2005/8/layout/radial1"/>
    <dgm:cxn modelId="{5024058F-8887-4CB3-A403-8F1BDDE3B5B2}" type="presParOf" srcId="{871FFBF8-6EF8-46E9-97A9-270157864CD0}" destId="{EB7070DD-B5F9-41B1-AA5C-18A393501418}" srcOrd="14" destOrd="0" presId="urn:microsoft.com/office/officeart/2005/8/layout/radial1"/>
    <dgm:cxn modelId="{4576F347-E5AF-4EE3-A00F-3B4546B19117}" type="presParOf" srcId="{871FFBF8-6EF8-46E9-97A9-270157864CD0}" destId="{F4B21F64-5200-4C9F-9BF3-3CA91AD39EF4}" srcOrd="15" destOrd="0" presId="urn:microsoft.com/office/officeart/2005/8/layout/radial1"/>
    <dgm:cxn modelId="{31613D58-4283-4EA3-BC69-7FD1EAB0E17D}" type="presParOf" srcId="{F4B21F64-5200-4C9F-9BF3-3CA91AD39EF4}" destId="{EDE0F6EA-FF56-49E2-AD93-BA1D52861B53}" srcOrd="0" destOrd="0" presId="urn:microsoft.com/office/officeart/2005/8/layout/radial1"/>
    <dgm:cxn modelId="{B57DDD43-7D98-4D30-A35E-2A4FEC2CAF26}" type="presParOf" srcId="{871FFBF8-6EF8-46E9-97A9-270157864CD0}" destId="{1199880D-387B-4DD9-9465-5979351CC46E}" srcOrd="1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C72BA6-5730-46DE-9834-344FEE8CB019}">
      <dsp:nvSpPr>
        <dsp:cNvPr id="0" name=""/>
        <dsp:cNvSpPr/>
      </dsp:nvSpPr>
      <dsp:spPr>
        <a:xfrm>
          <a:off x="938756" y="624921"/>
          <a:ext cx="4168823" cy="4168823"/>
        </a:xfrm>
        <a:prstGeom prst="blockArc">
          <a:avLst>
            <a:gd name="adj1" fmla="val 10800000"/>
            <a:gd name="adj2" fmla="val 16200000"/>
            <a:gd name="adj3" fmla="val 464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C47E44C-BFAC-4AB1-BCFF-5189D8FE7759}">
      <dsp:nvSpPr>
        <dsp:cNvPr id="0" name=""/>
        <dsp:cNvSpPr/>
      </dsp:nvSpPr>
      <dsp:spPr>
        <a:xfrm>
          <a:off x="938756" y="624921"/>
          <a:ext cx="4168823" cy="4168823"/>
        </a:xfrm>
        <a:prstGeom prst="blockArc">
          <a:avLst>
            <a:gd name="adj1" fmla="val 5400000"/>
            <a:gd name="adj2" fmla="val 10800000"/>
            <a:gd name="adj3" fmla="val 464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76FFC4B-96FE-4ED5-B533-130EEBAE6C00}">
      <dsp:nvSpPr>
        <dsp:cNvPr id="0" name=""/>
        <dsp:cNvSpPr/>
      </dsp:nvSpPr>
      <dsp:spPr>
        <a:xfrm>
          <a:off x="938756" y="624921"/>
          <a:ext cx="4168823" cy="4168823"/>
        </a:xfrm>
        <a:prstGeom prst="blockArc">
          <a:avLst>
            <a:gd name="adj1" fmla="val 0"/>
            <a:gd name="adj2" fmla="val 5400000"/>
            <a:gd name="adj3" fmla="val 464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0A65475-4C0C-4606-94AD-4FBE30F16188}">
      <dsp:nvSpPr>
        <dsp:cNvPr id="0" name=""/>
        <dsp:cNvSpPr/>
      </dsp:nvSpPr>
      <dsp:spPr>
        <a:xfrm>
          <a:off x="938756" y="624921"/>
          <a:ext cx="4168823" cy="4168823"/>
        </a:xfrm>
        <a:prstGeom prst="blockArc">
          <a:avLst>
            <a:gd name="adj1" fmla="val 16200000"/>
            <a:gd name="adj2" fmla="val 0"/>
            <a:gd name="adj3" fmla="val 464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75A7583-09C6-4460-9202-6A93DCCF2ECD}">
      <dsp:nvSpPr>
        <dsp:cNvPr id="0" name=""/>
        <dsp:cNvSpPr/>
      </dsp:nvSpPr>
      <dsp:spPr>
        <a:xfrm>
          <a:off x="2063666" y="1749831"/>
          <a:ext cx="1919003" cy="191900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GB" sz="2300" kern="1200" dirty="0" smtClean="0"/>
            <a:t>How much clinical evidence?</a:t>
          </a:r>
          <a:endParaRPr lang="en-GB" sz="2300" kern="1200" dirty="0"/>
        </a:p>
      </dsp:txBody>
      <dsp:txXfrm>
        <a:off x="2344697" y="2030862"/>
        <a:ext cx="1356941" cy="1356941"/>
      </dsp:txXfrm>
    </dsp:sp>
    <dsp:sp modelId="{3DE6C444-1ACB-4729-8760-39899A79BACA}">
      <dsp:nvSpPr>
        <dsp:cNvPr id="0" name=""/>
        <dsp:cNvSpPr/>
      </dsp:nvSpPr>
      <dsp:spPr>
        <a:xfrm>
          <a:off x="2351517" y="1629"/>
          <a:ext cx="1343302" cy="134330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GB" sz="1300" kern="1200" dirty="0" smtClean="0"/>
            <a:t>Risk</a:t>
          </a:r>
          <a:endParaRPr lang="en-GB" sz="1300" kern="1200" dirty="0"/>
        </a:p>
      </dsp:txBody>
      <dsp:txXfrm>
        <a:off x="2548239" y="198351"/>
        <a:ext cx="949858" cy="949858"/>
      </dsp:txXfrm>
    </dsp:sp>
    <dsp:sp modelId="{050D811B-A995-4093-82F1-90DF6912625C}">
      <dsp:nvSpPr>
        <dsp:cNvPr id="0" name=""/>
        <dsp:cNvSpPr/>
      </dsp:nvSpPr>
      <dsp:spPr>
        <a:xfrm>
          <a:off x="4387570" y="2037682"/>
          <a:ext cx="1343302" cy="1343302"/>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GB" sz="1300" kern="1200" dirty="0" smtClean="0"/>
            <a:t>Classification</a:t>
          </a:r>
          <a:endParaRPr lang="en-GB" sz="1300" kern="1200" dirty="0"/>
        </a:p>
      </dsp:txBody>
      <dsp:txXfrm>
        <a:off x="4584292" y="2234404"/>
        <a:ext cx="949858" cy="949858"/>
      </dsp:txXfrm>
    </dsp:sp>
    <dsp:sp modelId="{F87FEB41-92CA-4DE7-99A2-16019C562CA6}">
      <dsp:nvSpPr>
        <dsp:cNvPr id="0" name=""/>
        <dsp:cNvSpPr/>
      </dsp:nvSpPr>
      <dsp:spPr>
        <a:xfrm>
          <a:off x="2351517" y="4073735"/>
          <a:ext cx="1343302" cy="1343302"/>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GB" sz="1300" kern="1200" dirty="0" smtClean="0"/>
            <a:t>Claims</a:t>
          </a:r>
          <a:endParaRPr lang="en-GB" sz="1300" kern="1200" dirty="0"/>
        </a:p>
      </dsp:txBody>
      <dsp:txXfrm>
        <a:off x="2548239" y="4270457"/>
        <a:ext cx="949858" cy="949858"/>
      </dsp:txXfrm>
    </dsp:sp>
    <dsp:sp modelId="{229F6B67-9BA7-4139-ABC1-3B013BECD1D2}">
      <dsp:nvSpPr>
        <dsp:cNvPr id="0" name=""/>
        <dsp:cNvSpPr/>
      </dsp:nvSpPr>
      <dsp:spPr>
        <a:xfrm>
          <a:off x="315464" y="2037682"/>
          <a:ext cx="1343302" cy="1343302"/>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GB" sz="1300" kern="1200" dirty="0" smtClean="0"/>
            <a:t>Indications</a:t>
          </a:r>
          <a:endParaRPr lang="en-GB" sz="1300" kern="1200" dirty="0"/>
        </a:p>
      </dsp:txBody>
      <dsp:txXfrm>
        <a:off x="512186" y="2234404"/>
        <a:ext cx="949858" cy="9498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BA5724-8E8B-405E-9995-90272AF768A2}">
      <dsp:nvSpPr>
        <dsp:cNvPr id="0" name=""/>
        <dsp:cNvSpPr/>
      </dsp:nvSpPr>
      <dsp:spPr>
        <a:xfrm rot="5400000">
          <a:off x="-169380" y="169654"/>
          <a:ext cx="1129206" cy="7904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dirty="0" smtClean="0">
              <a:latin typeface="Gill Sans MT" panose="020B0502020104020203" pitchFamily="34" charset="0"/>
            </a:rPr>
            <a:t>RCT</a:t>
          </a:r>
          <a:endParaRPr lang="en-GB" sz="1200" kern="1200" dirty="0">
            <a:latin typeface="Gill Sans MT" panose="020B0502020104020203" pitchFamily="34" charset="0"/>
          </a:endParaRPr>
        </a:p>
      </dsp:txBody>
      <dsp:txXfrm rot="-5400000">
        <a:off x="1" y="395495"/>
        <a:ext cx="790444" cy="338762"/>
      </dsp:txXfrm>
    </dsp:sp>
    <dsp:sp modelId="{7C7FD6DA-B487-454D-9341-19E8E83F90F1}">
      <dsp:nvSpPr>
        <dsp:cNvPr id="0" name=""/>
        <dsp:cNvSpPr/>
      </dsp:nvSpPr>
      <dsp:spPr>
        <a:xfrm rot="5400000">
          <a:off x="4092230" y="-3301512"/>
          <a:ext cx="733983" cy="73375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At least 2 arms – standard therapy and test device. Your product can be either.</a:t>
          </a:r>
          <a:endParaRPr lang="en-GB" sz="1400" kern="1200" dirty="0">
            <a:latin typeface="Gill Sans MT" panose="020B0502020104020203" pitchFamily="34" charset="0"/>
          </a:endParaRPr>
        </a:p>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Reasonable numbers of patients</a:t>
          </a:r>
          <a:endParaRPr lang="en-GB" sz="1400" kern="1200" dirty="0">
            <a:latin typeface="Gill Sans MT" panose="020B0502020104020203" pitchFamily="34" charset="0"/>
          </a:endParaRPr>
        </a:p>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Gold standard – gives greatest credibility</a:t>
          </a:r>
          <a:endParaRPr lang="en-GB" sz="1400" kern="1200" dirty="0">
            <a:latin typeface="Gill Sans MT" panose="020B0502020104020203" pitchFamily="34" charset="0"/>
          </a:endParaRPr>
        </a:p>
      </dsp:txBody>
      <dsp:txXfrm rot="-5400000">
        <a:off x="790444" y="36104"/>
        <a:ext cx="7301725" cy="662323"/>
      </dsp:txXfrm>
    </dsp:sp>
    <dsp:sp modelId="{1919919C-99A9-4BCE-9E37-C5A83B8E5656}">
      <dsp:nvSpPr>
        <dsp:cNvPr id="0" name=""/>
        <dsp:cNvSpPr/>
      </dsp:nvSpPr>
      <dsp:spPr>
        <a:xfrm rot="5400000">
          <a:off x="-169380" y="1182072"/>
          <a:ext cx="1129206" cy="7904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dirty="0" smtClean="0">
              <a:latin typeface="Gill Sans MT" panose="020B0502020104020203" pitchFamily="34" charset="0"/>
            </a:rPr>
            <a:t>Cohort Study</a:t>
          </a:r>
          <a:endParaRPr lang="en-GB" sz="1200" kern="1200" dirty="0">
            <a:latin typeface="Gill Sans MT" panose="020B0502020104020203" pitchFamily="34" charset="0"/>
          </a:endParaRPr>
        </a:p>
      </dsp:txBody>
      <dsp:txXfrm rot="-5400000">
        <a:off x="1" y="1407913"/>
        <a:ext cx="790444" cy="338762"/>
      </dsp:txXfrm>
    </dsp:sp>
    <dsp:sp modelId="{E92638A1-3CC3-495C-927D-B37C6DF046EC}">
      <dsp:nvSpPr>
        <dsp:cNvPr id="0" name=""/>
        <dsp:cNvSpPr/>
      </dsp:nvSpPr>
      <dsp:spPr>
        <a:xfrm rot="5400000">
          <a:off x="4092230" y="-2289093"/>
          <a:ext cx="733983" cy="73375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Prospective cohort study or single group where no comparator was used</a:t>
          </a:r>
          <a:endParaRPr lang="en-GB" sz="1400" kern="1200" dirty="0">
            <a:latin typeface="Gill Sans MT" panose="020B0502020104020203" pitchFamily="34" charset="0"/>
          </a:endParaRPr>
        </a:p>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Based on historical data or a control – moves into cohort from case series</a:t>
          </a:r>
          <a:endParaRPr lang="en-GB" sz="1400" kern="1200" dirty="0">
            <a:latin typeface="Gill Sans MT" panose="020B0502020104020203" pitchFamily="34" charset="0"/>
          </a:endParaRPr>
        </a:p>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Useful for showing the use of device amongst a large population over time - quantitative</a:t>
          </a:r>
          <a:endParaRPr lang="en-GB" sz="1400" kern="1200" dirty="0">
            <a:latin typeface="Gill Sans MT" panose="020B0502020104020203" pitchFamily="34" charset="0"/>
          </a:endParaRPr>
        </a:p>
      </dsp:txBody>
      <dsp:txXfrm rot="-5400000">
        <a:off x="790444" y="1048523"/>
        <a:ext cx="7301725" cy="662323"/>
      </dsp:txXfrm>
    </dsp:sp>
    <dsp:sp modelId="{C5D5D6F5-55CA-4441-B780-AA06FDDAC1AE}">
      <dsp:nvSpPr>
        <dsp:cNvPr id="0" name=""/>
        <dsp:cNvSpPr/>
      </dsp:nvSpPr>
      <dsp:spPr>
        <a:xfrm rot="5400000">
          <a:off x="-169380" y="2194491"/>
          <a:ext cx="1129206" cy="7904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dirty="0" smtClean="0">
              <a:latin typeface="Gill Sans MT" panose="020B0502020104020203" pitchFamily="34" charset="0"/>
            </a:rPr>
            <a:t>Outcomes research</a:t>
          </a:r>
          <a:endParaRPr lang="en-GB" sz="1200" kern="1200" dirty="0">
            <a:latin typeface="Gill Sans MT" panose="020B0502020104020203" pitchFamily="34" charset="0"/>
          </a:endParaRPr>
        </a:p>
      </dsp:txBody>
      <dsp:txXfrm rot="-5400000">
        <a:off x="1" y="2420332"/>
        <a:ext cx="790444" cy="338762"/>
      </dsp:txXfrm>
    </dsp:sp>
    <dsp:sp modelId="{41DCB258-D03C-4D30-8CCD-E1198A659C66}">
      <dsp:nvSpPr>
        <dsp:cNvPr id="0" name=""/>
        <dsp:cNvSpPr/>
      </dsp:nvSpPr>
      <dsp:spPr>
        <a:xfrm rot="5400000">
          <a:off x="4092230" y="-1276675"/>
          <a:ext cx="733983" cy="73375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Beginning with patient outcomes and working back to the devices and techniques used from there</a:t>
          </a:r>
          <a:endParaRPr lang="en-GB" sz="1400" kern="1200" dirty="0">
            <a:latin typeface="Gill Sans MT" panose="020B0502020104020203" pitchFamily="34" charset="0"/>
          </a:endParaRPr>
        </a:p>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Rarely seen in medical device evaluations</a:t>
          </a:r>
          <a:endParaRPr lang="en-GB" sz="1400" kern="1200" dirty="0">
            <a:latin typeface="Gill Sans MT" panose="020B0502020104020203" pitchFamily="34" charset="0"/>
          </a:endParaRPr>
        </a:p>
      </dsp:txBody>
      <dsp:txXfrm rot="-5400000">
        <a:off x="790444" y="2060941"/>
        <a:ext cx="7301725" cy="662323"/>
      </dsp:txXfrm>
    </dsp:sp>
    <dsp:sp modelId="{428EC3BA-F9EF-4474-9B9A-B741D8D71618}">
      <dsp:nvSpPr>
        <dsp:cNvPr id="0" name=""/>
        <dsp:cNvSpPr/>
      </dsp:nvSpPr>
      <dsp:spPr>
        <a:xfrm rot="5400000">
          <a:off x="-169380" y="3206909"/>
          <a:ext cx="1129206" cy="7904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dirty="0" smtClean="0">
              <a:latin typeface="Gill Sans MT" panose="020B0502020104020203" pitchFamily="34" charset="0"/>
            </a:rPr>
            <a:t>Case series/ case study</a:t>
          </a:r>
          <a:endParaRPr lang="en-GB" sz="1200" kern="1200" dirty="0">
            <a:latin typeface="Gill Sans MT" panose="020B0502020104020203" pitchFamily="34" charset="0"/>
          </a:endParaRPr>
        </a:p>
      </dsp:txBody>
      <dsp:txXfrm rot="-5400000">
        <a:off x="1" y="3432750"/>
        <a:ext cx="790444" cy="338762"/>
      </dsp:txXfrm>
    </dsp:sp>
    <dsp:sp modelId="{2BBE4901-EF34-47A2-944F-ECF31A9D1E8B}">
      <dsp:nvSpPr>
        <dsp:cNvPr id="0" name=""/>
        <dsp:cNvSpPr/>
      </dsp:nvSpPr>
      <dsp:spPr>
        <a:xfrm rot="5400000">
          <a:off x="4092230" y="-264256"/>
          <a:ext cx="733983" cy="73375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A collection of patient case studies from an indeterminate period of time</a:t>
          </a:r>
          <a:endParaRPr lang="en-GB" sz="1400" kern="1200" dirty="0">
            <a:latin typeface="Gill Sans MT" panose="020B0502020104020203" pitchFamily="34" charset="0"/>
          </a:endParaRPr>
        </a:p>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A single patient case study</a:t>
          </a:r>
          <a:endParaRPr lang="en-GB" sz="1400" kern="1200" dirty="0">
            <a:latin typeface="Gill Sans MT" panose="020B0502020104020203" pitchFamily="34" charset="0"/>
          </a:endParaRPr>
        </a:p>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Useful for illustrating the benefits of a device with detailed descriptions of outcomes</a:t>
          </a:r>
          <a:endParaRPr lang="en-GB" sz="1400" kern="1200" dirty="0">
            <a:latin typeface="Gill Sans MT" panose="020B0502020104020203" pitchFamily="34" charset="0"/>
          </a:endParaRPr>
        </a:p>
      </dsp:txBody>
      <dsp:txXfrm rot="-5400000">
        <a:off x="790444" y="3073360"/>
        <a:ext cx="7301725" cy="662323"/>
      </dsp:txXfrm>
    </dsp:sp>
    <dsp:sp modelId="{D9C9E568-9ADB-40C7-B0E3-F3D44B06C569}">
      <dsp:nvSpPr>
        <dsp:cNvPr id="0" name=""/>
        <dsp:cNvSpPr/>
      </dsp:nvSpPr>
      <dsp:spPr>
        <a:xfrm rot="5400000">
          <a:off x="-169380" y="4219328"/>
          <a:ext cx="1129206" cy="7904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1200" kern="1200" dirty="0" smtClean="0">
              <a:latin typeface="Gill Sans MT" panose="020B0502020104020203" pitchFamily="34" charset="0"/>
            </a:rPr>
            <a:t>Expert opinion</a:t>
          </a:r>
          <a:endParaRPr lang="en-GB" sz="1200" kern="1200" dirty="0">
            <a:latin typeface="Gill Sans MT" panose="020B0502020104020203" pitchFamily="34" charset="0"/>
          </a:endParaRPr>
        </a:p>
      </dsp:txBody>
      <dsp:txXfrm rot="-5400000">
        <a:off x="1" y="4445169"/>
        <a:ext cx="790444" cy="338762"/>
      </dsp:txXfrm>
    </dsp:sp>
    <dsp:sp modelId="{5DC1C2C2-C673-47BB-A77F-2541F3B044B0}">
      <dsp:nvSpPr>
        <dsp:cNvPr id="0" name=""/>
        <dsp:cNvSpPr/>
      </dsp:nvSpPr>
      <dsp:spPr>
        <a:xfrm rot="5400000">
          <a:off x="4092083" y="758099"/>
          <a:ext cx="733983" cy="73375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e.g. clinician notes published</a:t>
          </a:r>
          <a:endParaRPr lang="en-GB" sz="1400" kern="1200" dirty="0">
            <a:latin typeface="Gill Sans MT" panose="020B0502020104020203" pitchFamily="34" charset="0"/>
          </a:endParaRPr>
        </a:p>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No patient case studies recorded, purely opinion piece</a:t>
          </a:r>
          <a:endParaRPr lang="en-GB" sz="1400" kern="1200" dirty="0">
            <a:latin typeface="Gill Sans MT" panose="020B0502020104020203" pitchFamily="34" charset="0"/>
          </a:endParaRPr>
        </a:p>
        <a:p>
          <a:pPr marL="114300" lvl="1" indent="-114300" algn="l" defTabSz="622300">
            <a:lnSpc>
              <a:spcPct val="90000"/>
            </a:lnSpc>
            <a:spcBef>
              <a:spcPct val="0"/>
            </a:spcBef>
            <a:spcAft>
              <a:spcPct val="15000"/>
            </a:spcAft>
            <a:buChar char="••"/>
          </a:pPr>
          <a:r>
            <a:rPr lang="en-GB" sz="1400" kern="1200" dirty="0" smtClean="0">
              <a:latin typeface="Gill Sans MT" panose="020B0502020104020203" pitchFamily="34" charset="0"/>
            </a:rPr>
            <a:t>Useful for retrospective PMCF where data is limited</a:t>
          </a:r>
          <a:endParaRPr lang="en-GB" sz="1400" kern="1200" dirty="0">
            <a:latin typeface="Gill Sans MT" panose="020B0502020104020203" pitchFamily="34" charset="0"/>
          </a:endParaRPr>
        </a:p>
      </dsp:txBody>
      <dsp:txXfrm rot="-5400000">
        <a:off x="790297" y="4095715"/>
        <a:ext cx="7301725" cy="6623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0B48E1-9761-49A8-AFF9-104B0757254A}">
      <dsp:nvSpPr>
        <dsp:cNvPr id="0" name=""/>
        <dsp:cNvSpPr/>
      </dsp:nvSpPr>
      <dsp:spPr>
        <a:xfrm>
          <a:off x="337680" y="1544"/>
          <a:ext cx="2868166" cy="172089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GB" sz="2800" kern="1200" dirty="0" smtClean="0">
              <a:latin typeface="Gill Sans MT" panose="020B0502020104020203" pitchFamily="34" charset="0"/>
            </a:rPr>
            <a:t>Legacy products – insufficient evidence</a:t>
          </a:r>
          <a:endParaRPr lang="en-GB" sz="2800" kern="1200" dirty="0">
            <a:latin typeface="Gill Sans MT" panose="020B0502020104020203" pitchFamily="34" charset="0"/>
          </a:endParaRPr>
        </a:p>
      </dsp:txBody>
      <dsp:txXfrm>
        <a:off x="337680" y="1544"/>
        <a:ext cx="2868166" cy="1720899"/>
      </dsp:txXfrm>
    </dsp:sp>
    <dsp:sp modelId="{B55829A7-D0EF-4794-9D4B-9FD6F8333FC7}">
      <dsp:nvSpPr>
        <dsp:cNvPr id="0" name=""/>
        <dsp:cNvSpPr/>
      </dsp:nvSpPr>
      <dsp:spPr>
        <a:xfrm>
          <a:off x="4743241" y="1544"/>
          <a:ext cx="2868166" cy="172089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GB" sz="2800" kern="1200" dirty="0" smtClean="0">
              <a:latin typeface="Gill Sans MT" panose="020B0502020104020203" pitchFamily="34" charset="0"/>
            </a:rPr>
            <a:t>New products – need to generate evidence pre-CE mark</a:t>
          </a:r>
          <a:endParaRPr lang="en-GB" sz="2800" kern="1200" dirty="0">
            <a:latin typeface="Gill Sans MT" panose="020B0502020104020203" pitchFamily="34" charset="0"/>
          </a:endParaRPr>
        </a:p>
      </dsp:txBody>
      <dsp:txXfrm>
        <a:off x="4743241" y="1544"/>
        <a:ext cx="2868166" cy="17208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47B904-4549-4BBF-B913-3EBAF3A18A80}">
      <dsp:nvSpPr>
        <dsp:cNvPr id="0" name=""/>
        <dsp:cNvSpPr/>
      </dsp:nvSpPr>
      <dsp:spPr>
        <a:xfrm>
          <a:off x="2218617" y="1703955"/>
          <a:ext cx="2045936" cy="204593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2133600">
            <a:lnSpc>
              <a:spcPct val="90000"/>
            </a:lnSpc>
            <a:spcBef>
              <a:spcPct val="0"/>
            </a:spcBef>
            <a:spcAft>
              <a:spcPct val="35000"/>
            </a:spcAft>
          </a:pPr>
          <a:r>
            <a:rPr lang="en-GB" sz="4800" kern="1200" dirty="0" smtClean="0"/>
            <a:t>Rev 4</a:t>
          </a:r>
          <a:endParaRPr lang="en-GB" sz="4800" kern="1200" dirty="0"/>
        </a:p>
      </dsp:txBody>
      <dsp:txXfrm>
        <a:off x="2518237" y="2003575"/>
        <a:ext cx="1446696" cy="1446696"/>
      </dsp:txXfrm>
    </dsp:sp>
    <dsp:sp modelId="{98297929-72A3-4D1A-B8A9-789D9D797867}">
      <dsp:nvSpPr>
        <dsp:cNvPr id="0" name=""/>
        <dsp:cNvSpPr/>
      </dsp:nvSpPr>
      <dsp:spPr>
        <a:xfrm rot="16200000">
          <a:off x="3104137" y="1549437"/>
          <a:ext cx="274896" cy="34140"/>
        </a:xfrm>
        <a:custGeom>
          <a:avLst/>
          <a:gdLst/>
          <a:ahLst/>
          <a:cxnLst/>
          <a:rect l="0" t="0" r="0" b="0"/>
          <a:pathLst>
            <a:path>
              <a:moveTo>
                <a:pt x="0" y="17070"/>
              </a:moveTo>
              <a:lnTo>
                <a:pt x="274896" y="1707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3234713" y="1559635"/>
        <a:ext cx="13744" cy="13744"/>
      </dsp:txXfrm>
    </dsp:sp>
    <dsp:sp modelId="{20448A56-C38B-4BD9-97AE-BCA5F29FE1FC}">
      <dsp:nvSpPr>
        <dsp:cNvPr id="0" name=""/>
        <dsp:cNvSpPr/>
      </dsp:nvSpPr>
      <dsp:spPr>
        <a:xfrm>
          <a:off x="2448298" y="-157514"/>
          <a:ext cx="1586574" cy="1586574"/>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smtClean="0"/>
            <a:t>State of the art</a:t>
          </a:r>
          <a:endParaRPr lang="en-GB" sz="1300" kern="1200" dirty="0"/>
        </a:p>
      </dsp:txBody>
      <dsp:txXfrm>
        <a:off x="2680646" y="74834"/>
        <a:ext cx="1121878" cy="1121878"/>
      </dsp:txXfrm>
    </dsp:sp>
    <dsp:sp modelId="{1AD48BE6-EE4E-4ABF-B628-8B01AB795611}">
      <dsp:nvSpPr>
        <dsp:cNvPr id="0" name=""/>
        <dsp:cNvSpPr/>
      </dsp:nvSpPr>
      <dsp:spPr>
        <a:xfrm rot="18900000">
          <a:off x="3924676" y="1889315"/>
          <a:ext cx="274896" cy="34140"/>
        </a:xfrm>
        <a:custGeom>
          <a:avLst/>
          <a:gdLst/>
          <a:ahLst/>
          <a:cxnLst/>
          <a:rect l="0" t="0" r="0" b="0"/>
          <a:pathLst>
            <a:path>
              <a:moveTo>
                <a:pt x="0" y="17070"/>
              </a:moveTo>
              <a:lnTo>
                <a:pt x="274896" y="1707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055251" y="1899513"/>
        <a:ext cx="13744" cy="13744"/>
      </dsp:txXfrm>
    </dsp:sp>
    <dsp:sp modelId="{6CE7A62D-B377-40EA-BDFE-EF7B55280DAC}">
      <dsp:nvSpPr>
        <dsp:cNvPr id="0" name=""/>
        <dsp:cNvSpPr/>
      </dsp:nvSpPr>
      <dsp:spPr>
        <a:xfrm>
          <a:off x="3926966" y="454969"/>
          <a:ext cx="1586574" cy="1586574"/>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smtClean="0"/>
            <a:t>Equivalence</a:t>
          </a:r>
          <a:endParaRPr lang="en-GB" sz="1300" kern="1200" dirty="0"/>
        </a:p>
      </dsp:txBody>
      <dsp:txXfrm>
        <a:off x="4159314" y="687317"/>
        <a:ext cx="1121878" cy="1121878"/>
      </dsp:txXfrm>
    </dsp:sp>
    <dsp:sp modelId="{2657B688-4DD9-40BF-90C1-2ABB38262D4F}">
      <dsp:nvSpPr>
        <dsp:cNvPr id="0" name=""/>
        <dsp:cNvSpPr/>
      </dsp:nvSpPr>
      <dsp:spPr>
        <a:xfrm>
          <a:off x="4264554" y="2709853"/>
          <a:ext cx="274896" cy="34140"/>
        </a:xfrm>
        <a:custGeom>
          <a:avLst/>
          <a:gdLst/>
          <a:ahLst/>
          <a:cxnLst/>
          <a:rect l="0" t="0" r="0" b="0"/>
          <a:pathLst>
            <a:path>
              <a:moveTo>
                <a:pt x="0" y="17070"/>
              </a:moveTo>
              <a:lnTo>
                <a:pt x="274896" y="1707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395129" y="2720051"/>
        <a:ext cx="13744" cy="13744"/>
      </dsp:txXfrm>
    </dsp:sp>
    <dsp:sp modelId="{84C1C64F-899D-4B87-B76C-F9C0A9814600}">
      <dsp:nvSpPr>
        <dsp:cNvPr id="0" name=""/>
        <dsp:cNvSpPr/>
      </dsp:nvSpPr>
      <dsp:spPr>
        <a:xfrm>
          <a:off x="4539450" y="1933636"/>
          <a:ext cx="1586574" cy="1586574"/>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smtClean="0"/>
            <a:t>PMCF</a:t>
          </a:r>
          <a:endParaRPr lang="en-GB" sz="1300" kern="1200" dirty="0"/>
        </a:p>
      </dsp:txBody>
      <dsp:txXfrm>
        <a:off x="4771798" y="2165984"/>
        <a:ext cx="1121878" cy="1121878"/>
      </dsp:txXfrm>
    </dsp:sp>
    <dsp:sp modelId="{F6FCE53D-0B10-4D93-99DA-473A2B1D8FD3}">
      <dsp:nvSpPr>
        <dsp:cNvPr id="0" name=""/>
        <dsp:cNvSpPr/>
      </dsp:nvSpPr>
      <dsp:spPr>
        <a:xfrm rot="2700000">
          <a:off x="3924676" y="3530391"/>
          <a:ext cx="274896" cy="34140"/>
        </a:xfrm>
        <a:custGeom>
          <a:avLst/>
          <a:gdLst/>
          <a:ahLst/>
          <a:cxnLst/>
          <a:rect l="0" t="0" r="0" b="0"/>
          <a:pathLst>
            <a:path>
              <a:moveTo>
                <a:pt x="0" y="17070"/>
              </a:moveTo>
              <a:lnTo>
                <a:pt x="274896" y="1707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055251" y="3540589"/>
        <a:ext cx="13744" cy="13744"/>
      </dsp:txXfrm>
    </dsp:sp>
    <dsp:sp modelId="{4D231608-ABC7-4EDD-84AC-E23DC063D084}">
      <dsp:nvSpPr>
        <dsp:cNvPr id="0" name=""/>
        <dsp:cNvSpPr/>
      </dsp:nvSpPr>
      <dsp:spPr>
        <a:xfrm>
          <a:off x="3926966" y="3412304"/>
          <a:ext cx="1586574" cy="1586574"/>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smtClean="0"/>
            <a:t>PMS</a:t>
          </a:r>
          <a:endParaRPr lang="en-GB" sz="1300" kern="1200" dirty="0"/>
        </a:p>
      </dsp:txBody>
      <dsp:txXfrm>
        <a:off x="4159314" y="3644652"/>
        <a:ext cx="1121878" cy="1121878"/>
      </dsp:txXfrm>
    </dsp:sp>
    <dsp:sp modelId="{EDC29D5C-F6E4-4F9C-B8D1-BB60BEAE684F}">
      <dsp:nvSpPr>
        <dsp:cNvPr id="0" name=""/>
        <dsp:cNvSpPr/>
      </dsp:nvSpPr>
      <dsp:spPr>
        <a:xfrm rot="5400000">
          <a:off x="3104137" y="3870269"/>
          <a:ext cx="274896" cy="34140"/>
        </a:xfrm>
        <a:custGeom>
          <a:avLst/>
          <a:gdLst/>
          <a:ahLst/>
          <a:cxnLst/>
          <a:rect l="0" t="0" r="0" b="0"/>
          <a:pathLst>
            <a:path>
              <a:moveTo>
                <a:pt x="0" y="17070"/>
              </a:moveTo>
              <a:lnTo>
                <a:pt x="274896" y="1707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3234713" y="3880467"/>
        <a:ext cx="13744" cy="13744"/>
      </dsp:txXfrm>
    </dsp:sp>
    <dsp:sp modelId="{AC89E542-A66A-495F-9726-05599CBD5F41}">
      <dsp:nvSpPr>
        <dsp:cNvPr id="0" name=""/>
        <dsp:cNvSpPr/>
      </dsp:nvSpPr>
      <dsp:spPr>
        <a:xfrm>
          <a:off x="2448298" y="4024788"/>
          <a:ext cx="1586574" cy="1586574"/>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smtClean="0"/>
            <a:t>Safety</a:t>
          </a:r>
          <a:endParaRPr lang="en-GB" sz="1300" kern="1200" dirty="0"/>
        </a:p>
      </dsp:txBody>
      <dsp:txXfrm>
        <a:off x="2680646" y="4257136"/>
        <a:ext cx="1121878" cy="1121878"/>
      </dsp:txXfrm>
    </dsp:sp>
    <dsp:sp modelId="{8207E373-1755-46F9-B521-57979A4A1DB3}">
      <dsp:nvSpPr>
        <dsp:cNvPr id="0" name=""/>
        <dsp:cNvSpPr/>
      </dsp:nvSpPr>
      <dsp:spPr>
        <a:xfrm rot="8100000">
          <a:off x="2283599" y="3530391"/>
          <a:ext cx="274896" cy="34140"/>
        </a:xfrm>
        <a:custGeom>
          <a:avLst/>
          <a:gdLst/>
          <a:ahLst/>
          <a:cxnLst/>
          <a:rect l="0" t="0" r="0" b="0"/>
          <a:pathLst>
            <a:path>
              <a:moveTo>
                <a:pt x="0" y="17070"/>
              </a:moveTo>
              <a:lnTo>
                <a:pt x="274896" y="1707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2414175" y="3540589"/>
        <a:ext cx="13744" cy="13744"/>
      </dsp:txXfrm>
    </dsp:sp>
    <dsp:sp modelId="{BFE19755-0A3D-48CB-AFC1-5CD429E28FA7}">
      <dsp:nvSpPr>
        <dsp:cNvPr id="0" name=""/>
        <dsp:cNvSpPr/>
      </dsp:nvSpPr>
      <dsp:spPr>
        <a:xfrm>
          <a:off x="969631" y="3412304"/>
          <a:ext cx="1586574" cy="1586574"/>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smtClean="0"/>
            <a:t>Objectives &amp; Clinical Evaluation Plan</a:t>
          </a:r>
          <a:endParaRPr lang="en-GB" sz="1300" kern="1200" dirty="0"/>
        </a:p>
      </dsp:txBody>
      <dsp:txXfrm>
        <a:off x="1201979" y="3644652"/>
        <a:ext cx="1121878" cy="1121878"/>
      </dsp:txXfrm>
    </dsp:sp>
    <dsp:sp modelId="{FC2392E7-53AD-4EF9-80A3-3F512537FABC}">
      <dsp:nvSpPr>
        <dsp:cNvPr id="0" name=""/>
        <dsp:cNvSpPr/>
      </dsp:nvSpPr>
      <dsp:spPr>
        <a:xfrm rot="10800000">
          <a:off x="1943721" y="2709853"/>
          <a:ext cx="274896" cy="34140"/>
        </a:xfrm>
        <a:custGeom>
          <a:avLst/>
          <a:gdLst/>
          <a:ahLst/>
          <a:cxnLst/>
          <a:rect l="0" t="0" r="0" b="0"/>
          <a:pathLst>
            <a:path>
              <a:moveTo>
                <a:pt x="0" y="17070"/>
              </a:moveTo>
              <a:lnTo>
                <a:pt x="274896" y="1707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2074297" y="2720051"/>
        <a:ext cx="13744" cy="13744"/>
      </dsp:txXfrm>
    </dsp:sp>
    <dsp:sp modelId="{EB7070DD-B5F9-41B1-AA5C-18A393501418}">
      <dsp:nvSpPr>
        <dsp:cNvPr id="0" name=""/>
        <dsp:cNvSpPr/>
      </dsp:nvSpPr>
      <dsp:spPr>
        <a:xfrm>
          <a:off x="357147" y="1933636"/>
          <a:ext cx="1586574" cy="1586574"/>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smtClean="0"/>
            <a:t>Qualification of author</a:t>
          </a:r>
          <a:endParaRPr lang="en-GB" sz="1300" kern="1200" dirty="0"/>
        </a:p>
      </dsp:txBody>
      <dsp:txXfrm>
        <a:off x="589495" y="2165984"/>
        <a:ext cx="1121878" cy="1121878"/>
      </dsp:txXfrm>
    </dsp:sp>
    <dsp:sp modelId="{F4B21F64-5200-4C9F-9BF3-3CA91AD39EF4}">
      <dsp:nvSpPr>
        <dsp:cNvPr id="0" name=""/>
        <dsp:cNvSpPr/>
      </dsp:nvSpPr>
      <dsp:spPr>
        <a:xfrm rot="13500000">
          <a:off x="2283599" y="1889315"/>
          <a:ext cx="274896" cy="34140"/>
        </a:xfrm>
        <a:custGeom>
          <a:avLst/>
          <a:gdLst/>
          <a:ahLst/>
          <a:cxnLst/>
          <a:rect l="0" t="0" r="0" b="0"/>
          <a:pathLst>
            <a:path>
              <a:moveTo>
                <a:pt x="0" y="17070"/>
              </a:moveTo>
              <a:lnTo>
                <a:pt x="274896" y="1707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2414175" y="1899513"/>
        <a:ext cx="13744" cy="13744"/>
      </dsp:txXfrm>
    </dsp:sp>
    <dsp:sp modelId="{1199880D-387B-4DD9-9465-5979351CC46E}">
      <dsp:nvSpPr>
        <dsp:cNvPr id="0" name=""/>
        <dsp:cNvSpPr/>
      </dsp:nvSpPr>
      <dsp:spPr>
        <a:xfrm>
          <a:off x="969631" y="454969"/>
          <a:ext cx="1586574" cy="1586574"/>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GB" sz="1300" kern="1200" dirty="0" smtClean="0"/>
            <a:t>Frequency</a:t>
          </a:r>
          <a:endParaRPr lang="en-GB" sz="1300" kern="1200" dirty="0"/>
        </a:p>
      </dsp:txBody>
      <dsp:txXfrm>
        <a:off x="1201979" y="687317"/>
        <a:ext cx="1121878" cy="112187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674648-53BB-4F41-89BE-ACC568EB381F}" type="datetimeFigureOut">
              <a:rPr lang="en-GB" smtClean="0"/>
              <a:t>08/07/2019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EF60C-7C39-4CC5-A283-E7673ED51490}" type="slidenum">
              <a:rPr lang="en-GB" smtClean="0"/>
              <a:t>‹#›</a:t>
            </a:fld>
            <a:endParaRPr lang="en-GB"/>
          </a:p>
        </p:txBody>
      </p:sp>
    </p:spTree>
    <p:extLst>
      <p:ext uri="{BB962C8B-B14F-4D97-AF65-F5344CB8AC3E}">
        <p14:creationId xmlns:p14="http://schemas.microsoft.com/office/powerpoint/2010/main" val="1124797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You</a:t>
            </a:r>
            <a:r>
              <a:rPr lang="en-GB" baseline="0" dirty="0" smtClean="0"/>
              <a:t> need clinical evidence in any market you sell into globally</a:t>
            </a:r>
          </a:p>
          <a:p>
            <a:endParaRPr lang="en-GB" baseline="0" dirty="0" smtClean="0"/>
          </a:p>
          <a:p>
            <a:r>
              <a:rPr lang="en-GB" baseline="0" dirty="0" smtClean="0"/>
              <a:t>Also need substantially more clinical evidence for adoption compared with CE marking. Incentive is to collect lots of high </a:t>
            </a:r>
            <a:r>
              <a:rPr lang="en-GB" baseline="0" dirty="0" err="1" smtClean="0"/>
              <a:t>wuality</a:t>
            </a:r>
            <a:r>
              <a:rPr lang="en-GB" baseline="0" dirty="0" smtClean="0"/>
              <a:t> data to help get your product adopted.</a:t>
            </a:r>
            <a:endParaRPr lang="en-GB" dirty="0"/>
          </a:p>
        </p:txBody>
      </p:sp>
      <p:sp>
        <p:nvSpPr>
          <p:cNvPr id="4" name="Slide Number Placeholder 3"/>
          <p:cNvSpPr>
            <a:spLocks noGrp="1"/>
          </p:cNvSpPr>
          <p:nvPr>
            <p:ph type="sldNum" sz="quarter" idx="10"/>
          </p:nvPr>
        </p:nvSpPr>
        <p:spPr/>
        <p:txBody>
          <a:bodyPr/>
          <a:lstStyle/>
          <a:p>
            <a:fld id="{DCEEF60C-7C39-4CC5-A283-E7673ED51490}" type="slidenum">
              <a:rPr lang="en-GB" smtClean="0"/>
              <a:t>6</a:t>
            </a:fld>
            <a:endParaRPr lang="en-GB"/>
          </a:p>
        </p:txBody>
      </p:sp>
    </p:spTree>
    <p:extLst>
      <p:ext uri="{BB962C8B-B14F-4D97-AF65-F5344CB8AC3E}">
        <p14:creationId xmlns:p14="http://schemas.microsoft.com/office/powerpoint/2010/main" val="717796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various levels of clinical evidence available are best</a:t>
            </a:r>
            <a:r>
              <a:rPr lang="en-GB" baseline="0" dirty="0" smtClean="0"/>
              <a:t> deployed in combination. RCTs provide the greatest confidence, whereas case studies provide useful detail showing how a product brought benefit to a patient.</a:t>
            </a:r>
            <a:endParaRPr lang="en-GB" dirty="0"/>
          </a:p>
        </p:txBody>
      </p:sp>
      <p:sp>
        <p:nvSpPr>
          <p:cNvPr id="4" name="Slide Number Placeholder 3"/>
          <p:cNvSpPr>
            <a:spLocks noGrp="1"/>
          </p:cNvSpPr>
          <p:nvPr>
            <p:ph type="sldNum" sz="quarter" idx="10"/>
          </p:nvPr>
        </p:nvSpPr>
        <p:spPr/>
        <p:txBody>
          <a:bodyPr/>
          <a:lstStyle/>
          <a:p>
            <a:fld id="{DCEEF60C-7C39-4CC5-A283-E7673ED51490}" type="slidenum">
              <a:rPr lang="en-GB" smtClean="0"/>
              <a:t>7</a:t>
            </a:fld>
            <a:endParaRPr lang="en-GB"/>
          </a:p>
        </p:txBody>
      </p:sp>
    </p:spTree>
    <p:extLst>
      <p:ext uri="{BB962C8B-B14F-4D97-AF65-F5344CB8AC3E}">
        <p14:creationId xmlns:p14="http://schemas.microsoft.com/office/powerpoint/2010/main" val="3300900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CEEF60C-7C39-4CC5-A283-E7673ED51490}" type="slidenum">
              <a:rPr lang="en-GB" smtClean="0"/>
              <a:t>9</a:t>
            </a:fld>
            <a:endParaRPr lang="en-GB"/>
          </a:p>
        </p:txBody>
      </p:sp>
    </p:spTree>
    <p:extLst>
      <p:ext uri="{BB962C8B-B14F-4D97-AF65-F5344CB8AC3E}">
        <p14:creationId xmlns:p14="http://schemas.microsoft.com/office/powerpoint/2010/main" val="2861789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Clinical evaluation – this is the bulk</a:t>
            </a:r>
            <a:r>
              <a:rPr lang="en-GB" baseline="0" dirty="0" smtClean="0"/>
              <a:t> of the report, where data collected describing use of your product is critically appraised in the context of your claims and indications.</a:t>
            </a:r>
            <a:endParaRPr lang="en-GB" dirty="0"/>
          </a:p>
        </p:txBody>
      </p:sp>
      <p:sp>
        <p:nvSpPr>
          <p:cNvPr id="4" name="Slide Number Placeholder 3"/>
          <p:cNvSpPr>
            <a:spLocks noGrp="1"/>
          </p:cNvSpPr>
          <p:nvPr>
            <p:ph type="sldNum" sz="quarter" idx="10"/>
          </p:nvPr>
        </p:nvSpPr>
        <p:spPr/>
        <p:txBody>
          <a:bodyPr/>
          <a:lstStyle/>
          <a:p>
            <a:fld id="{DCEEF60C-7C39-4CC5-A283-E7673ED51490}" type="slidenum">
              <a:rPr lang="en-GB" smtClean="0"/>
              <a:t>15</a:t>
            </a:fld>
            <a:endParaRPr lang="en-GB"/>
          </a:p>
        </p:txBody>
      </p:sp>
    </p:spTree>
    <p:extLst>
      <p:ext uri="{BB962C8B-B14F-4D97-AF65-F5344CB8AC3E}">
        <p14:creationId xmlns:p14="http://schemas.microsoft.com/office/powerpoint/2010/main" val="586930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197FA71-4DD7-4961-95AA-8308104C1D01}" type="datetimeFigureOut">
              <a:rPr lang="en-GB" smtClean="0"/>
              <a:t>08/07/2019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93908-353F-4DE5-90DB-87A8CFB08D08}" type="slidenum">
              <a:rPr lang="en-GB" smtClean="0"/>
              <a:t>‹#›</a:t>
            </a:fld>
            <a:endParaRPr lang="en-GB"/>
          </a:p>
        </p:txBody>
      </p:sp>
    </p:spTree>
    <p:extLst>
      <p:ext uri="{BB962C8B-B14F-4D97-AF65-F5344CB8AC3E}">
        <p14:creationId xmlns:p14="http://schemas.microsoft.com/office/powerpoint/2010/main" val="3000678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197FA71-4DD7-4961-95AA-8308104C1D01}" type="datetimeFigureOut">
              <a:rPr lang="en-GB" smtClean="0"/>
              <a:t>08/07/2019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93908-353F-4DE5-90DB-87A8CFB08D08}" type="slidenum">
              <a:rPr lang="en-GB" smtClean="0"/>
              <a:t>‹#›</a:t>
            </a:fld>
            <a:endParaRPr lang="en-GB"/>
          </a:p>
        </p:txBody>
      </p:sp>
    </p:spTree>
    <p:extLst>
      <p:ext uri="{BB962C8B-B14F-4D97-AF65-F5344CB8AC3E}">
        <p14:creationId xmlns:p14="http://schemas.microsoft.com/office/powerpoint/2010/main" val="1842133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197FA71-4DD7-4961-95AA-8308104C1D01}" type="datetimeFigureOut">
              <a:rPr lang="en-GB" smtClean="0"/>
              <a:t>08/07/2019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93908-353F-4DE5-90DB-87A8CFB08D08}" type="slidenum">
              <a:rPr lang="en-GB" smtClean="0"/>
              <a:t>‹#›</a:t>
            </a:fld>
            <a:endParaRPr lang="en-GB"/>
          </a:p>
        </p:txBody>
      </p:sp>
    </p:spTree>
    <p:extLst>
      <p:ext uri="{BB962C8B-B14F-4D97-AF65-F5344CB8AC3E}">
        <p14:creationId xmlns:p14="http://schemas.microsoft.com/office/powerpoint/2010/main" val="2896691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197FA71-4DD7-4961-95AA-8308104C1D01}" type="datetimeFigureOut">
              <a:rPr lang="en-GB" smtClean="0"/>
              <a:t>08/07/2019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93908-353F-4DE5-90DB-87A8CFB08D08}" type="slidenum">
              <a:rPr lang="en-GB" smtClean="0"/>
              <a:t>‹#›</a:t>
            </a:fld>
            <a:endParaRPr lang="en-GB"/>
          </a:p>
        </p:txBody>
      </p:sp>
    </p:spTree>
    <p:extLst>
      <p:ext uri="{BB962C8B-B14F-4D97-AF65-F5344CB8AC3E}">
        <p14:creationId xmlns:p14="http://schemas.microsoft.com/office/powerpoint/2010/main" val="719001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97FA71-4DD7-4961-95AA-8308104C1D01}" type="datetimeFigureOut">
              <a:rPr lang="en-GB" smtClean="0"/>
              <a:t>08/07/2019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B93908-353F-4DE5-90DB-87A8CFB08D08}" type="slidenum">
              <a:rPr lang="en-GB" smtClean="0"/>
              <a:t>‹#›</a:t>
            </a:fld>
            <a:endParaRPr lang="en-GB"/>
          </a:p>
        </p:txBody>
      </p:sp>
    </p:spTree>
    <p:extLst>
      <p:ext uri="{BB962C8B-B14F-4D97-AF65-F5344CB8AC3E}">
        <p14:creationId xmlns:p14="http://schemas.microsoft.com/office/powerpoint/2010/main" val="2237674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197FA71-4DD7-4961-95AA-8308104C1D01}" type="datetimeFigureOut">
              <a:rPr lang="en-GB" smtClean="0"/>
              <a:t>08/07/2019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B93908-353F-4DE5-90DB-87A8CFB08D08}" type="slidenum">
              <a:rPr lang="en-GB" smtClean="0"/>
              <a:t>‹#›</a:t>
            </a:fld>
            <a:endParaRPr lang="en-GB"/>
          </a:p>
        </p:txBody>
      </p:sp>
    </p:spTree>
    <p:extLst>
      <p:ext uri="{BB962C8B-B14F-4D97-AF65-F5344CB8AC3E}">
        <p14:creationId xmlns:p14="http://schemas.microsoft.com/office/powerpoint/2010/main" val="3899038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197FA71-4DD7-4961-95AA-8308104C1D01}" type="datetimeFigureOut">
              <a:rPr lang="en-GB" smtClean="0"/>
              <a:t>08/07/2019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CB93908-353F-4DE5-90DB-87A8CFB08D08}" type="slidenum">
              <a:rPr lang="en-GB" smtClean="0"/>
              <a:t>‹#›</a:t>
            </a:fld>
            <a:endParaRPr lang="en-GB"/>
          </a:p>
        </p:txBody>
      </p:sp>
    </p:spTree>
    <p:extLst>
      <p:ext uri="{BB962C8B-B14F-4D97-AF65-F5344CB8AC3E}">
        <p14:creationId xmlns:p14="http://schemas.microsoft.com/office/powerpoint/2010/main" val="2842391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197FA71-4DD7-4961-95AA-8308104C1D01}" type="datetimeFigureOut">
              <a:rPr lang="en-GB" smtClean="0"/>
              <a:t>08/07/2019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CB93908-353F-4DE5-90DB-87A8CFB08D08}" type="slidenum">
              <a:rPr lang="en-GB" smtClean="0"/>
              <a:t>‹#›</a:t>
            </a:fld>
            <a:endParaRPr lang="en-GB"/>
          </a:p>
        </p:txBody>
      </p:sp>
    </p:spTree>
    <p:extLst>
      <p:ext uri="{BB962C8B-B14F-4D97-AF65-F5344CB8AC3E}">
        <p14:creationId xmlns:p14="http://schemas.microsoft.com/office/powerpoint/2010/main" val="2135029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97FA71-4DD7-4961-95AA-8308104C1D01}" type="datetimeFigureOut">
              <a:rPr lang="en-GB" smtClean="0"/>
              <a:t>08/07/2019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CB93908-353F-4DE5-90DB-87A8CFB08D08}" type="slidenum">
              <a:rPr lang="en-GB" smtClean="0"/>
              <a:t>‹#›</a:t>
            </a:fld>
            <a:endParaRPr lang="en-GB"/>
          </a:p>
        </p:txBody>
      </p:sp>
    </p:spTree>
    <p:extLst>
      <p:ext uri="{BB962C8B-B14F-4D97-AF65-F5344CB8AC3E}">
        <p14:creationId xmlns:p14="http://schemas.microsoft.com/office/powerpoint/2010/main" val="841913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97FA71-4DD7-4961-95AA-8308104C1D01}" type="datetimeFigureOut">
              <a:rPr lang="en-GB" smtClean="0"/>
              <a:t>08/07/2019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B93908-353F-4DE5-90DB-87A8CFB08D08}" type="slidenum">
              <a:rPr lang="en-GB" smtClean="0"/>
              <a:t>‹#›</a:t>
            </a:fld>
            <a:endParaRPr lang="en-GB"/>
          </a:p>
        </p:txBody>
      </p:sp>
    </p:spTree>
    <p:extLst>
      <p:ext uri="{BB962C8B-B14F-4D97-AF65-F5344CB8AC3E}">
        <p14:creationId xmlns:p14="http://schemas.microsoft.com/office/powerpoint/2010/main" val="3638104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97FA71-4DD7-4961-95AA-8308104C1D01}" type="datetimeFigureOut">
              <a:rPr lang="en-GB" smtClean="0"/>
              <a:t>08/07/2019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B93908-353F-4DE5-90DB-87A8CFB08D08}" type="slidenum">
              <a:rPr lang="en-GB" smtClean="0"/>
              <a:t>‹#›</a:t>
            </a:fld>
            <a:endParaRPr lang="en-GB"/>
          </a:p>
        </p:txBody>
      </p:sp>
    </p:spTree>
    <p:extLst>
      <p:ext uri="{BB962C8B-B14F-4D97-AF65-F5344CB8AC3E}">
        <p14:creationId xmlns:p14="http://schemas.microsoft.com/office/powerpoint/2010/main" val="4155613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97FA71-4DD7-4961-95AA-8308104C1D01}" type="datetimeFigureOut">
              <a:rPr lang="en-GB" smtClean="0"/>
              <a:t>08/07/2019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93908-353F-4DE5-90DB-87A8CFB08D08}" type="slidenum">
              <a:rPr lang="en-GB" smtClean="0"/>
              <a:t>‹#›</a:t>
            </a:fld>
            <a:endParaRPr lang="en-GB"/>
          </a:p>
        </p:txBody>
      </p:sp>
    </p:spTree>
    <p:extLst>
      <p:ext uri="{BB962C8B-B14F-4D97-AF65-F5344CB8AC3E}">
        <p14:creationId xmlns:p14="http://schemas.microsoft.com/office/powerpoint/2010/main" val="3952117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3.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3.jpe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t.wright@medilink.co.uk"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latin typeface="Gill Sans MT" panose="020B0502020104020203" pitchFamily="34" charset="0"/>
                <a:cs typeface="Helvetica" panose="020B0604020202020204" pitchFamily="34" charset="0"/>
              </a:rPr>
              <a:t>Clinical evidence – meeting the new requirements</a:t>
            </a:r>
            <a:endParaRPr lang="en-GB" dirty="0">
              <a:latin typeface="Gill Sans MT" panose="020B0502020104020203" pitchFamily="34" charset="0"/>
              <a:cs typeface="Helvetica" panose="020B0604020202020204" pitchFamily="34" charset="0"/>
            </a:endParaRPr>
          </a:p>
        </p:txBody>
      </p:sp>
      <p:sp>
        <p:nvSpPr>
          <p:cNvPr id="3" name="Subtitle 2"/>
          <p:cNvSpPr>
            <a:spLocks noGrp="1"/>
          </p:cNvSpPr>
          <p:nvPr>
            <p:ph type="subTitle" idx="1"/>
          </p:nvPr>
        </p:nvSpPr>
        <p:spPr/>
        <p:txBody>
          <a:bodyPr/>
          <a:lstStyle/>
          <a:p>
            <a:r>
              <a:rPr lang="en-GB" dirty="0" smtClean="0">
                <a:latin typeface="Gill Sans MT" panose="020B0502020104020203" pitchFamily="34" charset="0"/>
                <a:cs typeface="Helvetica" panose="020B0604020202020204" pitchFamily="34" charset="0"/>
              </a:rPr>
              <a:t>Tom Wright, Medilink North of England</a:t>
            </a:r>
            <a:endParaRPr lang="en-GB" dirty="0">
              <a:latin typeface="Gill Sans MT" panose="020B0502020104020203" pitchFamily="34" charset="0"/>
              <a:cs typeface="Helvetica" panose="020B0604020202020204" pitchFamily="34"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38056" y="282387"/>
            <a:ext cx="1494718" cy="1105617"/>
          </a:xfrm>
          <a:prstGeom prst="rect">
            <a:avLst/>
          </a:prstGeom>
        </p:spPr>
      </p:pic>
    </p:spTree>
    <p:extLst>
      <p:ext uri="{BB962C8B-B14F-4D97-AF65-F5344CB8AC3E}">
        <p14:creationId xmlns:p14="http://schemas.microsoft.com/office/powerpoint/2010/main" val="167534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MEDDEV 2.7.1.</a:t>
            </a:r>
            <a:endParaRPr lang="en-GB" dirty="0">
              <a:latin typeface="Gill Sans MT" panose="020B0502020104020203" pitchFamily="34" charset="0"/>
            </a:endParaRPr>
          </a:p>
        </p:txBody>
      </p:sp>
      <p:sp>
        <p:nvSpPr>
          <p:cNvPr id="3" name="Content Placeholder 2"/>
          <p:cNvSpPr>
            <a:spLocks noGrp="1"/>
          </p:cNvSpPr>
          <p:nvPr>
            <p:ph idx="1"/>
          </p:nvPr>
        </p:nvSpPr>
        <p:spPr/>
        <p:txBody>
          <a:bodyPr/>
          <a:lstStyle/>
          <a:p>
            <a:r>
              <a:rPr lang="en-GB" dirty="0" smtClean="0">
                <a:latin typeface="Gill Sans MT" panose="020B0502020104020203" pitchFamily="34" charset="0"/>
              </a:rPr>
              <a:t>Guidance document created to lay down principles of evaluation of clinical evidence</a:t>
            </a:r>
          </a:p>
          <a:p>
            <a:r>
              <a:rPr lang="en-GB" dirty="0" smtClean="0">
                <a:latin typeface="Gill Sans MT" panose="020B0502020104020203" pitchFamily="34" charset="0"/>
              </a:rPr>
              <a:t>No transition period, but not legally binding</a:t>
            </a:r>
          </a:p>
          <a:p>
            <a:r>
              <a:rPr lang="en-GB" dirty="0" smtClean="0">
                <a:latin typeface="Gill Sans MT" panose="020B0502020104020203" pitchFamily="34" charset="0"/>
              </a:rPr>
              <a:t>Requirement for CE mark – must demonstrate that there is evidence supporting the safety and benefits of the device</a:t>
            </a:r>
          </a:p>
          <a:p>
            <a:r>
              <a:rPr lang="en-GB" dirty="0" smtClean="0">
                <a:latin typeface="Gill Sans MT" panose="020B0502020104020203" pitchFamily="34" charset="0"/>
              </a:rPr>
              <a:t>Recent update from Revision 3 to Revision 4 has increased the standard required (June 2016)</a:t>
            </a:r>
          </a:p>
          <a:p>
            <a:r>
              <a:rPr lang="en-GB" dirty="0" smtClean="0">
                <a:latin typeface="Gill Sans MT" panose="020B0502020104020203" pitchFamily="34" charset="0"/>
              </a:rPr>
              <a:t>Revision 4 is underpinned by the MDR</a:t>
            </a:r>
            <a:endParaRPr lang="en-GB" dirty="0">
              <a:latin typeface="Gill Sans MT" panose="020B0502020104020203" pitchFamily="34" charset="0"/>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pic>
        <p:nvPicPr>
          <p:cNvPr id="6" name="Picture 5"/>
          <p:cNvPicPr>
            <a:picLocks noChangeAspect="1"/>
          </p:cNvPicPr>
          <p:nvPr/>
        </p:nvPicPr>
        <p:blipFill>
          <a:blip r:embed="rId3"/>
          <a:stretch>
            <a:fillRect/>
          </a:stretch>
        </p:blipFill>
        <p:spPr>
          <a:xfrm>
            <a:off x="8060787" y="509579"/>
            <a:ext cx="3756074" cy="1181109"/>
          </a:xfrm>
          <a:prstGeom prst="rect">
            <a:avLst/>
          </a:prstGeom>
        </p:spPr>
      </p:pic>
    </p:spTree>
    <p:extLst>
      <p:ext uri="{BB962C8B-B14F-4D97-AF65-F5344CB8AC3E}">
        <p14:creationId xmlns:p14="http://schemas.microsoft.com/office/powerpoint/2010/main" val="868528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Medical Device Regulation (MDR)</a:t>
            </a:r>
            <a:endParaRPr lang="en-GB" dirty="0">
              <a:latin typeface="Gill Sans MT" panose="020B0502020104020203" pitchFamily="34" charset="0"/>
            </a:endParaRPr>
          </a:p>
        </p:txBody>
      </p:sp>
      <p:sp>
        <p:nvSpPr>
          <p:cNvPr id="3" name="Content Placeholder 2"/>
          <p:cNvSpPr>
            <a:spLocks noGrp="1"/>
          </p:cNvSpPr>
          <p:nvPr>
            <p:ph idx="1"/>
          </p:nvPr>
        </p:nvSpPr>
        <p:spPr/>
        <p:txBody>
          <a:bodyPr/>
          <a:lstStyle/>
          <a:p>
            <a:r>
              <a:rPr lang="en-GB" dirty="0" smtClean="0">
                <a:latin typeface="Gill Sans MT" panose="020B0502020104020203" pitchFamily="34" charset="0"/>
              </a:rPr>
              <a:t>Builds on MEDDEV 2.7.1. in its approach</a:t>
            </a:r>
          </a:p>
          <a:p>
            <a:r>
              <a:rPr lang="en-GB" dirty="0" smtClean="0">
                <a:latin typeface="Gill Sans MT" panose="020B0502020104020203" pitchFamily="34" charset="0"/>
              </a:rPr>
              <a:t>More clinical evidence required for most devices to satisfy new “General Safety and Performance Requirements”</a:t>
            </a:r>
          </a:p>
          <a:p>
            <a:r>
              <a:rPr lang="en-GB" dirty="0" smtClean="0">
                <a:latin typeface="Gill Sans MT" panose="020B0502020104020203" pitchFamily="34" charset="0"/>
              </a:rPr>
              <a:t>Some devices have been upregulated – requiring more evidence</a:t>
            </a:r>
          </a:p>
          <a:p>
            <a:r>
              <a:rPr lang="en-GB" dirty="0" smtClean="0">
                <a:latin typeface="Gill Sans MT" panose="020B0502020104020203" pitchFamily="34" charset="0"/>
              </a:rPr>
              <a:t>Less ability to rely on equivalent products and their clinical evidence</a:t>
            </a:r>
          </a:p>
          <a:p>
            <a:r>
              <a:rPr lang="en-GB" dirty="0" smtClean="0">
                <a:latin typeface="Gill Sans MT" panose="020B0502020104020203" pitchFamily="34" charset="0"/>
              </a:rPr>
              <a:t>PMCF plans are more detailed</a:t>
            </a:r>
          </a:p>
          <a:p>
            <a:endParaRPr lang="en-GB" dirty="0"/>
          </a:p>
        </p:txBody>
      </p:sp>
      <p:pic>
        <p:nvPicPr>
          <p:cNvPr id="1026" name="Picture 2" descr="Image result for medical device regulation"/>
          <p:cNvPicPr>
            <a:picLocks noChangeAspect="1" noChangeArrowheads="1"/>
          </p:cNvPicPr>
          <p:nvPr/>
        </p:nvPicPr>
        <p:blipFill rotWithShape="1">
          <a:blip r:embed="rId2">
            <a:extLst>
              <a:ext uri="{28A0092B-C50C-407E-A947-70E740481C1C}">
                <a14:useLocalDpi xmlns:a14="http://schemas.microsoft.com/office/drawing/2010/main" val="0"/>
              </a:ext>
            </a:extLst>
          </a:blip>
          <a:srcRect l="2551" t="2532" r="1926" b="4621"/>
          <a:stretch/>
        </p:blipFill>
        <p:spPr bwMode="auto">
          <a:xfrm>
            <a:off x="9260803" y="358909"/>
            <a:ext cx="2344504" cy="17693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spTree>
    <p:extLst>
      <p:ext uri="{BB962C8B-B14F-4D97-AF65-F5344CB8AC3E}">
        <p14:creationId xmlns:p14="http://schemas.microsoft.com/office/powerpoint/2010/main" val="2584154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Challenges created by Rev 4 and MDR</a:t>
            </a:r>
            <a:endParaRPr lang="en-GB" dirty="0">
              <a:latin typeface="Gill Sans MT" panose="020B0502020104020203" pitchFamily="34" charset="0"/>
            </a:endParaRPr>
          </a:p>
        </p:txBody>
      </p:sp>
      <p:sp>
        <p:nvSpPr>
          <p:cNvPr id="3" name="Content Placeholder 2"/>
          <p:cNvSpPr>
            <a:spLocks noGrp="1"/>
          </p:cNvSpPr>
          <p:nvPr>
            <p:ph idx="1"/>
          </p:nvPr>
        </p:nvSpPr>
        <p:spPr>
          <a:xfrm>
            <a:off x="838200" y="1512804"/>
            <a:ext cx="10515600" cy="4351338"/>
          </a:xfrm>
        </p:spPr>
        <p:txBody>
          <a:bodyPr/>
          <a:lstStyle/>
          <a:p>
            <a:r>
              <a:rPr lang="en-GB" dirty="0" smtClean="0">
                <a:latin typeface="Gill Sans MT" panose="020B0502020104020203" pitchFamily="34" charset="0"/>
              </a:rPr>
              <a:t>No grandfathering of legacy products – everything in your catalogue must be assessed in full</a:t>
            </a:r>
          </a:p>
          <a:p>
            <a:r>
              <a:rPr lang="en-GB" dirty="0" smtClean="0">
                <a:latin typeface="Gill Sans MT" panose="020B0502020104020203" pitchFamily="34" charset="0"/>
              </a:rPr>
              <a:t>Less ability to use equivalent product data (can use any data in relation to your product, but more difficult to use data for </a:t>
            </a:r>
            <a:r>
              <a:rPr lang="en-GB" dirty="0" smtClean="0">
                <a:latin typeface="Gill Sans MT" panose="020B0502020104020203" pitchFamily="34" charset="0"/>
              </a:rPr>
              <a:t>a competitor </a:t>
            </a:r>
            <a:r>
              <a:rPr lang="en-GB" dirty="0" smtClean="0">
                <a:latin typeface="Gill Sans MT" panose="020B0502020104020203" pitchFamily="34" charset="0"/>
              </a:rPr>
              <a:t>product)</a:t>
            </a:r>
            <a:endParaRPr lang="en-GB" dirty="0" smtClean="0">
              <a:latin typeface="Gill Sans MT" panose="020B0502020104020203" pitchFamily="34" charset="0"/>
            </a:endParaRPr>
          </a:p>
          <a:p>
            <a:r>
              <a:rPr lang="en-GB" dirty="0" smtClean="0">
                <a:latin typeface="Gill Sans MT" panose="020B0502020104020203" pitchFamily="34" charset="0"/>
              </a:rPr>
              <a:t>Upregulation – do you need a notified body for your previously Class I product?</a:t>
            </a:r>
          </a:p>
          <a:p>
            <a:r>
              <a:rPr lang="en-GB" dirty="0" smtClean="0">
                <a:latin typeface="Gill Sans MT" panose="020B0502020104020203" pitchFamily="34" charset="0"/>
              </a:rPr>
              <a:t>Need to generate clinical data for new devices pre-CE mark</a:t>
            </a:r>
            <a:endParaRPr lang="en-GB" dirty="0">
              <a:latin typeface="Gill Sans MT" panose="020B0502020104020203" pitchFamily="34" charset="0"/>
            </a:endParaRPr>
          </a:p>
        </p:txBody>
      </p:sp>
      <p:graphicFrame>
        <p:nvGraphicFramePr>
          <p:cNvPr id="5" name="Diagram 4"/>
          <p:cNvGraphicFramePr/>
          <p:nvPr>
            <p:extLst>
              <p:ext uri="{D42A27DB-BD31-4B8C-83A1-F6EECF244321}">
                <p14:modId xmlns:p14="http://schemas.microsoft.com/office/powerpoint/2010/main" val="1499660497"/>
              </p:ext>
            </p:extLst>
          </p:nvPr>
        </p:nvGraphicFramePr>
        <p:xfrm>
          <a:off x="2067190" y="5053264"/>
          <a:ext cx="8057619" cy="17224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spTree>
    <p:extLst>
      <p:ext uri="{BB962C8B-B14F-4D97-AF65-F5344CB8AC3E}">
        <p14:creationId xmlns:p14="http://schemas.microsoft.com/office/powerpoint/2010/main" val="562792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latin typeface="Gill Sans MT" panose="020B0502020104020203" pitchFamily="34" charset="0"/>
              </a:rPr>
              <a:t>Clinical evaluation</a:t>
            </a:r>
            <a:endParaRPr lang="en-GB" dirty="0">
              <a:latin typeface="Gill Sans MT" panose="020B0502020104020203" pitchFamily="34" charset="0"/>
            </a:endParaRPr>
          </a:p>
        </p:txBody>
      </p:sp>
      <p:sp>
        <p:nvSpPr>
          <p:cNvPr id="3" name="Subtitle 2"/>
          <p:cNvSpPr>
            <a:spLocks noGrp="1"/>
          </p:cNvSpPr>
          <p:nvPr>
            <p:ph type="subTitle" idx="1"/>
          </p:nvPr>
        </p:nvSpPr>
        <p:spPr/>
        <p:txBody>
          <a:bodyPr/>
          <a:lstStyle/>
          <a:p>
            <a:endParaRPr lang="en-GB"/>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38056" y="282387"/>
            <a:ext cx="1494718" cy="1105617"/>
          </a:xfrm>
          <a:prstGeom prst="rect">
            <a:avLst/>
          </a:prstGeom>
        </p:spPr>
      </p:pic>
    </p:spTree>
    <p:extLst>
      <p:ext uri="{BB962C8B-B14F-4D97-AF65-F5344CB8AC3E}">
        <p14:creationId xmlns:p14="http://schemas.microsoft.com/office/powerpoint/2010/main" val="34310974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Clinical Evaluation</a:t>
            </a:r>
            <a:endParaRPr lang="en-GB" dirty="0">
              <a:latin typeface="Gill Sans MT" panose="020B0502020104020203" pitchFamily="34" charset="0"/>
            </a:endParaRPr>
          </a:p>
        </p:txBody>
      </p:sp>
      <p:sp>
        <p:nvSpPr>
          <p:cNvPr id="3" name="Content Placeholder 2"/>
          <p:cNvSpPr>
            <a:spLocks noGrp="1"/>
          </p:cNvSpPr>
          <p:nvPr>
            <p:ph idx="1"/>
          </p:nvPr>
        </p:nvSpPr>
        <p:spPr>
          <a:xfrm>
            <a:off x="838200" y="1825625"/>
            <a:ext cx="10953206" cy="4351338"/>
          </a:xfrm>
        </p:spPr>
        <p:txBody>
          <a:bodyPr/>
          <a:lstStyle/>
          <a:p>
            <a:r>
              <a:rPr lang="en-GB" dirty="0" smtClean="0">
                <a:latin typeface="Gill Sans MT" panose="020B0502020104020203" pitchFamily="34" charset="0"/>
              </a:rPr>
              <a:t>A comprehensive review of evidence supporting the safety of your device</a:t>
            </a:r>
          </a:p>
          <a:p>
            <a:r>
              <a:rPr lang="en-GB" dirty="0" smtClean="0">
                <a:latin typeface="Gill Sans MT" panose="020B0502020104020203" pitchFamily="34" charset="0"/>
              </a:rPr>
              <a:t>Largely adopted by competent authorities and recognised by notified </a:t>
            </a:r>
            <a:r>
              <a:rPr lang="en-GB" dirty="0" smtClean="0">
                <a:latin typeface="Gill Sans MT" panose="020B0502020104020203" pitchFamily="34" charset="0"/>
              </a:rPr>
              <a:t>bodies under </a:t>
            </a:r>
            <a:r>
              <a:rPr lang="en-GB" dirty="0" smtClean="0">
                <a:latin typeface="Gill Sans MT" panose="020B0502020104020203" pitchFamily="34" charset="0"/>
              </a:rPr>
              <a:t>MDD via MEDDEV </a:t>
            </a:r>
            <a:r>
              <a:rPr lang="en-GB" dirty="0">
                <a:latin typeface="Gill Sans MT" panose="020B0502020104020203" pitchFamily="34" charset="0"/>
              </a:rPr>
              <a:t>2.7.1. </a:t>
            </a:r>
            <a:r>
              <a:rPr lang="en-GB" dirty="0" smtClean="0">
                <a:latin typeface="Gill Sans MT" panose="020B0502020104020203" pitchFamily="34" charset="0"/>
              </a:rPr>
              <a:t>guidance – already compulsory</a:t>
            </a:r>
          </a:p>
          <a:p>
            <a:r>
              <a:rPr lang="en-GB" dirty="0" smtClean="0">
                <a:latin typeface="Gill Sans MT" panose="020B0502020104020203" pitchFamily="34" charset="0"/>
              </a:rPr>
              <a:t>Presents an impartial appraisal of all available clinical evidence collected for a particular device…good and bad!</a:t>
            </a:r>
          </a:p>
          <a:p>
            <a:r>
              <a:rPr lang="en-GB" dirty="0" smtClean="0">
                <a:latin typeface="Gill Sans MT" panose="020B0502020104020203" pitchFamily="34" charset="0"/>
              </a:rPr>
              <a:t>Now transitioned (since July 2016) to Rev 4</a:t>
            </a:r>
          </a:p>
        </p:txBody>
      </p:sp>
      <p:sp>
        <p:nvSpPr>
          <p:cNvPr id="4" name="Rectangle 3"/>
          <p:cNvSpPr/>
          <p:nvPr/>
        </p:nvSpPr>
        <p:spPr>
          <a:xfrm>
            <a:off x="1139483" y="5092700"/>
            <a:ext cx="9913034" cy="16663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latin typeface="Gill Sans MT" panose="020B0502020104020203" pitchFamily="34" charset="0"/>
              </a:rPr>
              <a:t>Aim: to present sufficient critically appraised </a:t>
            </a:r>
            <a:r>
              <a:rPr lang="en-GB" sz="2800" dirty="0">
                <a:latin typeface="Gill Sans MT" panose="020B0502020104020203" pitchFamily="34" charset="0"/>
              </a:rPr>
              <a:t>data for use of the device with human subjects demonstrating that the claimed benefits of the device outweigh any </a:t>
            </a:r>
            <a:r>
              <a:rPr lang="en-GB" sz="2800" dirty="0" smtClean="0">
                <a:latin typeface="Gill Sans MT" panose="020B0502020104020203" pitchFamily="34" charset="0"/>
              </a:rPr>
              <a:t>risks.</a:t>
            </a:r>
            <a:endParaRPr lang="en-GB" sz="2800" dirty="0">
              <a:latin typeface="Gill Sans MT" panose="020B0502020104020203" pitchFamily="34" charset="0"/>
            </a:endParaRPr>
          </a:p>
          <a:p>
            <a:pPr algn="ct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spTree>
    <p:extLst>
      <p:ext uri="{BB962C8B-B14F-4D97-AF65-F5344CB8AC3E}">
        <p14:creationId xmlns:p14="http://schemas.microsoft.com/office/powerpoint/2010/main" val="332069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Clinical Evaluation Report (CER)</a:t>
            </a:r>
            <a:endParaRPr lang="en-GB" dirty="0">
              <a:latin typeface="Gill Sans MT" panose="020B0502020104020203" pitchFamily="34" charset="0"/>
            </a:endParaRPr>
          </a:p>
        </p:txBody>
      </p:sp>
      <p:sp>
        <p:nvSpPr>
          <p:cNvPr id="3" name="Content Placeholder 2"/>
          <p:cNvSpPr>
            <a:spLocks noGrp="1"/>
          </p:cNvSpPr>
          <p:nvPr>
            <p:ph idx="1"/>
          </p:nvPr>
        </p:nvSpPr>
        <p:spPr/>
        <p:txBody>
          <a:bodyPr/>
          <a:lstStyle/>
          <a:p>
            <a:r>
              <a:rPr lang="en-GB" dirty="0">
                <a:latin typeface="Gill Sans MT" panose="020B0502020104020203" pitchFamily="34" charset="0"/>
              </a:rPr>
              <a:t>State of the art review</a:t>
            </a:r>
          </a:p>
          <a:p>
            <a:r>
              <a:rPr lang="en-GB" dirty="0" smtClean="0">
                <a:latin typeface="Gill Sans MT" panose="020B0502020104020203" pitchFamily="34" charset="0"/>
              </a:rPr>
              <a:t>Clinical, biological and technical review of your device</a:t>
            </a:r>
          </a:p>
          <a:p>
            <a:r>
              <a:rPr lang="en-GB" dirty="0" smtClean="0">
                <a:latin typeface="Gill Sans MT" panose="020B0502020104020203" pitchFamily="34" charset="0"/>
              </a:rPr>
              <a:t>Equivalence arguments (if using equivalents)</a:t>
            </a:r>
          </a:p>
          <a:p>
            <a:r>
              <a:rPr lang="en-GB" dirty="0" smtClean="0">
                <a:latin typeface="Gill Sans MT" panose="020B0502020104020203" pitchFamily="34" charset="0"/>
              </a:rPr>
              <a:t>Literature search strategy and results</a:t>
            </a:r>
          </a:p>
          <a:p>
            <a:r>
              <a:rPr lang="en-GB" dirty="0" smtClean="0">
                <a:latin typeface="Gill Sans MT" panose="020B0502020104020203" pitchFamily="34" charset="0"/>
              </a:rPr>
              <a:t>Clinical evaluation</a:t>
            </a:r>
          </a:p>
          <a:p>
            <a:r>
              <a:rPr lang="en-GB" dirty="0" smtClean="0">
                <a:latin typeface="Gill Sans MT" panose="020B0502020104020203" pitchFamily="34" charset="0"/>
              </a:rPr>
              <a:t>Safety, sales and </a:t>
            </a:r>
            <a:r>
              <a:rPr lang="en-GB" dirty="0" smtClean="0">
                <a:latin typeface="Gill Sans MT" panose="020B0502020104020203" pitchFamily="34" charset="0"/>
              </a:rPr>
              <a:t>complaints (PMS)</a:t>
            </a:r>
            <a:endParaRPr lang="en-GB" dirty="0" smtClean="0">
              <a:latin typeface="Gill Sans MT" panose="020B0502020104020203" pitchFamily="34" charset="0"/>
            </a:endParaRPr>
          </a:p>
          <a:p>
            <a:r>
              <a:rPr lang="en-GB" dirty="0" smtClean="0">
                <a:latin typeface="Gill Sans MT" panose="020B0502020104020203" pitchFamily="34" charset="0"/>
              </a:rPr>
              <a:t>Periodic Safety Update Report</a:t>
            </a:r>
          </a:p>
          <a:p>
            <a:r>
              <a:rPr lang="en-GB" dirty="0" smtClean="0">
                <a:latin typeface="Gill Sans MT" panose="020B0502020104020203" pitchFamily="34" charset="0"/>
              </a:rPr>
              <a:t>General Safety and Performance Requirements</a:t>
            </a:r>
            <a:endParaRPr lang="en-GB" dirty="0">
              <a:latin typeface="Gill Sans MT" panose="020B0502020104020203"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pic>
        <p:nvPicPr>
          <p:cNvPr id="1026" name="Picture 2" descr="Image result for clinical evaluation repor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18221" y="95796"/>
            <a:ext cx="2857500" cy="2295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8199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535706977"/>
              </p:ext>
            </p:extLst>
          </p:nvPr>
        </p:nvGraphicFramePr>
        <p:xfrm>
          <a:off x="5708828" y="1172286"/>
          <a:ext cx="6483172" cy="5453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1"/>
          <p:cNvSpPr>
            <a:spLocks noGrp="1"/>
          </p:cNvSpPr>
          <p:nvPr>
            <p:ph type="title"/>
          </p:nvPr>
        </p:nvSpPr>
        <p:spPr>
          <a:xfrm>
            <a:off x="932329" y="365125"/>
            <a:ext cx="10515600" cy="1325563"/>
          </a:xfrm>
        </p:spPr>
        <p:txBody>
          <a:bodyPr/>
          <a:lstStyle/>
          <a:p>
            <a:r>
              <a:rPr lang="en-GB" dirty="0">
                <a:latin typeface="Gill Sans MT" panose="020B0502020104020203" pitchFamily="34" charset="0"/>
              </a:rPr>
              <a:t>Clinical Evaluation: MEDDEV </a:t>
            </a:r>
            <a:r>
              <a:rPr lang="en-GB" dirty="0" smtClean="0">
                <a:latin typeface="Gill Sans MT" panose="020B0502020104020203" pitchFamily="34" charset="0"/>
              </a:rPr>
              <a:t>2.7.1</a:t>
            </a:r>
            <a:r>
              <a:rPr lang="en-GB" dirty="0">
                <a:latin typeface="Gill Sans MT" panose="020B0502020104020203" pitchFamily="34" charset="0"/>
              </a:rPr>
              <a:t>. </a:t>
            </a:r>
            <a:r>
              <a:rPr lang="en-GB" dirty="0" smtClean="0">
                <a:latin typeface="Gill Sans MT" panose="020B0502020104020203" pitchFamily="34" charset="0"/>
              </a:rPr>
              <a:t>and MDR – key changes</a:t>
            </a:r>
            <a:endParaRPr lang="en-GB" dirty="0">
              <a:latin typeface="Gill Sans MT" panose="020B0502020104020203" pitchFamily="34" charset="0"/>
            </a:endParaRPr>
          </a:p>
        </p:txBody>
      </p:sp>
      <p:sp>
        <p:nvSpPr>
          <p:cNvPr id="6" name="Content Placeholder 2"/>
          <p:cNvSpPr txBox="1">
            <a:spLocks/>
          </p:cNvSpPr>
          <p:nvPr/>
        </p:nvSpPr>
        <p:spPr>
          <a:xfrm>
            <a:off x="838200" y="1825625"/>
            <a:ext cx="517758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smtClean="0">
                <a:latin typeface="Gill Sans MT" panose="020B0502020104020203" pitchFamily="34" charset="0"/>
              </a:rPr>
              <a:t>Both mandatory from May 2020</a:t>
            </a:r>
          </a:p>
          <a:p>
            <a:r>
              <a:rPr lang="en-GB" dirty="0" smtClean="0">
                <a:latin typeface="Gill Sans MT" panose="020B0502020104020203" pitchFamily="34" charset="0"/>
              </a:rPr>
              <a:t>Rev 4 introduces stricter guidance on clinical evaluation</a:t>
            </a:r>
          </a:p>
          <a:p>
            <a:r>
              <a:rPr lang="en-GB" dirty="0" smtClean="0">
                <a:latin typeface="Gill Sans MT" panose="020B0502020104020203" pitchFamily="34" charset="0"/>
              </a:rPr>
              <a:t>MDR applies legal weight behind future non-compliances</a:t>
            </a:r>
          </a:p>
          <a:p>
            <a:r>
              <a:rPr lang="en-GB" dirty="0" smtClean="0">
                <a:latin typeface="Gill Sans MT" panose="020B0502020104020203" pitchFamily="34" charset="0"/>
              </a:rPr>
              <a:t>Consider this to be legally enforceable beyond May 2020</a:t>
            </a:r>
          </a:p>
        </p:txBody>
      </p:sp>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spTree>
    <p:extLst>
      <p:ext uri="{BB962C8B-B14F-4D97-AF65-F5344CB8AC3E}">
        <p14:creationId xmlns:p14="http://schemas.microsoft.com/office/powerpoint/2010/main" val="2169102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Key differences between Rev3 and Rev 4</a:t>
            </a:r>
            <a:endParaRPr lang="en-GB" dirty="0">
              <a:latin typeface="Gill Sans MT" panose="020B0502020104020203"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42921027"/>
              </p:ext>
            </p:extLst>
          </p:nvPr>
        </p:nvGraphicFramePr>
        <p:xfrm>
          <a:off x="355600" y="1442606"/>
          <a:ext cx="11506200" cy="5125720"/>
        </p:xfrm>
        <a:graphic>
          <a:graphicData uri="http://schemas.openxmlformats.org/drawingml/2006/table">
            <a:tbl>
              <a:tblPr firstRow="1" bandRow="1">
                <a:tableStyleId>{5C22544A-7EE6-4342-B048-85BDC9FD1C3A}</a:tableStyleId>
              </a:tblPr>
              <a:tblGrid>
                <a:gridCol w="1896281"/>
                <a:gridCol w="327546"/>
                <a:gridCol w="4162567"/>
                <a:gridCol w="968991"/>
                <a:gridCol w="4150815"/>
              </a:tblGrid>
              <a:tr h="370840">
                <a:tc>
                  <a:txBody>
                    <a:bodyPr/>
                    <a:lstStyle/>
                    <a:p>
                      <a:r>
                        <a:rPr lang="en-GB" dirty="0" smtClean="0">
                          <a:latin typeface="Gill Sans MT" panose="020B0502020104020203" pitchFamily="34" charset="0"/>
                        </a:rPr>
                        <a:t>Item</a:t>
                      </a:r>
                      <a:endParaRPr lang="en-GB" dirty="0">
                        <a:latin typeface="Gill Sans MT" panose="020B0502020104020203" pitchFamily="34" charset="0"/>
                      </a:endParaRPr>
                    </a:p>
                  </a:txBody>
                  <a:tcPr/>
                </a:tc>
                <a:tc>
                  <a:txBody>
                    <a:bodyPr/>
                    <a:lstStyle/>
                    <a:p>
                      <a:endParaRPr lang="en-GB" dirty="0">
                        <a:latin typeface="Gill Sans MT" panose="020B0502020104020203" pitchFamily="34" charset="0"/>
                      </a:endParaRPr>
                    </a:p>
                  </a:txBody>
                  <a:tcPr>
                    <a:noFill/>
                  </a:tcPr>
                </a:tc>
                <a:tc>
                  <a:txBody>
                    <a:bodyPr/>
                    <a:lstStyle/>
                    <a:p>
                      <a:r>
                        <a:rPr lang="en-GB" dirty="0" smtClean="0">
                          <a:latin typeface="Gill Sans MT" panose="020B0502020104020203" pitchFamily="34" charset="0"/>
                        </a:rPr>
                        <a:t>MEDDEV</a:t>
                      </a:r>
                      <a:r>
                        <a:rPr lang="en-GB" baseline="0" dirty="0" smtClean="0">
                          <a:latin typeface="Gill Sans MT" panose="020B0502020104020203" pitchFamily="34" charset="0"/>
                        </a:rPr>
                        <a:t> 2.7.1 Rev3</a:t>
                      </a:r>
                      <a:endParaRPr lang="en-GB" dirty="0">
                        <a:latin typeface="Gill Sans MT" panose="020B0502020104020203" pitchFamily="34" charset="0"/>
                      </a:endParaRPr>
                    </a:p>
                  </a:txBody>
                  <a:tcPr/>
                </a:tc>
                <a:tc>
                  <a:txBody>
                    <a:bodyPr/>
                    <a:lstStyle/>
                    <a:p>
                      <a:endParaRPr lang="en-GB" dirty="0">
                        <a:latin typeface="Gill Sans MT" panose="020B0502020104020203" pitchFamily="34" charset="0"/>
                      </a:endParaRPr>
                    </a:p>
                  </a:txBody>
                  <a:tcPr>
                    <a:noFill/>
                  </a:tcPr>
                </a:tc>
                <a:tc>
                  <a:txBody>
                    <a:bodyPr/>
                    <a:lstStyle/>
                    <a:p>
                      <a:r>
                        <a:rPr lang="en-GB" dirty="0" smtClean="0">
                          <a:latin typeface="Gill Sans MT" panose="020B0502020104020203" pitchFamily="34" charset="0"/>
                        </a:rPr>
                        <a:t>MEDDEV 2.7.1. Rev4</a:t>
                      </a:r>
                      <a:endParaRPr lang="en-GB" dirty="0">
                        <a:latin typeface="Gill Sans MT" panose="020B0502020104020203" pitchFamily="34" charset="0"/>
                      </a:endParaRPr>
                    </a:p>
                  </a:txBody>
                  <a:tcPr/>
                </a:tc>
              </a:tr>
              <a:tr h="370840">
                <a:tc>
                  <a:txBody>
                    <a:bodyPr/>
                    <a:lstStyle/>
                    <a:p>
                      <a:r>
                        <a:rPr lang="en-GB" dirty="0" smtClean="0">
                          <a:latin typeface="Gill Sans MT" panose="020B0502020104020203" pitchFamily="34" charset="0"/>
                        </a:rPr>
                        <a:t>State of the art</a:t>
                      </a:r>
                      <a:endParaRPr lang="en-GB"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Description of the device in</a:t>
                      </a:r>
                      <a:r>
                        <a:rPr lang="en-GB" sz="1600" baseline="0" dirty="0" smtClean="0">
                          <a:latin typeface="Gill Sans MT" panose="020B0502020104020203" pitchFamily="34" charset="0"/>
                        </a:rPr>
                        <a:t> the context of the problem it solves and why it is considered to be suitable.</a:t>
                      </a:r>
                      <a:endParaRPr lang="en-GB" sz="1600"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Establishing safety and performance</a:t>
                      </a:r>
                      <a:r>
                        <a:rPr lang="en-GB" sz="1600" baseline="0" dirty="0" smtClean="0">
                          <a:latin typeface="Gill Sans MT" panose="020B0502020104020203" pitchFamily="34" charset="0"/>
                        </a:rPr>
                        <a:t> of device, claimed equivalents and risks/benefits of other available treatment options</a:t>
                      </a:r>
                      <a:endParaRPr lang="en-GB" sz="1600" dirty="0">
                        <a:latin typeface="Gill Sans MT" panose="020B0502020104020203" pitchFamily="34" charset="0"/>
                      </a:endParaRPr>
                    </a:p>
                  </a:txBody>
                  <a:tcPr/>
                </a:tc>
              </a:tr>
              <a:tr h="370840">
                <a:tc>
                  <a:txBody>
                    <a:bodyPr/>
                    <a:lstStyle/>
                    <a:p>
                      <a:r>
                        <a:rPr lang="en-GB" dirty="0" smtClean="0">
                          <a:latin typeface="Gill Sans MT" panose="020B0502020104020203" pitchFamily="34" charset="0"/>
                        </a:rPr>
                        <a:t>Equivalence</a:t>
                      </a:r>
                      <a:endParaRPr lang="en-GB"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Show clinical equivalence between devices without</a:t>
                      </a:r>
                      <a:r>
                        <a:rPr lang="en-GB" sz="1600" baseline="0" dirty="0" smtClean="0">
                          <a:latin typeface="Gill Sans MT" panose="020B0502020104020203" pitchFamily="34" charset="0"/>
                        </a:rPr>
                        <a:t> access to comparator technical files. Argument laid out in Biological, Technological and Clinical equivalence. Could rely on comparators for bulk of data.</a:t>
                      </a:r>
                      <a:endParaRPr lang="en-GB" sz="1600"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All</a:t>
                      </a:r>
                      <a:r>
                        <a:rPr lang="en-GB" sz="1600" baseline="0" dirty="0" smtClean="0">
                          <a:latin typeface="Gill Sans MT" panose="020B0502020104020203" pitchFamily="34" charset="0"/>
                        </a:rPr>
                        <a:t> clinical data presented must be in relation to the review device itself where possible. Comparator data is permitted, but only if you have access to the technical file and are able to discuss design differences at a Clinical, Biological and Technical level</a:t>
                      </a:r>
                      <a:endParaRPr lang="en-GB" sz="1600" dirty="0">
                        <a:latin typeface="Gill Sans MT" panose="020B0502020104020203" pitchFamily="34" charset="0"/>
                      </a:endParaRPr>
                    </a:p>
                  </a:txBody>
                  <a:tcPr/>
                </a:tc>
              </a:tr>
              <a:tr h="370840">
                <a:tc>
                  <a:txBody>
                    <a:bodyPr/>
                    <a:lstStyle/>
                    <a:p>
                      <a:r>
                        <a:rPr lang="en-GB" dirty="0" smtClean="0">
                          <a:latin typeface="Gill Sans MT" panose="020B0502020104020203" pitchFamily="34" charset="0"/>
                        </a:rPr>
                        <a:t>Post Market</a:t>
                      </a:r>
                      <a:r>
                        <a:rPr lang="en-GB" baseline="0" dirty="0" smtClean="0">
                          <a:latin typeface="Gill Sans MT" panose="020B0502020104020203" pitchFamily="34" charset="0"/>
                        </a:rPr>
                        <a:t> Clinical Follow up</a:t>
                      </a:r>
                      <a:endParaRPr lang="en-GB"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No</a:t>
                      </a:r>
                      <a:r>
                        <a:rPr lang="en-GB" sz="1600" baseline="0" dirty="0" smtClean="0">
                          <a:latin typeface="Gill Sans MT" panose="020B0502020104020203" pitchFamily="34" charset="0"/>
                        </a:rPr>
                        <a:t> requirement to present a plan – provision of justification necessary if not included</a:t>
                      </a:r>
                      <a:endParaRPr lang="en-GB" sz="1600"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Demonstrate that PMCF is</a:t>
                      </a:r>
                      <a:r>
                        <a:rPr lang="en-GB" sz="1600" baseline="0" dirty="0" smtClean="0">
                          <a:latin typeface="Gill Sans MT" panose="020B0502020104020203" pitchFamily="34" charset="0"/>
                        </a:rPr>
                        <a:t> planned and there is a process in place to continue to generate further data in support of the ongoing safety of the device. A study may be required to justify long term safety and performance</a:t>
                      </a:r>
                      <a:endParaRPr lang="en-GB" sz="1600" dirty="0">
                        <a:latin typeface="Gill Sans MT" panose="020B0502020104020203" pitchFamily="34" charset="0"/>
                      </a:endParaRPr>
                    </a:p>
                  </a:txBody>
                  <a:tcPr/>
                </a:tc>
              </a:tr>
              <a:tr h="370840">
                <a:tc>
                  <a:txBody>
                    <a:bodyPr/>
                    <a:lstStyle/>
                    <a:p>
                      <a:r>
                        <a:rPr lang="en-GB" dirty="0" smtClean="0">
                          <a:latin typeface="Gill Sans MT" panose="020B0502020104020203" pitchFamily="34" charset="0"/>
                        </a:rPr>
                        <a:t>Post Market Surveillance</a:t>
                      </a:r>
                      <a:endParaRPr lang="en-GB"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smtClean="0">
                          <a:latin typeface="Gill Sans MT" panose="020B0502020104020203" pitchFamily="34" charset="0"/>
                        </a:rPr>
                        <a:t>PMS must be appropriate to the device and intended use. Manufacturer should ‘periodically’ review performance via CER</a:t>
                      </a:r>
                      <a:endParaRPr lang="en-GB" sz="1600" dirty="0" smtClean="0">
                        <a:latin typeface="Gill Sans MT" panose="020B0502020104020203" pitchFamily="34" charset="0"/>
                      </a:endParaRPr>
                    </a:p>
                    <a:p>
                      <a:endParaRPr lang="en-GB" sz="1600"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Active</a:t>
                      </a:r>
                      <a:r>
                        <a:rPr lang="en-GB" sz="1600" baseline="0" dirty="0" smtClean="0">
                          <a:latin typeface="Gill Sans MT" panose="020B0502020104020203" pitchFamily="34" charset="0"/>
                        </a:rPr>
                        <a:t> surveillance to ensure risk/benefit profile is acceptable and to identify any arising issues which may need to be addressed.</a:t>
                      </a:r>
                      <a:endParaRPr lang="en-GB" sz="1600" dirty="0">
                        <a:latin typeface="Gill Sans MT" panose="020B0502020104020203" pitchFamily="34" charset="0"/>
                      </a:endParaRPr>
                    </a:p>
                  </a:txBody>
                  <a:tcPr/>
                </a:tc>
              </a:tr>
            </a:tbl>
          </a:graphicData>
        </a:graphic>
      </p:graphicFrame>
      <p:sp>
        <p:nvSpPr>
          <p:cNvPr id="3" name="Right Arrow 2"/>
          <p:cNvSpPr/>
          <p:nvPr/>
        </p:nvSpPr>
        <p:spPr>
          <a:xfrm>
            <a:off x="6928644" y="3364137"/>
            <a:ext cx="686808" cy="12826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653633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Gill Sans MT" panose="020B0502020104020203" pitchFamily="34" charset="0"/>
              </a:rPr>
              <a:t>Key differences between Rev3 and Rev 4</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30515754"/>
              </p:ext>
            </p:extLst>
          </p:nvPr>
        </p:nvGraphicFramePr>
        <p:xfrm>
          <a:off x="355600" y="1715903"/>
          <a:ext cx="11506200" cy="4638040"/>
        </p:xfrm>
        <a:graphic>
          <a:graphicData uri="http://schemas.openxmlformats.org/drawingml/2006/table">
            <a:tbl>
              <a:tblPr firstRow="1" bandRow="1">
                <a:tableStyleId>{5C22544A-7EE6-4342-B048-85BDC9FD1C3A}</a:tableStyleId>
              </a:tblPr>
              <a:tblGrid>
                <a:gridCol w="1923576"/>
                <a:gridCol w="327546"/>
                <a:gridCol w="4121624"/>
                <a:gridCol w="968991"/>
                <a:gridCol w="4164463"/>
              </a:tblGrid>
              <a:tr h="370840">
                <a:tc>
                  <a:txBody>
                    <a:bodyPr/>
                    <a:lstStyle/>
                    <a:p>
                      <a:r>
                        <a:rPr lang="en-GB" dirty="0" smtClean="0">
                          <a:latin typeface="Gill Sans MT" panose="020B0502020104020203" pitchFamily="34" charset="0"/>
                        </a:rPr>
                        <a:t>Item</a:t>
                      </a:r>
                      <a:endParaRPr lang="en-GB" dirty="0">
                        <a:latin typeface="Gill Sans MT" panose="020B0502020104020203" pitchFamily="34" charset="0"/>
                      </a:endParaRPr>
                    </a:p>
                  </a:txBody>
                  <a:tcPr/>
                </a:tc>
                <a:tc>
                  <a:txBody>
                    <a:bodyPr/>
                    <a:lstStyle/>
                    <a:p>
                      <a:endParaRPr lang="en-GB" dirty="0">
                        <a:latin typeface="Gill Sans MT" panose="020B0502020104020203" pitchFamily="34" charset="0"/>
                      </a:endParaRPr>
                    </a:p>
                  </a:txBody>
                  <a:tcPr>
                    <a:noFill/>
                  </a:tcPr>
                </a:tc>
                <a:tc>
                  <a:txBody>
                    <a:bodyPr/>
                    <a:lstStyle/>
                    <a:p>
                      <a:r>
                        <a:rPr lang="en-GB" dirty="0" smtClean="0">
                          <a:latin typeface="Gill Sans MT" panose="020B0502020104020203" pitchFamily="34" charset="0"/>
                        </a:rPr>
                        <a:t>MEDDEV</a:t>
                      </a:r>
                      <a:r>
                        <a:rPr lang="en-GB" baseline="0" dirty="0" smtClean="0">
                          <a:latin typeface="Gill Sans MT" panose="020B0502020104020203" pitchFamily="34" charset="0"/>
                        </a:rPr>
                        <a:t> 2.7.1 Rev3</a:t>
                      </a:r>
                      <a:endParaRPr lang="en-GB" dirty="0">
                        <a:latin typeface="Gill Sans MT" panose="020B0502020104020203" pitchFamily="34" charset="0"/>
                      </a:endParaRPr>
                    </a:p>
                  </a:txBody>
                  <a:tcPr/>
                </a:tc>
                <a:tc>
                  <a:txBody>
                    <a:bodyPr/>
                    <a:lstStyle/>
                    <a:p>
                      <a:endParaRPr lang="en-GB" dirty="0">
                        <a:latin typeface="Gill Sans MT" panose="020B0502020104020203" pitchFamily="34" charset="0"/>
                      </a:endParaRPr>
                    </a:p>
                  </a:txBody>
                  <a:tcPr>
                    <a:noFill/>
                  </a:tcPr>
                </a:tc>
                <a:tc>
                  <a:txBody>
                    <a:bodyPr/>
                    <a:lstStyle/>
                    <a:p>
                      <a:r>
                        <a:rPr lang="en-GB" dirty="0" smtClean="0">
                          <a:latin typeface="Gill Sans MT" panose="020B0502020104020203" pitchFamily="34" charset="0"/>
                        </a:rPr>
                        <a:t>MEDDEV 2.7.1. Rev4</a:t>
                      </a:r>
                      <a:endParaRPr lang="en-GB" dirty="0">
                        <a:latin typeface="Gill Sans MT" panose="020B0502020104020203" pitchFamily="34" charset="0"/>
                      </a:endParaRPr>
                    </a:p>
                  </a:txBody>
                  <a:tcPr/>
                </a:tc>
              </a:tr>
              <a:tr h="370840">
                <a:tc>
                  <a:txBody>
                    <a:bodyPr/>
                    <a:lstStyle/>
                    <a:p>
                      <a:r>
                        <a:rPr lang="en-GB" dirty="0" smtClean="0">
                          <a:latin typeface="Gill Sans MT" panose="020B0502020104020203" pitchFamily="34" charset="0"/>
                        </a:rPr>
                        <a:t>Safety</a:t>
                      </a:r>
                      <a:endParaRPr lang="en-GB"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Reporting</a:t>
                      </a:r>
                      <a:r>
                        <a:rPr lang="en-GB" sz="1600" baseline="0" dirty="0" smtClean="0">
                          <a:latin typeface="Gill Sans MT" panose="020B0502020104020203" pitchFamily="34" charset="0"/>
                        </a:rPr>
                        <a:t> of complaints collected through PMS system and other relevant databases</a:t>
                      </a:r>
                      <a:endParaRPr lang="en-GB" sz="1600"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Preparation and annual update</a:t>
                      </a:r>
                      <a:r>
                        <a:rPr lang="en-GB" sz="1600" baseline="0" dirty="0" smtClean="0">
                          <a:latin typeface="Gill Sans MT" panose="020B0502020104020203" pitchFamily="34" charset="0"/>
                        </a:rPr>
                        <a:t> of Periodic Safety Update Report. Review of EUDAMED database and other relevant databases. UDI compulsory</a:t>
                      </a:r>
                      <a:endParaRPr lang="en-GB" sz="1600" dirty="0">
                        <a:latin typeface="Gill Sans MT" panose="020B0502020104020203" pitchFamily="34" charset="0"/>
                      </a:endParaRPr>
                    </a:p>
                  </a:txBody>
                  <a:tcPr/>
                </a:tc>
              </a:tr>
              <a:tr h="370840">
                <a:tc>
                  <a:txBody>
                    <a:bodyPr/>
                    <a:lstStyle/>
                    <a:p>
                      <a:r>
                        <a:rPr lang="en-GB" dirty="0" smtClean="0">
                          <a:latin typeface="Gill Sans MT" panose="020B0502020104020203" pitchFamily="34" charset="0"/>
                        </a:rPr>
                        <a:t>Objectives</a:t>
                      </a:r>
                      <a:endParaRPr lang="en-GB"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i="1" dirty="0" smtClean="0">
                          <a:latin typeface="Gill Sans MT" panose="020B0502020104020203" pitchFamily="34" charset="0"/>
                        </a:rPr>
                        <a:t>Essential requirements </a:t>
                      </a:r>
                      <a:r>
                        <a:rPr lang="en-GB" sz="1600" dirty="0" smtClean="0">
                          <a:latin typeface="Gill Sans MT" panose="020B0502020104020203" pitchFamily="34" charset="0"/>
                        </a:rPr>
                        <a:t>– listed in report but no direct</a:t>
                      </a:r>
                      <a:r>
                        <a:rPr lang="en-GB" sz="1600" baseline="0" dirty="0" smtClean="0">
                          <a:latin typeface="Gill Sans MT" panose="020B0502020104020203" pitchFamily="34" charset="0"/>
                        </a:rPr>
                        <a:t> </a:t>
                      </a:r>
                      <a:r>
                        <a:rPr lang="en-GB" sz="1600" dirty="0" smtClean="0">
                          <a:latin typeface="Gill Sans MT" panose="020B0502020104020203" pitchFamily="34" charset="0"/>
                        </a:rPr>
                        <a:t>requirement to link the content of the report to them</a:t>
                      </a:r>
                      <a:endParaRPr lang="en-GB" sz="1600"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i="1" dirty="0" smtClean="0">
                          <a:latin typeface="Gill Sans MT" panose="020B0502020104020203" pitchFamily="34" charset="0"/>
                        </a:rPr>
                        <a:t>General Safety</a:t>
                      </a:r>
                      <a:r>
                        <a:rPr lang="en-GB" sz="1600" i="1" baseline="0" dirty="0" smtClean="0">
                          <a:latin typeface="Gill Sans MT" panose="020B0502020104020203" pitchFamily="34" charset="0"/>
                        </a:rPr>
                        <a:t> and Performance Requirements</a:t>
                      </a:r>
                      <a:r>
                        <a:rPr lang="en-GB" sz="1600" baseline="0" dirty="0" smtClean="0">
                          <a:latin typeface="Gill Sans MT" panose="020B0502020104020203" pitchFamily="34" charset="0"/>
                        </a:rPr>
                        <a:t> – objectives to be linked to specific safety, performance and risk-benefit endpoints.</a:t>
                      </a:r>
                      <a:endParaRPr lang="en-GB" sz="1600" dirty="0">
                        <a:latin typeface="Gill Sans MT" panose="020B0502020104020203" pitchFamily="34" charset="0"/>
                      </a:endParaRPr>
                    </a:p>
                  </a:txBody>
                  <a:tcPr/>
                </a:tc>
              </a:tr>
              <a:tr h="370840">
                <a:tc>
                  <a:txBody>
                    <a:bodyPr/>
                    <a:lstStyle/>
                    <a:p>
                      <a:r>
                        <a:rPr lang="en-GB" dirty="0" smtClean="0">
                          <a:latin typeface="Gill Sans MT" panose="020B0502020104020203" pitchFamily="34" charset="0"/>
                        </a:rPr>
                        <a:t>Qualification of author &amp;</a:t>
                      </a:r>
                      <a:r>
                        <a:rPr lang="en-GB" baseline="0" dirty="0" smtClean="0">
                          <a:latin typeface="Gill Sans MT" panose="020B0502020104020203" pitchFamily="34" charset="0"/>
                        </a:rPr>
                        <a:t> Clinical Evaluation Plan</a:t>
                      </a:r>
                      <a:endParaRPr lang="en-GB"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Suitably qualified individual with knowledge of the device,</a:t>
                      </a:r>
                      <a:r>
                        <a:rPr lang="en-GB" sz="1600" baseline="0" dirty="0" smtClean="0">
                          <a:latin typeface="Gill Sans MT" panose="020B0502020104020203" pitchFamily="34" charset="0"/>
                        </a:rPr>
                        <a:t> its application, research methodology and diagnosis and management of conditions intended to be treated by the device</a:t>
                      </a:r>
                      <a:endParaRPr lang="en-GB" sz="1600"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Relevant</a:t>
                      </a:r>
                      <a:r>
                        <a:rPr lang="en-GB" sz="1600" baseline="0" dirty="0" smtClean="0">
                          <a:latin typeface="Gill Sans MT" panose="020B0502020104020203" pitchFamily="34" charset="0"/>
                        </a:rPr>
                        <a:t> higher education degree and five years’ related professional experience/ ten years’ professional experience. Requirement to produce a Clinical Evaluation Plan examining evidence gaps (and how you will fill them), equivalence arguments etc.</a:t>
                      </a:r>
                      <a:endParaRPr lang="en-GB" sz="1600" dirty="0">
                        <a:latin typeface="Gill Sans MT" panose="020B0502020104020203" pitchFamily="34" charset="0"/>
                      </a:endParaRPr>
                    </a:p>
                  </a:txBody>
                  <a:tcPr/>
                </a:tc>
              </a:tr>
              <a:tr h="370840">
                <a:tc>
                  <a:txBody>
                    <a:bodyPr/>
                    <a:lstStyle/>
                    <a:p>
                      <a:r>
                        <a:rPr lang="en-GB" dirty="0" smtClean="0">
                          <a:latin typeface="Gill Sans MT" panose="020B0502020104020203" pitchFamily="34" charset="0"/>
                        </a:rPr>
                        <a:t>Frequency of updates</a:t>
                      </a:r>
                      <a:endParaRPr lang="en-GB"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Updated every 2-5 years depending on classification and risk</a:t>
                      </a:r>
                      <a:endParaRPr lang="en-GB" sz="1600" dirty="0">
                        <a:latin typeface="Gill Sans MT" panose="020B0502020104020203" pitchFamily="34" charset="0"/>
                      </a:endParaRPr>
                    </a:p>
                  </a:txBody>
                  <a:tcPr/>
                </a:tc>
                <a:tc>
                  <a:txBody>
                    <a:bodyPr/>
                    <a:lstStyle/>
                    <a:p>
                      <a:endParaRPr lang="en-GB" sz="1400" dirty="0">
                        <a:latin typeface="Gill Sans MT" panose="020B0502020104020203" pitchFamily="34" charset="0"/>
                      </a:endParaRPr>
                    </a:p>
                  </a:txBody>
                  <a:tcPr>
                    <a:noFill/>
                  </a:tcPr>
                </a:tc>
                <a:tc>
                  <a:txBody>
                    <a:bodyPr/>
                    <a:lstStyle/>
                    <a:p>
                      <a:r>
                        <a:rPr lang="en-GB" sz="1600" dirty="0" smtClean="0">
                          <a:latin typeface="Gill Sans MT" panose="020B0502020104020203" pitchFamily="34" charset="0"/>
                        </a:rPr>
                        <a:t>Requirement to</a:t>
                      </a:r>
                      <a:r>
                        <a:rPr lang="en-GB" sz="1600" baseline="0" dirty="0" smtClean="0">
                          <a:latin typeface="Gill Sans MT" panose="020B0502020104020203" pitchFamily="34" charset="0"/>
                        </a:rPr>
                        <a:t> plan and then justify the frequency of updates – can be challenged by auditor</a:t>
                      </a:r>
                      <a:endParaRPr lang="en-GB" sz="1600" dirty="0">
                        <a:latin typeface="Gill Sans MT" panose="020B0502020104020203" pitchFamily="34" charset="0"/>
                      </a:endParaRPr>
                    </a:p>
                  </a:txBody>
                  <a:tcPr/>
                </a:tc>
              </a:tr>
            </a:tbl>
          </a:graphicData>
        </a:graphic>
      </p:graphicFrame>
      <p:sp>
        <p:nvSpPr>
          <p:cNvPr id="6" name="Right Arrow 5"/>
          <p:cNvSpPr/>
          <p:nvPr/>
        </p:nvSpPr>
        <p:spPr>
          <a:xfrm>
            <a:off x="6874053" y="3285322"/>
            <a:ext cx="686808" cy="12826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197344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latin typeface="Gill Sans MT" panose="020B0502020104020203" pitchFamily="34" charset="0"/>
              </a:rPr>
              <a:t>Action plan</a:t>
            </a:r>
            <a:endParaRPr lang="en-GB" dirty="0">
              <a:latin typeface="Gill Sans MT" panose="020B0502020104020203" pitchFamily="34" charset="0"/>
            </a:endParaRPr>
          </a:p>
        </p:txBody>
      </p:sp>
      <p:sp>
        <p:nvSpPr>
          <p:cNvPr id="3" name="Subtitle 2"/>
          <p:cNvSpPr>
            <a:spLocks noGrp="1"/>
          </p:cNvSpPr>
          <p:nvPr>
            <p:ph type="subTitle" idx="1"/>
          </p:nvPr>
        </p:nvSpPr>
        <p:spPr/>
        <p:txBody>
          <a:bodyPr/>
          <a:lstStyle/>
          <a:p>
            <a:endParaRPr lang="en-GB"/>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38056" y="282387"/>
            <a:ext cx="1494718" cy="1105617"/>
          </a:xfrm>
          <a:prstGeom prst="rect">
            <a:avLst/>
          </a:prstGeom>
        </p:spPr>
      </p:pic>
    </p:spTree>
    <p:extLst>
      <p:ext uri="{BB962C8B-B14F-4D97-AF65-F5344CB8AC3E}">
        <p14:creationId xmlns:p14="http://schemas.microsoft.com/office/powerpoint/2010/main" val="1774204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cs typeface="Helvetica" panose="020B0604020202020204" pitchFamily="34" charset="0"/>
              </a:rPr>
              <a:t>Contents</a:t>
            </a:r>
            <a:endParaRPr lang="en-GB" dirty="0">
              <a:latin typeface="Gill Sans MT" panose="020B0502020104020203" pitchFamily="34" charset="0"/>
              <a:cs typeface="Helvetica" panose="020B0604020202020204"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latin typeface="Gill Sans MT" panose="020B0502020104020203" pitchFamily="34" charset="0"/>
                <a:cs typeface="Helvetica" panose="020B0604020202020204" pitchFamily="34" charset="0"/>
              </a:rPr>
              <a:t>What is clinical evidence and why is it important?</a:t>
            </a:r>
          </a:p>
          <a:p>
            <a:pPr marL="514350" indent="-514350">
              <a:buFont typeface="+mj-lt"/>
              <a:buAutoNum type="arabicPeriod"/>
            </a:pPr>
            <a:r>
              <a:rPr lang="en-GB" dirty="0" smtClean="0">
                <a:latin typeface="Gill Sans MT" panose="020B0502020104020203" pitchFamily="34" charset="0"/>
                <a:cs typeface="Helvetica" panose="020B0604020202020204" pitchFamily="34" charset="0"/>
              </a:rPr>
              <a:t>New requirements in EU regulatory system</a:t>
            </a:r>
          </a:p>
          <a:p>
            <a:pPr marL="514350" indent="-514350">
              <a:buFont typeface="+mj-lt"/>
              <a:buAutoNum type="arabicPeriod"/>
            </a:pPr>
            <a:r>
              <a:rPr lang="en-GB" dirty="0" smtClean="0">
                <a:latin typeface="Gill Sans MT" panose="020B0502020104020203" pitchFamily="34" charset="0"/>
                <a:cs typeface="Helvetica" panose="020B0604020202020204" pitchFamily="34" charset="0"/>
              </a:rPr>
              <a:t>Clinical evaluation</a:t>
            </a:r>
          </a:p>
          <a:p>
            <a:pPr marL="514350" indent="-514350">
              <a:buFont typeface="+mj-lt"/>
              <a:buAutoNum type="arabicPeriod"/>
            </a:pPr>
            <a:r>
              <a:rPr lang="en-GB" dirty="0" smtClean="0">
                <a:latin typeface="Gill Sans MT" panose="020B0502020104020203" pitchFamily="34" charset="0"/>
                <a:cs typeface="Helvetica" panose="020B0604020202020204" pitchFamily="34" charset="0"/>
              </a:rPr>
              <a:t>Action plan</a:t>
            </a:r>
            <a:endParaRPr lang="en-GB" dirty="0">
              <a:latin typeface="Gill Sans MT" panose="020B0502020104020203" pitchFamily="34" charset="0"/>
              <a:cs typeface="Helvetica" panose="020B0604020202020204" pitchFamily="34"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spTree>
    <p:extLst>
      <p:ext uri="{BB962C8B-B14F-4D97-AF65-F5344CB8AC3E}">
        <p14:creationId xmlns:p14="http://schemas.microsoft.com/office/powerpoint/2010/main" val="2823470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Action plan – what to do before May 2020?</a:t>
            </a:r>
            <a:endParaRPr lang="en-GB" dirty="0">
              <a:latin typeface="Gill Sans MT" panose="020B0502020104020203"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391069003"/>
              </p:ext>
            </p:extLst>
          </p:nvPr>
        </p:nvGraphicFramePr>
        <p:xfrm>
          <a:off x="878541" y="1596559"/>
          <a:ext cx="10515600" cy="4394200"/>
        </p:xfrm>
        <a:graphic>
          <a:graphicData uri="http://schemas.openxmlformats.org/drawingml/2006/table">
            <a:tbl>
              <a:tblPr firstRow="1" bandRow="1">
                <a:tableStyleId>{5C22544A-7EE6-4342-B048-85BDC9FD1C3A}</a:tableStyleId>
              </a:tblPr>
              <a:tblGrid>
                <a:gridCol w="9249528"/>
                <a:gridCol w="1266072"/>
              </a:tblGrid>
              <a:tr h="370840">
                <a:tc>
                  <a:txBody>
                    <a:bodyPr/>
                    <a:lstStyle/>
                    <a:p>
                      <a:r>
                        <a:rPr lang="en-GB" dirty="0" smtClean="0">
                          <a:latin typeface="Gill Sans MT" panose="020B0502020104020203" pitchFamily="34" charset="0"/>
                        </a:rPr>
                        <a:t>Action</a:t>
                      </a:r>
                      <a:endParaRPr lang="en-GB" dirty="0">
                        <a:latin typeface="Gill Sans MT" panose="020B0502020104020203" pitchFamily="34" charset="0"/>
                      </a:endParaRPr>
                    </a:p>
                  </a:txBody>
                  <a:tcPr/>
                </a:tc>
                <a:tc>
                  <a:txBody>
                    <a:bodyPr/>
                    <a:lstStyle/>
                    <a:p>
                      <a:r>
                        <a:rPr lang="en-GB" dirty="0" smtClean="0">
                          <a:latin typeface="Gill Sans MT" panose="020B0502020104020203" pitchFamily="34" charset="0"/>
                        </a:rPr>
                        <a:t>Complete</a:t>
                      </a:r>
                      <a:endParaRPr lang="en-GB" dirty="0">
                        <a:latin typeface="Gill Sans MT" panose="020B0502020104020203" pitchFamily="34" charset="0"/>
                      </a:endParaRPr>
                    </a:p>
                  </a:txBody>
                  <a:tcPr/>
                </a:tc>
              </a:tr>
              <a:tr h="6816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latin typeface="Gill Sans MT" panose="020B0502020104020203" pitchFamily="34" charset="0"/>
                        </a:rPr>
                        <a:t>Gap analysis: Ensure you have a Clinical Evaluation Plan in place (i.e. how are you going to fill gaps in your data? Are you using equivalents and if so, where is the technical file coming from?)</a:t>
                      </a:r>
                    </a:p>
                    <a:p>
                      <a:endParaRPr lang="en-GB" dirty="0">
                        <a:latin typeface="Gill Sans MT" panose="020B0502020104020203" pitchFamily="34" charset="0"/>
                      </a:endParaRPr>
                    </a:p>
                  </a:txBody>
                  <a:tcPr/>
                </a:tc>
                <a:tc>
                  <a:txBody>
                    <a:bodyPr/>
                    <a:lstStyle/>
                    <a:p>
                      <a:pPr marL="714375" indent="-285750">
                        <a:buFont typeface="Wingdings" panose="05000000000000000000" pitchFamily="2" charset="2"/>
                        <a:buChar char="ü"/>
                      </a:pPr>
                      <a:r>
                        <a:rPr lang="en-GB" dirty="0" smtClean="0">
                          <a:latin typeface="Gill Sans MT" panose="020B0502020104020203" pitchFamily="34" charset="0"/>
                        </a:rPr>
                        <a:t> </a:t>
                      </a:r>
                      <a:endParaRPr lang="en-GB" dirty="0">
                        <a:latin typeface="Gill Sans MT" panose="020B0502020104020203" pitchFamily="34" charset="0"/>
                      </a:endParaRPr>
                    </a:p>
                  </a:txBody>
                  <a:tcPr anchor="ct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latin typeface="Gill Sans MT" panose="020B0502020104020203" pitchFamily="34" charset="0"/>
                        </a:rPr>
                        <a:t>Explore options for data generation – Expert opinion, </a:t>
                      </a:r>
                      <a:r>
                        <a:rPr lang="en-GB" dirty="0" smtClean="0">
                          <a:latin typeface="Gill Sans MT" panose="020B0502020104020203" pitchFamily="34" charset="0"/>
                        </a:rPr>
                        <a:t>PMCF, </a:t>
                      </a:r>
                      <a:r>
                        <a:rPr lang="en-GB" dirty="0" err="1" smtClean="0">
                          <a:latin typeface="Gill Sans MT" panose="020B0502020104020203" pitchFamily="34" charset="0"/>
                        </a:rPr>
                        <a:t>restrospective</a:t>
                      </a:r>
                      <a:r>
                        <a:rPr lang="en-GB" dirty="0" smtClean="0">
                          <a:latin typeface="Gill Sans MT" panose="020B0502020104020203" pitchFamily="34" charset="0"/>
                        </a:rPr>
                        <a:t> </a:t>
                      </a:r>
                      <a:r>
                        <a:rPr lang="en-GB" smtClean="0">
                          <a:latin typeface="Gill Sans MT" panose="020B0502020104020203" pitchFamily="34" charset="0"/>
                        </a:rPr>
                        <a:t>data review</a:t>
                      </a:r>
                      <a:endParaRPr lang="en-GB" dirty="0" smtClean="0">
                        <a:latin typeface="Gill Sans MT" panose="020B0502020104020203" pitchFamily="34" charset="0"/>
                      </a:endParaRPr>
                    </a:p>
                    <a:p>
                      <a:endParaRPr lang="en-GB" dirty="0">
                        <a:latin typeface="Gill Sans MT" panose="020B0502020104020203" pitchFamily="34" charset="0"/>
                      </a:endParaRPr>
                    </a:p>
                  </a:txBody>
                  <a:tcPr/>
                </a:tc>
                <a:tc>
                  <a:txBody>
                    <a:bodyPr/>
                    <a:lstStyle/>
                    <a:p>
                      <a:pPr marL="714375" indent="-285750">
                        <a:buFont typeface="Wingdings" panose="05000000000000000000" pitchFamily="2" charset="2"/>
                        <a:buChar char="ü"/>
                      </a:pPr>
                      <a:r>
                        <a:rPr lang="en-GB" dirty="0" smtClean="0">
                          <a:latin typeface="Gill Sans MT" panose="020B0502020104020203" pitchFamily="34" charset="0"/>
                        </a:rPr>
                        <a:t> </a:t>
                      </a:r>
                      <a:endParaRPr lang="en-GB" dirty="0">
                        <a:latin typeface="Gill Sans MT" panose="020B0502020104020203" pitchFamily="34" charset="0"/>
                      </a:endParaRPr>
                    </a:p>
                  </a:txBody>
                  <a:tcPr anchor="ct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latin typeface="Gill Sans MT" panose="020B0502020104020203" pitchFamily="34" charset="0"/>
                        </a:rPr>
                        <a:t>PMS – ensure you are capturing all sales and complaints data (this can help to prove your product’s safety)</a:t>
                      </a:r>
                    </a:p>
                    <a:p>
                      <a:endParaRPr lang="en-GB" dirty="0">
                        <a:latin typeface="Gill Sans MT" panose="020B0502020104020203" pitchFamily="34" charset="0"/>
                      </a:endParaRPr>
                    </a:p>
                  </a:txBody>
                  <a:tcPr/>
                </a:tc>
                <a:tc>
                  <a:txBody>
                    <a:bodyPr/>
                    <a:lstStyle/>
                    <a:p>
                      <a:pPr marL="714375" indent="-285750">
                        <a:buFont typeface="Wingdings" panose="05000000000000000000" pitchFamily="2" charset="2"/>
                        <a:buChar char="ü"/>
                      </a:pPr>
                      <a:r>
                        <a:rPr lang="en-GB" dirty="0" smtClean="0">
                          <a:latin typeface="Gill Sans MT" panose="020B0502020104020203" pitchFamily="34" charset="0"/>
                        </a:rPr>
                        <a:t> </a:t>
                      </a:r>
                      <a:endParaRPr lang="en-GB" dirty="0">
                        <a:latin typeface="Gill Sans MT" panose="020B0502020104020203" pitchFamily="34" charset="0"/>
                      </a:endParaRPr>
                    </a:p>
                  </a:txBody>
                  <a:tcPr anchor="ct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latin typeface="Gill Sans MT" panose="020B0502020104020203" pitchFamily="34" charset="0"/>
                        </a:rPr>
                        <a:t>The Clinical Evaluation Report – get it completed before your audit</a:t>
                      </a:r>
                    </a:p>
                    <a:p>
                      <a:endParaRPr lang="en-GB" dirty="0">
                        <a:latin typeface="Gill Sans MT" panose="020B0502020104020203" pitchFamily="34" charset="0"/>
                      </a:endParaRPr>
                    </a:p>
                  </a:txBody>
                  <a:tcPr/>
                </a:tc>
                <a:tc>
                  <a:txBody>
                    <a:bodyPr/>
                    <a:lstStyle/>
                    <a:p>
                      <a:pPr marL="714375" indent="-285750">
                        <a:buFont typeface="Wingdings" panose="05000000000000000000" pitchFamily="2" charset="2"/>
                        <a:buChar char="ü"/>
                      </a:pPr>
                      <a:r>
                        <a:rPr lang="en-GB" dirty="0" smtClean="0">
                          <a:latin typeface="Gill Sans MT" panose="020B0502020104020203" pitchFamily="34" charset="0"/>
                        </a:rPr>
                        <a:t> </a:t>
                      </a:r>
                      <a:endParaRPr lang="en-GB" dirty="0">
                        <a:latin typeface="Gill Sans MT" panose="020B0502020104020203" pitchFamily="34" charset="0"/>
                      </a:endParaRPr>
                    </a:p>
                  </a:txBody>
                  <a:tcPr anchor="ct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latin typeface="Gill Sans MT" panose="020B0502020104020203" pitchFamily="34" charset="0"/>
                        </a:rPr>
                        <a:t>Consider portfolio – are there any products which aren’t selling enough to justify the increased cost of regulation?</a:t>
                      </a:r>
                    </a:p>
                    <a:p>
                      <a:endParaRPr lang="en-GB" dirty="0">
                        <a:latin typeface="Gill Sans MT" panose="020B0502020104020203" pitchFamily="34" charset="0"/>
                      </a:endParaRPr>
                    </a:p>
                  </a:txBody>
                  <a:tcPr/>
                </a:tc>
                <a:tc>
                  <a:txBody>
                    <a:bodyPr/>
                    <a:lstStyle/>
                    <a:p>
                      <a:pPr marL="714375" indent="-285750">
                        <a:buFont typeface="Wingdings" panose="05000000000000000000" pitchFamily="2" charset="2"/>
                        <a:buChar char="ü"/>
                      </a:pPr>
                      <a:r>
                        <a:rPr lang="en-GB" dirty="0" smtClean="0">
                          <a:latin typeface="Gill Sans MT" panose="020B0502020104020203" pitchFamily="34" charset="0"/>
                        </a:rPr>
                        <a:t> </a:t>
                      </a:r>
                      <a:endParaRPr lang="en-GB" dirty="0">
                        <a:latin typeface="Gill Sans MT" panose="020B0502020104020203" pitchFamily="34" charset="0"/>
                      </a:endParaRPr>
                    </a:p>
                  </a:txBody>
                  <a:tcPr anchor="ctr"/>
                </a:tc>
              </a:tr>
            </a:tbl>
          </a:graphicData>
        </a:graphic>
      </p:graphicFrame>
      <p:sp>
        <p:nvSpPr>
          <p:cNvPr id="7" name="Rectangle 6"/>
          <p:cNvSpPr/>
          <p:nvPr/>
        </p:nvSpPr>
        <p:spPr>
          <a:xfrm>
            <a:off x="3070924" y="3091580"/>
            <a:ext cx="6130834" cy="14041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latin typeface="Gill Sans MT" panose="020B0502020104020203" pitchFamily="34" charset="0"/>
              </a:rPr>
              <a:t>Don’t leave it too late!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spTree>
    <p:extLst>
      <p:ext uri="{BB962C8B-B14F-4D97-AF65-F5344CB8AC3E}">
        <p14:creationId xmlns:p14="http://schemas.microsoft.com/office/powerpoint/2010/main" val="817044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latin typeface="Gill Sans MT" panose="020B0502020104020203" pitchFamily="34" charset="0"/>
              </a:rPr>
              <a:t>Thank you</a:t>
            </a:r>
            <a:endParaRPr lang="en-GB" dirty="0">
              <a:latin typeface="Gill Sans MT" panose="020B0502020104020203" pitchFamily="34" charset="0"/>
            </a:endParaRPr>
          </a:p>
        </p:txBody>
      </p:sp>
      <p:sp>
        <p:nvSpPr>
          <p:cNvPr id="3" name="Subtitle 2"/>
          <p:cNvSpPr>
            <a:spLocks noGrp="1"/>
          </p:cNvSpPr>
          <p:nvPr>
            <p:ph type="subTitle" idx="1"/>
          </p:nvPr>
        </p:nvSpPr>
        <p:spPr/>
        <p:txBody>
          <a:bodyPr/>
          <a:lstStyle/>
          <a:p>
            <a:r>
              <a:rPr lang="en-GB" dirty="0" smtClean="0">
                <a:latin typeface="Gill Sans MT" panose="020B0502020104020203" pitchFamily="34" charset="0"/>
                <a:hlinkClick r:id="rId2"/>
              </a:rPr>
              <a:t>t.wright@medilink.co.uk</a:t>
            </a:r>
            <a:r>
              <a:rPr lang="en-GB" dirty="0" smtClean="0">
                <a:latin typeface="Gill Sans MT" panose="020B0502020104020203" pitchFamily="34" charset="0"/>
              </a:rPr>
              <a:t> </a:t>
            </a:r>
            <a:endParaRPr lang="en-GB" dirty="0">
              <a:latin typeface="Gill Sans MT" panose="020B0502020104020203"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38056" y="282387"/>
            <a:ext cx="1494718" cy="1105617"/>
          </a:xfrm>
          <a:prstGeom prst="rect">
            <a:avLst/>
          </a:prstGeom>
        </p:spPr>
      </p:pic>
    </p:spTree>
    <p:extLst>
      <p:ext uri="{BB962C8B-B14F-4D97-AF65-F5344CB8AC3E}">
        <p14:creationId xmlns:p14="http://schemas.microsoft.com/office/powerpoint/2010/main" val="843105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Definitions</a:t>
            </a:r>
            <a:endParaRPr lang="en-GB" dirty="0">
              <a:latin typeface="Gill Sans MT" panose="020B0502020104020203" pitchFamily="34" charset="0"/>
            </a:endParaRPr>
          </a:p>
        </p:txBody>
      </p:sp>
      <p:sp>
        <p:nvSpPr>
          <p:cNvPr id="3" name="Content Placeholder 2"/>
          <p:cNvSpPr>
            <a:spLocks noGrp="1"/>
          </p:cNvSpPr>
          <p:nvPr>
            <p:ph idx="1"/>
          </p:nvPr>
        </p:nvSpPr>
        <p:spPr/>
        <p:txBody>
          <a:bodyPr/>
          <a:lstStyle/>
          <a:p>
            <a:r>
              <a:rPr lang="en-GB" b="1" dirty="0" smtClean="0">
                <a:latin typeface="Gill Sans MT" panose="020B0502020104020203" pitchFamily="34" charset="0"/>
              </a:rPr>
              <a:t>Clinical evidence: </a:t>
            </a:r>
            <a:r>
              <a:rPr lang="en-GB" dirty="0" smtClean="0">
                <a:latin typeface="Gill Sans MT" panose="020B0502020104020203" pitchFamily="34" charset="0"/>
              </a:rPr>
              <a:t>The clinical data and the clinical evaluation report pertaining to a medical device</a:t>
            </a:r>
          </a:p>
          <a:p>
            <a:endParaRPr lang="en-GB" dirty="0" smtClean="0">
              <a:latin typeface="Gill Sans MT" panose="020B0502020104020203" pitchFamily="34" charset="0"/>
            </a:endParaRPr>
          </a:p>
          <a:p>
            <a:r>
              <a:rPr lang="en-GB" b="1" dirty="0" smtClean="0">
                <a:latin typeface="Gill Sans MT" panose="020B0502020104020203" pitchFamily="34" charset="0"/>
              </a:rPr>
              <a:t>Clinical evaluation: </a:t>
            </a:r>
            <a:r>
              <a:rPr lang="en-GB" dirty="0" smtClean="0">
                <a:latin typeface="Gill Sans MT" panose="020B0502020104020203" pitchFamily="34" charset="0"/>
              </a:rPr>
              <a:t>The assessment and analysis of clinical data pertaining to a medical device to verify the clinical safety and performance of the device when used as intended by the manufacturer</a:t>
            </a:r>
            <a:endParaRPr lang="en-GB" dirty="0">
              <a:latin typeface="Gill Sans MT" panose="020B0502020104020203" pitchFamily="34" charset="0"/>
            </a:endParaRPr>
          </a:p>
        </p:txBody>
      </p:sp>
    </p:spTree>
    <p:extLst>
      <p:ext uri="{BB962C8B-B14F-4D97-AF65-F5344CB8AC3E}">
        <p14:creationId xmlns:p14="http://schemas.microsoft.com/office/powerpoint/2010/main" val="36406050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latin typeface="Gill Sans MT" panose="020B0502020104020203" pitchFamily="34" charset="0"/>
                <a:cs typeface="Helvetica" panose="020B0604020202020204" pitchFamily="34" charset="0"/>
              </a:rPr>
              <a:t>What is clinical evidence and why is it important?</a:t>
            </a:r>
            <a:endParaRPr lang="en-GB" dirty="0">
              <a:latin typeface="Gill Sans MT" panose="020B0502020104020203" pitchFamily="34" charset="0"/>
              <a:cs typeface="Helvetica" panose="020B0604020202020204" pitchFamily="34" charset="0"/>
            </a:endParaRPr>
          </a:p>
        </p:txBody>
      </p:sp>
      <p:sp>
        <p:nvSpPr>
          <p:cNvPr id="3" name="Subtitle 2"/>
          <p:cNvSpPr>
            <a:spLocks noGrp="1"/>
          </p:cNvSpPr>
          <p:nvPr>
            <p:ph type="subTitle" idx="1"/>
          </p:nvPr>
        </p:nvSpPr>
        <p:spPr/>
        <p:txBody>
          <a:bodyPr/>
          <a:lstStyle/>
          <a:p>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38056" y="282387"/>
            <a:ext cx="1494718" cy="1105617"/>
          </a:xfrm>
          <a:prstGeom prst="rect">
            <a:avLst/>
          </a:prstGeom>
        </p:spPr>
      </p:pic>
    </p:spTree>
    <p:extLst>
      <p:ext uri="{BB962C8B-B14F-4D97-AF65-F5344CB8AC3E}">
        <p14:creationId xmlns:p14="http://schemas.microsoft.com/office/powerpoint/2010/main" val="913053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Clinical evidence – what is it?</a:t>
            </a:r>
            <a:endParaRPr lang="en-GB" dirty="0">
              <a:latin typeface="Gill Sans MT" panose="020B0502020104020203" pitchFamily="34" charset="0"/>
            </a:endParaRPr>
          </a:p>
        </p:txBody>
      </p:sp>
      <p:sp>
        <p:nvSpPr>
          <p:cNvPr id="3" name="Content Placeholder 2"/>
          <p:cNvSpPr>
            <a:spLocks noGrp="1"/>
          </p:cNvSpPr>
          <p:nvPr>
            <p:ph idx="1"/>
          </p:nvPr>
        </p:nvSpPr>
        <p:spPr>
          <a:xfrm>
            <a:off x="838200" y="1825625"/>
            <a:ext cx="5958385" cy="4752596"/>
          </a:xfrm>
        </p:spPr>
        <p:txBody>
          <a:bodyPr>
            <a:normAutofit fontScale="92500" lnSpcReduction="10000"/>
          </a:bodyPr>
          <a:lstStyle/>
          <a:p>
            <a:r>
              <a:rPr lang="en-GB" dirty="0" smtClean="0">
                <a:latin typeface="Gill Sans MT" panose="020B0502020104020203" pitchFamily="34" charset="0"/>
              </a:rPr>
              <a:t>Sufficient clinical data, relatable to use of the device, which provides evidence that the </a:t>
            </a:r>
            <a:r>
              <a:rPr lang="en-GB" b="1" dirty="0" smtClean="0">
                <a:latin typeface="Gill Sans MT" panose="020B0502020104020203" pitchFamily="34" charset="0"/>
              </a:rPr>
              <a:t>benefits outweigh the risks </a:t>
            </a:r>
            <a:r>
              <a:rPr lang="en-GB" dirty="0" smtClean="0">
                <a:latin typeface="Gill Sans MT" panose="020B0502020104020203" pitchFamily="34" charset="0"/>
              </a:rPr>
              <a:t>of use</a:t>
            </a:r>
          </a:p>
          <a:p>
            <a:r>
              <a:rPr lang="en-GB" dirty="0" smtClean="0">
                <a:latin typeface="Gill Sans MT" panose="020B0502020104020203" pitchFamily="34" charset="0"/>
              </a:rPr>
              <a:t>Generated internally or by external groups</a:t>
            </a:r>
          </a:p>
          <a:p>
            <a:r>
              <a:rPr lang="en-GB" dirty="0" smtClean="0">
                <a:latin typeface="Gill Sans MT" panose="020B0502020104020203" pitchFamily="34" charset="0"/>
              </a:rPr>
              <a:t>Often peer reviewed – strongest evidence</a:t>
            </a:r>
          </a:p>
          <a:p>
            <a:r>
              <a:rPr lang="en-GB" dirty="0" smtClean="0">
                <a:latin typeface="Gill Sans MT" panose="020B0502020104020203" pitchFamily="34" charset="0"/>
              </a:rPr>
              <a:t>A range of data sources required depending on:</a:t>
            </a:r>
          </a:p>
          <a:p>
            <a:pPr lvl="1"/>
            <a:r>
              <a:rPr lang="en-GB" dirty="0" smtClean="0">
                <a:latin typeface="Gill Sans MT" panose="020B0502020104020203" pitchFamily="34" charset="0"/>
              </a:rPr>
              <a:t>Risk profile for device</a:t>
            </a:r>
          </a:p>
          <a:p>
            <a:pPr lvl="1"/>
            <a:r>
              <a:rPr lang="en-GB" dirty="0" smtClean="0">
                <a:latin typeface="Gill Sans MT" panose="020B0502020104020203" pitchFamily="34" charset="0"/>
              </a:rPr>
              <a:t>Classification</a:t>
            </a:r>
          </a:p>
          <a:p>
            <a:pPr lvl="1"/>
            <a:r>
              <a:rPr lang="en-GB" dirty="0" smtClean="0">
                <a:latin typeface="Gill Sans MT" panose="020B0502020104020203" pitchFamily="34" charset="0"/>
              </a:rPr>
              <a:t>Claims</a:t>
            </a:r>
          </a:p>
          <a:p>
            <a:pPr lvl="1"/>
            <a:r>
              <a:rPr lang="en-GB" dirty="0" smtClean="0">
                <a:latin typeface="Gill Sans MT" panose="020B0502020104020203" pitchFamily="34" charset="0"/>
              </a:rPr>
              <a:t>Indications</a:t>
            </a:r>
          </a:p>
          <a:p>
            <a:pPr lvl="1"/>
            <a:endParaRPr lang="en-GB" dirty="0" smtClean="0"/>
          </a:p>
        </p:txBody>
      </p:sp>
      <p:graphicFrame>
        <p:nvGraphicFramePr>
          <p:cNvPr id="4" name="Diagram 3"/>
          <p:cNvGraphicFramePr/>
          <p:nvPr>
            <p:extLst>
              <p:ext uri="{D42A27DB-BD31-4B8C-83A1-F6EECF244321}">
                <p14:modId xmlns:p14="http://schemas.microsoft.com/office/powerpoint/2010/main" val="3148429795"/>
              </p:ext>
            </p:extLst>
          </p:nvPr>
        </p:nvGraphicFramePr>
        <p:xfrm>
          <a:off x="6412931" y="1291960"/>
          <a:ext cx="604633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spTree>
    <p:extLst>
      <p:ext uri="{BB962C8B-B14F-4D97-AF65-F5344CB8AC3E}">
        <p14:creationId xmlns:p14="http://schemas.microsoft.com/office/powerpoint/2010/main" val="2583400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Clinical evidence</a:t>
            </a:r>
            <a:endParaRPr lang="en-GB" dirty="0">
              <a:latin typeface="Gill Sans MT" panose="020B0502020104020203" pitchFamily="34" charset="0"/>
            </a:endParaRPr>
          </a:p>
        </p:txBody>
      </p:sp>
      <p:sp>
        <p:nvSpPr>
          <p:cNvPr id="3" name="Content Placeholder 2"/>
          <p:cNvSpPr>
            <a:spLocks noGrp="1"/>
          </p:cNvSpPr>
          <p:nvPr>
            <p:ph idx="1"/>
          </p:nvPr>
        </p:nvSpPr>
        <p:spPr/>
        <p:txBody>
          <a:bodyPr/>
          <a:lstStyle/>
          <a:p>
            <a:r>
              <a:rPr lang="en-GB" dirty="0">
                <a:latin typeface="Gill Sans MT" panose="020B0502020104020203" pitchFamily="34" charset="0"/>
              </a:rPr>
              <a:t>R</a:t>
            </a:r>
            <a:r>
              <a:rPr lang="en-GB" dirty="0" smtClean="0">
                <a:latin typeface="Gill Sans MT" panose="020B0502020104020203" pitchFamily="34" charset="0"/>
              </a:rPr>
              <a:t>equirement for </a:t>
            </a:r>
            <a:r>
              <a:rPr lang="en-GB" b="1" dirty="0" smtClean="0">
                <a:latin typeface="Gill Sans MT" panose="020B0502020104020203" pitchFamily="34" charset="0"/>
              </a:rPr>
              <a:t>all</a:t>
            </a:r>
            <a:r>
              <a:rPr lang="en-GB" dirty="0" smtClean="0">
                <a:latin typeface="Gill Sans MT" panose="020B0502020104020203" pitchFamily="34" charset="0"/>
              </a:rPr>
              <a:t> CE marked medical devices</a:t>
            </a:r>
          </a:p>
          <a:p>
            <a:r>
              <a:rPr lang="en-GB" dirty="0">
                <a:latin typeface="Gill Sans MT" panose="020B0502020104020203" pitchFamily="34" charset="0"/>
              </a:rPr>
              <a:t>Supports </a:t>
            </a:r>
            <a:r>
              <a:rPr lang="en-GB" dirty="0" smtClean="0">
                <a:latin typeface="Gill Sans MT" panose="020B0502020104020203" pitchFamily="34" charset="0"/>
              </a:rPr>
              <a:t>validity </a:t>
            </a:r>
            <a:r>
              <a:rPr lang="en-GB" dirty="0">
                <a:latin typeface="Gill Sans MT" panose="020B0502020104020203" pitchFamily="34" charset="0"/>
              </a:rPr>
              <a:t>of device claims and use in chosen indications</a:t>
            </a:r>
          </a:p>
          <a:p>
            <a:r>
              <a:rPr lang="en-GB" dirty="0" smtClean="0">
                <a:latin typeface="Gill Sans MT" panose="020B0502020104020203" pitchFamily="34" charset="0"/>
              </a:rPr>
              <a:t>Internationally important (e.g. FDA approvals)</a:t>
            </a:r>
          </a:p>
          <a:p>
            <a:r>
              <a:rPr lang="en-GB" dirty="0" smtClean="0">
                <a:latin typeface="Gill Sans MT" panose="020B0502020104020203" pitchFamily="34" charset="0"/>
              </a:rPr>
              <a:t>Essential </a:t>
            </a:r>
            <a:r>
              <a:rPr lang="en-GB" dirty="0">
                <a:latin typeface="Gill Sans MT" panose="020B0502020104020203" pitchFamily="34" charset="0"/>
              </a:rPr>
              <a:t>for adoption – proving benefits</a:t>
            </a:r>
          </a:p>
          <a:p>
            <a:endParaRPr lang="en-GB" dirty="0" smtClean="0">
              <a:latin typeface="Garamond" panose="02020404030301010803" pitchFamily="18" charset="0"/>
            </a:endParaRPr>
          </a:p>
          <a:p>
            <a:endParaRPr lang="en-GB" dirty="0"/>
          </a:p>
        </p:txBody>
      </p:sp>
      <p:sp>
        <p:nvSpPr>
          <p:cNvPr id="5" name="Rectangle 4"/>
          <p:cNvSpPr/>
          <p:nvPr/>
        </p:nvSpPr>
        <p:spPr>
          <a:xfrm>
            <a:off x="1069145" y="4504266"/>
            <a:ext cx="10053710" cy="1474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latin typeface="Gill Sans MT" panose="020B0502020104020203" pitchFamily="34" charset="0"/>
              </a:rPr>
              <a:t>This data is essential for regulatory compliance, but also for clinical adoption, underpinning your value proposition to your customers</a:t>
            </a:r>
            <a:endParaRPr lang="en-GB" sz="2800" dirty="0">
              <a:latin typeface="Gill Sans MT" panose="020B0502020104020203" pitchFamily="34" charset="0"/>
            </a:endParaRPr>
          </a:p>
          <a:p>
            <a:pPr algn="ct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spTree>
    <p:extLst>
      <p:ext uri="{BB962C8B-B14F-4D97-AF65-F5344CB8AC3E}">
        <p14:creationId xmlns:p14="http://schemas.microsoft.com/office/powerpoint/2010/main" val="3948199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Clinical evidence - types</a:t>
            </a:r>
            <a:endParaRPr lang="en-GB" dirty="0">
              <a:latin typeface="Gill Sans MT" panose="020B0502020104020203" pitchFamily="34" charset="0"/>
            </a:endParaRPr>
          </a:p>
        </p:txBody>
      </p:sp>
      <p:graphicFrame>
        <p:nvGraphicFramePr>
          <p:cNvPr id="4" name="Diagram 3"/>
          <p:cNvGraphicFramePr/>
          <p:nvPr>
            <p:extLst>
              <p:ext uri="{D42A27DB-BD31-4B8C-83A1-F6EECF244321}">
                <p14:modId xmlns:p14="http://schemas.microsoft.com/office/powerpoint/2010/main" val="3506071004"/>
              </p:ext>
            </p:extLst>
          </p:nvPr>
        </p:nvGraphicFramePr>
        <p:xfrm>
          <a:off x="2040945" y="1555845"/>
          <a:ext cx="8128000" cy="51794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sp>
        <p:nvSpPr>
          <p:cNvPr id="3" name="Rectangle 2"/>
          <p:cNvSpPr/>
          <p:nvPr/>
        </p:nvSpPr>
        <p:spPr>
          <a:xfrm>
            <a:off x="2834151" y="3196047"/>
            <a:ext cx="7334794" cy="15065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t>No set guidance for how to do this. Based on GHTF document.</a:t>
            </a:r>
            <a:endParaRPr lang="en-GB" sz="3200" dirty="0"/>
          </a:p>
        </p:txBody>
      </p:sp>
    </p:spTree>
    <p:extLst>
      <p:ext uri="{BB962C8B-B14F-4D97-AF65-F5344CB8AC3E}">
        <p14:creationId xmlns:p14="http://schemas.microsoft.com/office/powerpoint/2010/main" val="2217291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latin typeface="Gill Sans MT" panose="020B0502020104020203" pitchFamily="34" charset="0"/>
              </a:rPr>
              <a:t>New requirements in EU regulatory system </a:t>
            </a:r>
            <a:endParaRPr lang="en-GB" dirty="0">
              <a:latin typeface="Gill Sans MT" panose="020B0502020104020203" pitchFamily="34" charset="0"/>
            </a:endParaRPr>
          </a:p>
        </p:txBody>
      </p:sp>
      <p:sp>
        <p:nvSpPr>
          <p:cNvPr id="3" name="Subtitle 2"/>
          <p:cNvSpPr>
            <a:spLocks noGrp="1"/>
          </p:cNvSpPr>
          <p:nvPr>
            <p:ph type="subTitle" idx="1"/>
          </p:nvPr>
        </p:nvSpPr>
        <p:spPr/>
        <p:txBody>
          <a:bodyPr/>
          <a:lstStyle/>
          <a:p>
            <a:endParaRPr lang="en-GB"/>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38056" y="282387"/>
            <a:ext cx="1494718" cy="1105617"/>
          </a:xfrm>
          <a:prstGeom prst="rect">
            <a:avLst/>
          </a:prstGeom>
        </p:spPr>
      </p:pic>
    </p:spTree>
    <p:extLst>
      <p:ext uri="{BB962C8B-B14F-4D97-AF65-F5344CB8AC3E}">
        <p14:creationId xmlns:p14="http://schemas.microsoft.com/office/powerpoint/2010/main" val="42490824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ill Sans MT" panose="020B0502020104020203" pitchFamily="34" charset="0"/>
              </a:rPr>
              <a:t>Why do I need clinical evidence?</a:t>
            </a:r>
            <a:endParaRPr lang="en-GB" dirty="0">
              <a:latin typeface="Gill Sans MT" panose="020B0502020104020203" pitchFamily="34" charset="0"/>
            </a:endParaRPr>
          </a:p>
        </p:txBody>
      </p:sp>
      <p:sp>
        <p:nvSpPr>
          <p:cNvPr id="3" name="Content Placeholder 2"/>
          <p:cNvSpPr>
            <a:spLocks noGrp="1"/>
          </p:cNvSpPr>
          <p:nvPr>
            <p:ph idx="1"/>
          </p:nvPr>
        </p:nvSpPr>
        <p:spPr/>
        <p:txBody>
          <a:bodyPr/>
          <a:lstStyle/>
          <a:p>
            <a:r>
              <a:rPr lang="en-GB" dirty="0" smtClean="0">
                <a:latin typeface="Gill Sans MT" panose="020B0502020104020203" pitchFamily="34" charset="0"/>
              </a:rPr>
              <a:t>Generation of clinical evidence has been mandatory for some years now</a:t>
            </a:r>
          </a:p>
          <a:p>
            <a:r>
              <a:rPr lang="en-GB" dirty="0" smtClean="0">
                <a:latin typeface="Gill Sans MT" panose="020B0502020104020203" pitchFamily="34" charset="0"/>
              </a:rPr>
              <a:t>Demonstrate the safety of products used on patients in EU countries</a:t>
            </a:r>
          </a:p>
          <a:p>
            <a:r>
              <a:rPr lang="en-GB" dirty="0" smtClean="0">
                <a:latin typeface="Gill Sans MT" panose="020B0502020104020203" pitchFamily="34" charset="0"/>
              </a:rPr>
              <a:t>By May 2020, this requirement will become more difficult for companies to satisfy as standards are raised by two key regulatory documents:</a:t>
            </a:r>
          </a:p>
          <a:p>
            <a:endParaRPr lang="en-GB" dirty="0"/>
          </a:p>
        </p:txBody>
      </p:sp>
      <p:sp>
        <p:nvSpPr>
          <p:cNvPr id="4" name="Rectangle 3"/>
          <p:cNvSpPr/>
          <p:nvPr/>
        </p:nvSpPr>
        <p:spPr>
          <a:xfrm>
            <a:off x="2119384" y="4543436"/>
            <a:ext cx="3384645" cy="1801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latin typeface="Gill Sans MT" panose="020B0502020104020203" pitchFamily="34" charset="0"/>
              </a:rPr>
              <a:t>MEDDEV 2.7.1. Rev 4</a:t>
            </a:r>
            <a:endParaRPr lang="en-GB" sz="3200" dirty="0">
              <a:latin typeface="Gill Sans MT" panose="020B0502020104020203" pitchFamily="34" charset="0"/>
            </a:endParaRPr>
          </a:p>
        </p:txBody>
      </p:sp>
      <p:sp>
        <p:nvSpPr>
          <p:cNvPr id="5" name="Rectangle 4"/>
          <p:cNvSpPr/>
          <p:nvPr/>
        </p:nvSpPr>
        <p:spPr>
          <a:xfrm>
            <a:off x="6736592" y="4543435"/>
            <a:ext cx="3384645" cy="1801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smtClean="0">
                <a:latin typeface="Gill Sans MT" panose="020B0502020104020203" pitchFamily="34" charset="0"/>
              </a:rPr>
              <a:t>Medical Device Regulation (MDR)</a:t>
            </a:r>
            <a:endParaRPr lang="en-GB" sz="3200" dirty="0">
              <a:latin typeface="Gill Sans MT" panose="020B0502020104020203"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35958" y="6065837"/>
            <a:ext cx="938698" cy="693192"/>
          </a:xfrm>
          <a:prstGeom prst="rect">
            <a:avLst/>
          </a:prstGeom>
        </p:spPr>
      </p:pic>
    </p:spTree>
    <p:extLst>
      <p:ext uri="{BB962C8B-B14F-4D97-AF65-F5344CB8AC3E}">
        <p14:creationId xmlns:p14="http://schemas.microsoft.com/office/powerpoint/2010/main" val="1881624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5641</TotalTime>
  <Words>1538</Words>
  <Application>Microsoft Office PowerPoint</Application>
  <PresentationFormat>Widescreen</PresentationFormat>
  <Paragraphs>167</Paragraphs>
  <Slides>21</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Calibri Light</vt:lpstr>
      <vt:lpstr>Garamond</vt:lpstr>
      <vt:lpstr>Gill Sans MT</vt:lpstr>
      <vt:lpstr>Helvetica</vt:lpstr>
      <vt:lpstr>Wingdings</vt:lpstr>
      <vt:lpstr>Office Theme</vt:lpstr>
      <vt:lpstr>Clinical evidence – meeting the new requirements</vt:lpstr>
      <vt:lpstr>Contents</vt:lpstr>
      <vt:lpstr>Definitions</vt:lpstr>
      <vt:lpstr>What is clinical evidence and why is it important?</vt:lpstr>
      <vt:lpstr>Clinical evidence – what is it?</vt:lpstr>
      <vt:lpstr>Clinical evidence</vt:lpstr>
      <vt:lpstr>Clinical evidence - types</vt:lpstr>
      <vt:lpstr>New requirements in EU regulatory system </vt:lpstr>
      <vt:lpstr>Why do I need clinical evidence?</vt:lpstr>
      <vt:lpstr>MEDDEV 2.7.1.</vt:lpstr>
      <vt:lpstr>Medical Device Regulation (MDR)</vt:lpstr>
      <vt:lpstr>Challenges created by Rev 4 and MDR</vt:lpstr>
      <vt:lpstr>Clinical evaluation</vt:lpstr>
      <vt:lpstr>Clinical Evaluation</vt:lpstr>
      <vt:lpstr>Clinical Evaluation Report (CER)</vt:lpstr>
      <vt:lpstr>Clinical Evaluation: MEDDEV 2.7.1. and MDR – key changes</vt:lpstr>
      <vt:lpstr>Key differences between Rev3 and Rev 4</vt:lpstr>
      <vt:lpstr>Key differences between Rev3 and Rev 4</vt:lpstr>
      <vt:lpstr>Action plan</vt:lpstr>
      <vt:lpstr>Action plan – what to do before May 2020?</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Wright</dc:creator>
  <cp:lastModifiedBy>Tom Wright</cp:lastModifiedBy>
  <cp:revision>86</cp:revision>
  <dcterms:created xsi:type="dcterms:W3CDTF">2019-07-03T09:13:50Z</dcterms:created>
  <dcterms:modified xsi:type="dcterms:W3CDTF">2019-07-08T10:31:10Z</dcterms:modified>
</cp:coreProperties>
</file>