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3"/>
  </p:notesMasterIdLst>
  <p:handoutMasterIdLst>
    <p:handoutMasterId r:id="rId44"/>
  </p:handoutMasterIdLst>
  <p:sldIdLst>
    <p:sldId id="276" r:id="rId6"/>
    <p:sldId id="279" r:id="rId7"/>
    <p:sldId id="340" r:id="rId8"/>
    <p:sldId id="339" r:id="rId9"/>
    <p:sldId id="341" r:id="rId10"/>
    <p:sldId id="373" r:id="rId11"/>
    <p:sldId id="359" r:id="rId12"/>
    <p:sldId id="316" r:id="rId13"/>
    <p:sldId id="366" r:id="rId14"/>
    <p:sldId id="317" r:id="rId15"/>
    <p:sldId id="309" r:id="rId16"/>
    <p:sldId id="384" r:id="rId17"/>
    <p:sldId id="325" r:id="rId18"/>
    <p:sldId id="378" r:id="rId19"/>
    <p:sldId id="334" r:id="rId20"/>
    <p:sldId id="291" r:id="rId21"/>
    <p:sldId id="292" r:id="rId22"/>
    <p:sldId id="322" r:id="rId23"/>
    <p:sldId id="295" r:id="rId24"/>
    <p:sldId id="296" r:id="rId25"/>
    <p:sldId id="330" r:id="rId26"/>
    <p:sldId id="331" r:id="rId27"/>
    <p:sldId id="332" r:id="rId28"/>
    <p:sldId id="333" r:id="rId29"/>
    <p:sldId id="346" r:id="rId30"/>
    <p:sldId id="347" r:id="rId31"/>
    <p:sldId id="348" r:id="rId32"/>
    <p:sldId id="349" r:id="rId33"/>
    <p:sldId id="350" r:id="rId34"/>
    <p:sldId id="351" r:id="rId35"/>
    <p:sldId id="352" r:id="rId36"/>
    <p:sldId id="353" r:id="rId37"/>
    <p:sldId id="355" r:id="rId38"/>
    <p:sldId id="357" r:id="rId39"/>
    <p:sldId id="388" r:id="rId40"/>
    <p:sldId id="389" r:id="rId41"/>
    <p:sldId id="386" r:id="rId42"/>
  </p:sldIdLst>
  <p:sldSz cx="9147175" cy="5145088"/>
  <p:notesSz cx="6761163" cy="9942513"/>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userDrawn="1">
          <p15:clr>
            <a:srgbClr val="A4A3A4"/>
          </p15:clr>
        </p15:guide>
        <p15:guide id="2" pos="2881"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3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Conway" initials="EC"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81"/>
    <a:srgbClr val="692145"/>
    <a:srgbClr val="C89800"/>
    <a:srgbClr val="89CC40"/>
    <a:srgbClr val="D5F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9039" autoAdjust="0"/>
    <p:restoredTop sz="92111" autoAdjust="0"/>
  </p:normalViewPr>
  <p:slideViewPr>
    <p:cSldViewPr snapToGrid="0" showGuides="1">
      <p:cViewPr varScale="1">
        <p:scale>
          <a:sx n="100" d="100"/>
          <a:sy n="100" d="100"/>
        </p:scale>
        <p:origin x="76" y="652"/>
      </p:cViewPr>
      <p:guideLst>
        <p:guide orient="horz" pos="1621"/>
        <p:guide pos="2881"/>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260" y="28"/>
      </p:cViewPr>
      <p:guideLst>
        <p:guide orient="horz" pos="3132"/>
        <p:guide pos="213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EFED3A-DBAF-47D5-94FD-4B572A4ED1B7}" type="doc">
      <dgm:prSet loTypeId="urn:microsoft.com/office/officeart/2005/8/layout/chevron1" loCatId="process" qsTypeId="urn:microsoft.com/office/officeart/2005/8/quickstyle/simple5" qsCatId="simple" csTypeId="urn:microsoft.com/office/officeart/2005/8/colors/accent1_1" csCatId="accent1" phldr="1"/>
      <dgm:spPr/>
    </dgm:pt>
    <dgm:pt modelId="{EB8A05A7-7C46-479C-AABB-974FF1EEF713}">
      <dgm:prSet phldrT="[Text]" custT="1"/>
      <dgm:spPr/>
      <dgm:t>
        <a:bodyPr/>
        <a:lstStyle/>
        <a:p>
          <a:pPr algn="r"/>
          <a:r>
            <a:rPr lang="en-GB" sz="1200" dirty="0"/>
            <a:t>CE certificates can be renewed </a:t>
          </a:r>
          <a:br>
            <a:rPr lang="en-GB" sz="1200" dirty="0"/>
          </a:br>
          <a:r>
            <a:rPr lang="en-GB" sz="1200" dirty="0"/>
            <a:t>by a NB during the transition period, with a  </a:t>
          </a:r>
          <a:br>
            <a:rPr lang="en-GB" sz="1200" dirty="0"/>
          </a:br>
          <a:r>
            <a:rPr lang="en-GB" sz="1200" dirty="0"/>
            <a:t>maximum expiry of </a:t>
          </a:r>
          <a:r>
            <a:rPr lang="en-GB" sz="1200" dirty="0" err="1"/>
            <a:t>DoA</a:t>
          </a:r>
          <a:r>
            <a:rPr lang="en-GB" sz="1200" dirty="0"/>
            <a:t> + 2 years</a:t>
          </a:r>
        </a:p>
      </dgm:t>
    </dgm:pt>
    <dgm:pt modelId="{29A6C0F9-D9B0-45AE-BEAA-A12D6144D0AC}" type="parTrans" cxnId="{5EBA2BF2-ECD4-42F1-85F8-B7C0F8D0104C}">
      <dgm:prSet/>
      <dgm:spPr/>
      <dgm:t>
        <a:bodyPr/>
        <a:lstStyle/>
        <a:p>
          <a:endParaRPr lang="en-GB"/>
        </a:p>
      </dgm:t>
    </dgm:pt>
    <dgm:pt modelId="{B37F598F-37DC-431E-AE13-AB44DEC19450}" type="sibTrans" cxnId="{5EBA2BF2-ECD4-42F1-85F8-B7C0F8D0104C}">
      <dgm:prSet/>
      <dgm:spPr/>
      <dgm:t>
        <a:bodyPr/>
        <a:lstStyle/>
        <a:p>
          <a:endParaRPr lang="en-GB"/>
        </a:p>
      </dgm:t>
    </dgm:pt>
    <dgm:pt modelId="{FEC4BC9D-BF46-4699-A5A6-4CE8F75057B9}">
      <dgm:prSet phldrT="[Text]" custT="1"/>
      <dgm:spPr/>
      <dgm:t>
        <a:bodyPr/>
        <a:lstStyle/>
        <a:p>
          <a:r>
            <a:rPr lang="en-GB" sz="1050" dirty="0"/>
            <a:t>Class A IVDs (non- sterile) under the IVDR can be placed on market under IVDR</a:t>
          </a:r>
          <a:endParaRPr lang="en-GB" sz="1100" dirty="0"/>
        </a:p>
      </dgm:t>
    </dgm:pt>
    <dgm:pt modelId="{E39AD5A9-225F-43EC-9409-014342698B1C}" type="parTrans" cxnId="{9CE46206-E667-4479-ADBC-71E81C166AF0}">
      <dgm:prSet/>
      <dgm:spPr/>
      <dgm:t>
        <a:bodyPr/>
        <a:lstStyle/>
        <a:p>
          <a:endParaRPr lang="en-GB"/>
        </a:p>
      </dgm:t>
    </dgm:pt>
    <dgm:pt modelId="{930FD9BA-53E8-4313-9930-0AA1E28AABEF}" type="sibTrans" cxnId="{9CE46206-E667-4479-ADBC-71E81C166AF0}">
      <dgm:prSet/>
      <dgm:spPr/>
      <dgm:t>
        <a:bodyPr/>
        <a:lstStyle/>
        <a:p>
          <a:endParaRPr lang="en-GB"/>
        </a:p>
      </dgm:t>
    </dgm:pt>
    <dgm:pt modelId="{2208E777-A89D-4EB0-BDE6-64B2992475C2}" type="pres">
      <dgm:prSet presAssocID="{C9EFED3A-DBAF-47D5-94FD-4B572A4ED1B7}" presName="Name0" presStyleCnt="0">
        <dgm:presLayoutVars>
          <dgm:dir/>
          <dgm:animLvl val="lvl"/>
          <dgm:resizeHandles val="exact"/>
        </dgm:presLayoutVars>
      </dgm:prSet>
      <dgm:spPr/>
    </dgm:pt>
    <dgm:pt modelId="{EC1051C5-4C03-4018-99F0-0F0ADE6F6984}" type="pres">
      <dgm:prSet presAssocID="{FEC4BC9D-BF46-4699-A5A6-4CE8F75057B9}" presName="parTxOnly" presStyleLbl="node1" presStyleIdx="0" presStyleCnt="2" custScaleX="52774">
        <dgm:presLayoutVars>
          <dgm:chMax val="0"/>
          <dgm:chPref val="0"/>
          <dgm:bulletEnabled val="1"/>
        </dgm:presLayoutVars>
      </dgm:prSet>
      <dgm:spPr/>
    </dgm:pt>
    <dgm:pt modelId="{2B5603C6-0D68-4F51-B931-FCDB03087FBC}" type="pres">
      <dgm:prSet presAssocID="{930FD9BA-53E8-4313-9930-0AA1E28AABEF}" presName="parTxOnlySpace" presStyleCnt="0"/>
      <dgm:spPr/>
    </dgm:pt>
    <dgm:pt modelId="{A9AC4475-4487-4B61-8A5F-47F32333D9D2}" type="pres">
      <dgm:prSet presAssocID="{EB8A05A7-7C46-479C-AABB-974FF1EEF713}" presName="parTxOnly" presStyleLbl="node1" presStyleIdx="1" presStyleCnt="2">
        <dgm:presLayoutVars>
          <dgm:chMax val="0"/>
          <dgm:chPref val="0"/>
          <dgm:bulletEnabled val="1"/>
        </dgm:presLayoutVars>
      </dgm:prSet>
      <dgm:spPr/>
    </dgm:pt>
  </dgm:ptLst>
  <dgm:cxnLst>
    <dgm:cxn modelId="{9CE46206-E667-4479-ADBC-71E81C166AF0}" srcId="{C9EFED3A-DBAF-47D5-94FD-4B572A4ED1B7}" destId="{FEC4BC9D-BF46-4699-A5A6-4CE8F75057B9}" srcOrd="0" destOrd="0" parTransId="{E39AD5A9-225F-43EC-9409-014342698B1C}" sibTransId="{930FD9BA-53E8-4313-9930-0AA1E28AABEF}"/>
    <dgm:cxn modelId="{5FF14E4B-B74A-495E-9D32-38379FF314B5}" type="presOf" srcId="{C9EFED3A-DBAF-47D5-94FD-4B572A4ED1B7}" destId="{2208E777-A89D-4EB0-BDE6-64B2992475C2}" srcOrd="0" destOrd="0" presId="urn:microsoft.com/office/officeart/2005/8/layout/chevron1"/>
    <dgm:cxn modelId="{66B99B73-E0D2-4FD0-8A84-D23F12725D7B}" type="presOf" srcId="{EB8A05A7-7C46-479C-AABB-974FF1EEF713}" destId="{A9AC4475-4487-4B61-8A5F-47F32333D9D2}" srcOrd="0" destOrd="0" presId="urn:microsoft.com/office/officeart/2005/8/layout/chevron1"/>
    <dgm:cxn modelId="{CB285FCF-6BCB-4F6B-A0D8-B4BCAFB903C3}" type="presOf" srcId="{FEC4BC9D-BF46-4699-A5A6-4CE8F75057B9}" destId="{EC1051C5-4C03-4018-99F0-0F0ADE6F6984}" srcOrd="0" destOrd="0" presId="urn:microsoft.com/office/officeart/2005/8/layout/chevron1"/>
    <dgm:cxn modelId="{5EBA2BF2-ECD4-42F1-85F8-B7C0F8D0104C}" srcId="{C9EFED3A-DBAF-47D5-94FD-4B572A4ED1B7}" destId="{EB8A05A7-7C46-479C-AABB-974FF1EEF713}" srcOrd="1" destOrd="0" parTransId="{29A6C0F9-D9B0-45AE-BEAA-A12D6144D0AC}" sibTransId="{B37F598F-37DC-431E-AE13-AB44DEC19450}"/>
    <dgm:cxn modelId="{7954093A-4968-4339-9773-83ED226E4234}" type="presParOf" srcId="{2208E777-A89D-4EB0-BDE6-64B2992475C2}" destId="{EC1051C5-4C03-4018-99F0-0F0ADE6F6984}" srcOrd="0" destOrd="0" presId="urn:microsoft.com/office/officeart/2005/8/layout/chevron1"/>
    <dgm:cxn modelId="{077C10B9-14E8-49F0-B4B7-7BF6D309CE93}" type="presParOf" srcId="{2208E777-A89D-4EB0-BDE6-64B2992475C2}" destId="{2B5603C6-0D68-4F51-B931-FCDB03087FBC}" srcOrd="1" destOrd="0" presId="urn:microsoft.com/office/officeart/2005/8/layout/chevron1"/>
    <dgm:cxn modelId="{A9EF28A2-C041-4077-956C-7C84D19CB537}" type="presParOf" srcId="{2208E777-A89D-4EB0-BDE6-64B2992475C2}" destId="{A9AC4475-4487-4B61-8A5F-47F32333D9D2}"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68B2306-F14E-4C84-A35B-F08849EF86B0}" type="doc">
      <dgm:prSet loTypeId="urn:microsoft.com/office/officeart/2005/8/layout/vList3" loCatId="picture" qsTypeId="urn:microsoft.com/office/officeart/2005/8/quickstyle/simple1" qsCatId="simple" csTypeId="urn:microsoft.com/office/officeart/2005/8/colors/colorful1" csCatId="colorful" phldr="1"/>
      <dgm:spPr/>
    </dgm:pt>
    <dgm:pt modelId="{05D4EFFA-BBCF-4F93-A3E4-082D2B2FC9A2}">
      <dgm:prSet phldrT="[Text]"/>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dirty="0"/>
            <a:t>High Population, High Patient risk</a:t>
          </a:r>
        </a:p>
      </dgm:t>
    </dgm:pt>
    <dgm:pt modelId="{5C94397A-9CBA-4CE7-A0EE-54747AFFF939}" type="parTrans" cxnId="{EC4459E4-0216-49DA-A276-00B5E3A89F02}">
      <dgm:prSet/>
      <dgm:spPr/>
      <dgm:t>
        <a:bodyPr/>
        <a:lstStyle/>
        <a:p>
          <a:endParaRPr lang="en-US"/>
        </a:p>
      </dgm:t>
    </dgm:pt>
    <dgm:pt modelId="{FED19F22-467E-4180-A7B7-DB045AFBF1AA}" type="sibTrans" cxnId="{EC4459E4-0216-49DA-A276-00B5E3A89F02}">
      <dgm:prSet/>
      <dgm:spPr/>
      <dgm:t>
        <a:bodyPr/>
        <a:lstStyle/>
        <a:p>
          <a:endParaRPr lang="en-US"/>
        </a:p>
      </dgm:t>
    </dgm:pt>
    <dgm:pt modelId="{6FBEE646-5A41-4C9F-AE46-E0B3AAE7CCBA}">
      <dgm:prSet phldrT="[Text]"/>
      <dgm:spPr/>
      <dgm:t>
        <a:bodyPr/>
        <a:lstStyle/>
        <a:p>
          <a:r>
            <a:rPr lang="en-US" dirty="0"/>
            <a:t>Medium-low patient</a:t>
          </a:r>
        </a:p>
      </dgm:t>
    </dgm:pt>
    <dgm:pt modelId="{33EAD086-7390-4156-86EA-C4BE1132C190}" type="parTrans" cxnId="{E949A254-431E-4CD7-89A6-2AAA39927BB6}">
      <dgm:prSet/>
      <dgm:spPr/>
      <dgm:t>
        <a:bodyPr/>
        <a:lstStyle/>
        <a:p>
          <a:endParaRPr lang="en-US"/>
        </a:p>
      </dgm:t>
    </dgm:pt>
    <dgm:pt modelId="{032CB062-7A9E-4C15-94C2-FD49BC0EC461}" type="sibTrans" cxnId="{E949A254-431E-4CD7-89A6-2AAA39927BB6}">
      <dgm:prSet/>
      <dgm:spPr/>
      <dgm:t>
        <a:bodyPr/>
        <a:lstStyle/>
        <a:p>
          <a:endParaRPr lang="en-US"/>
        </a:p>
      </dgm:t>
    </dgm:pt>
    <dgm:pt modelId="{B8F590DE-E455-4092-897A-15E950C2DAC5}">
      <dgm:prSet phldrT="[Text]"/>
      <dgm:spPr/>
      <dgm:t>
        <a:bodyPr/>
        <a:lstStyle/>
        <a:p>
          <a:r>
            <a:rPr lang="en-US" dirty="0"/>
            <a:t>Low patient risk</a:t>
          </a:r>
        </a:p>
      </dgm:t>
    </dgm:pt>
    <dgm:pt modelId="{8836D452-F4C1-44CA-97ED-8989698A36BB}" type="parTrans" cxnId="{82A515CD-49BF-4952-97EB-D89264F6696B}">
      <dgm:prSet/>
      <dgm:spPr/>
      <dgm:t>
        <a:bodyPr/>
        <a:lstStyle/>
        <a:p>
          <a:endParaRPr lang="en-US"/>
        </a:p>
      </dgm:t>
    </dgm:pt>
    <dgm:pt modelId="{053F84B8-5360-4413-8C87-D38A85995B1D}" type="sibTrans" cxnId="{82A515CD-49BF-4952-97EB-D89264F6696B}">
      <dgm:prSet/>
      <dgm:spPr/>
      <dgm:t>
        <a:bodyPr/>
        <a:lstStyle/>
        <a:p>
          <a:endParaRPr lang="en-US"/>
        </a:p>
      </dgm:t>
    </dgm:pt>
    <dgm:pt modelId="{2DA6525E-D78B-426D-9AED-53F14B6B9C90}">
      <dgm:prSet/>
      <dgm:spPr/>
      <dgm:t>
        <a:bodyPr/>
        <a:lstStyle/>
        <a:p>
          <a:r>
            <a:rPr lang="en-US" dirty="0"/>
            <a:t>Low Population,  High Patient risk</a:t>
          </a:r>
        </a:p>
      </dgm:t>
    </dgm:pt>
    <dgm:pt modelId="{B012035C-5448-489F-BE34-76352C0CEFE9}" type="parTrans" cxnId="{BE76CD40-EBDF-4751-BA37-21F126DB6DC9}">
      <dgm:prSet/>
      <dgm:spPr/>
      <dgm:t>
        <a:bodyPr/>
        <a:lstStyle/>
        <a:p>
          <a:endParaRPr lang="en-US"/>
        </a:p>
      </dgm:t>
    </dgm:pt>
    <dgm:pt modelId="{17C8A045-F871-409A-A5FE-E1E090FA09DC}" type="sibTrans" cxnId="{BE76CD40-EBDF-4751-BA37-21F126DB6DC9}">
      <dgm:prSet/>
      <dgm:spPr/>
      <dgm:t>
        <a:bodyPr/>
        <a:lstStyle/>
        <a:p>
          <a:endParaRPr lang="en-US"/>
        </a:p>
      </dgm:t>
    </dgm:pt>
    <dgm:pt modelId="{8E9288FA-D520-4F43-87D0-8E12FF3148AA}" type="pres">
      <dgm:prSet presAssocID="{368B2306-F14E-4C84-A35B-F08849EF86B0}" presName="linearFlow" presStyleCnt="0">
        <dgm:presLayoutVars>
          <dgm:dir/>
          <dgm:resizeHandles val="exact"/>
        </dgm:presLayoutVars>
      </dgm:prSet>
      <dgm:spPr/>
    </dgm:pt>
    <dgm:pt modelId="{F2BD5F13-B783-43F4-978A-E0EEF90152C6}" type="pres">
      <dgm:prSet presAssocID="{05D4EFFA-BBCF-4F93-A3E4-082D2B2FC9A2}" presName="composite" presStyleCnt="0"/>
      <dgm:spPr/>
    </dgm:pt>
    <dgm:pt modelId="{BAE73E89-AFC9-487F-AC29-70E76E956CAB}" type="pres">
      <dgm:prSet presAssocID="{05D4EFFA-BBCF-4F93-A3E4-082D2B2FC9A2}" presName="imgShp" presStyleLbl="fgImgPlace1" presStyleIdx="0" presStyleCnt="4"/>
      <dgm:spPr>
        <a:solidFill>
          <a:schemeClr val="accent6">
            <a:lumMod val="50000"/>
          </a:schemeClr>
        </a:solidFill>
      </dgm:spPr>
    </dgm:pt>
    <dgm:pt modelId="{F3476673-A5FA-4F05-AF4C-9B707F91C82E}" type="pres">
      <dgm:prSet presAssocID="{05D4EFFA-BBCF-4F93-A3E4-082D2B2FC9A2}" presName="txShp" presStyleLbl="node1" presStyleIdx="0" presStyleCnt="4">
        <dgm:presLayoutVars>
          <dgm:bulletEnabled val="1"/>
        </dgm:presLayoutVars>
      </dgm:prSet>
      <dgm:spPr/>
    </dgm:pt>
    <dgm:pt modelId="{4C7453A0-F2EF-41B6-B9BF-B3CB47B3F194}" type="pres">
      <dgm:prSet presAssocID="{FED19F22-467E-4180-A7B7-DB045AFBF1AA}" presName="spacing" presStyleCnt="0"/>
      <dgm:spPr/>
    </dgm:pt>
    <dgm:pt modelId="{363E44C2-333A-42B9-92C0-BEB5A5FA4195}" type="pres">
      <dgm:prSet presAssocID="{2DA6525E-D78B-426D-9AED-53F14B6B9C90}" presName="composite" presStyleCnt="0"/>
      <dgm:spPr/>
    </dgm:pt>
    <dgm:pt modelId="{0D56D61C-89A4-406C-819A-33345929D2D7}" type="pres">
      <dgm:prSet presAssocID="{2DA6525E-D78B-426D-9AED-53F14B6B9C90}" presName="imgShp" presStyleLbl="fgImgPlace1" presStyleIdx="1" presStyleCnt="4"/>
      <dgm:spPr/>
    </dgm:pt>
    <dgm:pt modelId="{E489CD51-9576-4EF4-9B0B-8A0087F61685}" type="pres">
      <dgm:prSet presAssocID="{2DA6525E-D78B-426D-9AED-53F14B6B9C90}" presName="txShp" presStyleLbl="node1" presStyleIdx="1" presStyleCnt="4" custLinFactNeighborX="276" custLinFactNeighborY="1712">
        <dgm:presLayoutVars>
          <dgm:bulletEnabled val="1"/>
        </dgm:presLayoutVars>
      </dgm:prSet>
      <dgm:spPr/>
    </dgm:pt>
    <dgm:pt modelId="{2141CF97-AFE8-422B-8F5C-6AE4903C47D7}" type="pres">
      <dgm:prSet presAssocID="{17C8A045-F871-409A-A5FE-E1E090FA09DC}" presName="spacing" presStyleCnt="0"/>
      <dgm:spPr/>
    </dgm:pt>
    <dgm:pt modelId="{67124E1A-E6B5-460E-89EA-E18C3B13983F}" type="pres">
      <dgm:prSet presAssocID="{6FBEE646-5A41-4C9F-AE46-E0B3AAE7CCBA}" presName="composite" presStyleCnt="0"/>
      <dgm:spPr/>
    </dgm:pt>
    <dgm:pt modelId="{2935989D-9954-402D-BED1-F4A494712691}" type="pres">
      <dgm:prSet presAssocID="{6FBEE646-5A41-4C9F-AE46-E0B3AAE7CCBA}" presName="imgShp" presStyleLbl="fgImgPlace1" presStyleIdx="2" presStyleCnt="4"/>
      <dgm:spPr/>
    </dgm:pt>
    <dgm:pt modelId="{627C8C86-FEED-42AF-A453-A226562E72A4}" type="pres">
      <dgm:prSet presAssocID="{6FBEE646-5A41-4C9F-AE46-E0B3AAE7CCBA}" presName="txShp" presStyleLbl="node1" presStyleIdx="2" presStyleCnt="4">
        <dgm:presLayoutVars>
          <dgm:bulletEnabled val="1"/>
        </dgm:presLayoutVars>
      </dgm:prSet>
      <dgm:spPr/>
    </dgm:pt>
    <dgm:pt modelId="{97E12012-F07B-4437-81DD-17516D73F7A9}" type="pres">
      <dgm:prSet presAssocID="{032CB062-7A9E-4C15-94C2-FD49BC0EC461}" presName="spacing" presStyleCnt="0"/>
      <dgm:spPr/>
    </dgm:pt>
    <dgm:pt modelId="{5562363D-EA43-4CEF-B636-268011BF24B0}" type="pres">
      <dgm:prSet presAssocID="{B8F590DE-E455-4092-897A-15E950C2DAC5}" presName="composite" presStyleCnt="0"/>
      <dgm:spPr/>
    </dgm:pt>
    <dgm:pt modelId="{263AC534-DF15-4169-8200-1AA80A194C8E}" type="pres">
      <dgm:prSet presAssocID="{B8F590DE-E455-4092-897A-15E950C2DAC5}" presName="imgShp" presStyleLbl="fgImgPlace1" presStyleIdx="3" presStyleCnt="4"/>
      <dgm:spPr/>
    </dgm:pt>
    <dgm:pt modelId="{A2CB7876-5E67-4EF7-B02F-F18C3DCA5ECD}" type="pres">
      <dgm:prSet presAssocID="{B8F590DE-E455-4092-897A-15E950C2DAC5}" presName="txShp" presStyleLbl="node1" presStyleIdx="3" presStyleCnt="4">
        <dgm:presLayoutVars>
          <dgm:bulletEnabled val="1"/>
        </dgm:presLayoutVars>
      </dgm:prSet>
      <dgm:spPr/>
    </dgm:pt>
  </dgm:ptLst>
  <dgm:cxnLst>
    <dgm:cxn modelId="{F8D7EC22-825B-4024-AC16-0F49384F9F8E}" type="presOf" srcId="{05D4EFFA-BBCF-4F93-A3E4-082D2B2FC9A2}" destId="{F3476673-A5FA-4F05-AF4C-9B707F91C82E}" srcOrd="0" destOrd="0" presId="urn:microsoft.com/office/officeart/2005/8/layout/vList3"/>
    <dgm:cxn modelId="{BE76CD40-EBDF-4751-BA37-21F126DB6DC9}" srcId="{368B2306-F14E-4C84-A35B-F08849EF86B0}" destId="{2DA6525E-D78B-426D-9AED-53F14B6B9C90}" srcOrd="1" destOrd="0" parTransId="{B012035C-5448-489F-BE34-76352C0CEFE9}" sibTransId="{17C8A045-F871-409A-A5FE-E1E090FA09DC}"/>
    <dgm:cxn modelId="{F5145C74-D37D-4778-B507-E36FD349C4D8}" type="presOf" srcId="{B8F590DE-E455-4092-897A-15E950C2DAC5}" destId="{A2CB7876-5E67-4EF7-B02F-F18C3DCA5ECD}" srcOrd="0" destOrd="0" presId="urn:microsoft.com/office/officeart/2005/8/layout/vList3"/>
    <dgm:cxn modelId="{E949A254-431E-4CD7-89A6-2AAA39927BB6}" srcId="{368B2306-F14E-4C84-A35B-F08849EF86B0}" destId="{6FBEE646-5A41-4C9F-AE46-E0B3AAE7CCBA}" srcOrd="2" destOrd="0" parTransId="{33EAD086-7390-4156-86EA-C4BE1132C190}" sibTransId="{032CB062-7A9E-4C15-94C2-FD49BC0EC461}"/>
    <dgm:cxn modelId="{9154828B-3457-4C88-9618-86270B8CC5FD}" type="presOf" srcId="{368B2306-F14E-4C84-A35B-F08849EF86B0}" destId="{8E9288FA-D520-4F43-87D0-8E12FF3148AA}" srcOrd="0" destOrd="0" presId="urn:microsoft.com/office/officeart/2005/8/layout/vList3"/>
    <dgm:cxn modelId="{557AE5CA-D812-4394-A1D5-44737968735B}" type="presOf" srcId="{2DA6525E-D78B-426D-9AED-53F14B6B9C90}" destId="{E489CD51-9576-4EF4-9B0B-8A0087F61685}" srcOrd="0" destOrd="0" presId="urn:microsoft.com/office/officeart/2005/8/layout/vList3"/>
    <dgm:cxn modelId="{82A515CD-49BF-4952-97EB-D89264F6696B}" srcId="{368B2306-F14E-4C84-A35B-F08849EF86B0}" destId="{B8F590DE-E455-4092-897A-15E950C2DAC5}" srcOrd="3" destOrd="0" parTransId="{8836D452-F4C1-44CA-97ED-8989698A36BB}" sibTransId="{053F84B8-5360-4413-8C87-D38A85995B1D}"/>
    <dgm:cxn modelId="{37456FCF-CFE1-476F-8DBB-16FBD41A2C2A}" type="presOf" srcId="{6FBEE646-5A41-4C9F-AE46-E0B3AAE7CCBA}" destId="{627C8C86-FEED-42AF-A453-A226562E72A4}" srcOrd="0" destOrd="0" presId="urn:microsoft.com/office/officeart/2005/8/layout/vList3"/>
    <dgm:cxn modelId="{EC4459E4-0216-49DA-A276-00B5E3A89F02}" srcId="{368B2306-F14E-4C84-A35B-F08849EF86B0}" destId="{05D4EFFA-BBCF-4F93-A3E4-082D2B2FC9A2}" srcOrd="0" destOrd="0" parTransId="{5C94397A-9CBA-4CE7-A0EE-54747AFFF939}" sibTransId="{FED19F22-467E-4180-A7B7-DB045AFBF1AA}"/>
    <dgm:cxn modelId="{EC36990E-9F29-488C-8E6E-E35959BE6913}" type="presParOf" srcId="{8E9288FA-D520-4F43-87D0-8E12FF3148AA}" destId="{F2BD5F13-B783-43F4-978A-E0EEF90152C6}" srcOrd="0" destOrd="0" presId="urn:microsoft.com/office/officeart/2005/8/layout/vList3"/>
    <dgm:cxn modelId="{641890C1-7507-4DF8-B2F7-9E2E2DDFF851}" type="presParOf" srcId="{F2BD5F13-B783-43F4-978A-E0EEF90152C6}" destId="{BAE73E89-AFC9-487F-AC29-70E76E956CAB}" srcOrd="0" destOrd="0" presId="urn:microsoft.com/office/officeart/2005/8/layout/vList3"/>
    <dgm:cxn modelId="{F8D55D28-E1E6-4006-8B5F-A9AF33D1841E}" type="presParOf" srcId="{F2BD5F13-B783-43F4-978A-E0EEF90152C6}" destId="{F3476673-A5FA-4F05-AF4C-9B707F91C82E}" srcOrd="1" destOrd="0" presId="urn:microsoft.com/office/officeart/2005/8/layout/vList3"/>
    <dgm:cxn modelId="{790D946F-E07C-4F00-81B3-24D52A6C91E9}" type="presParOf" srcId="{8E9288FA-D520-4F43-87D0-8E12FF3148AA}" destId="{4C7453A0-F2EF-41B6-B9BF-B3CB47B3F194}" srcOrd="1" destOrd="0" presId="urn:microsoft.com/office/officeart/2005/8/layout/vList3"/>
    <dgm:cxn modelId="{4C95C7B1-522B-4739-BAC4-A27D518F3309}" type="presParOf" srcId="{8E9288FA-D520-4F43-87D0-8E12FF3148AA}" destId="{363E44C2-333A-42B9-92C0-BEB5A5FA4195}" srcOrd="2" destOrd="0" presId="urn:microsoft.com/office/officeart/2005/8/layout/vList3"/>
    <dgm:cxn modelId="{6F265DB8-C92F-4DB6-9081-399D66300F25}" type="presParOf" srcId="{363E44C2-333A-42B9-92C0-BEB5A5FA4195}" destId="{0D56D61C-89A4-406C-819A-33345929D2D7}" srcOrd="0" destOrd="0" presId="urn:microsoft.com/office/officeart/2005/8/layout/vList3"/>
    <dgm:cxn modelId="{62F2A766-6A1A-4190-81CF-4E86DF78C0CC}" type="presParOf" srcId="{363E44C2-333A-42B9-92C0-BEB5A5FA4195}" destId="{E489CD51-9576-4EF4-9B0B-8A0087F61685}" srcOrd="1" destOrd="0" presId="urn:microsoft.com/office/officeart/2005/8/layout/vList3"/>
    <dgm:cxn modelId="{7978D34A-F674-4832-A0C3-74C4369DBB1B}" type="presParOf" srcId="{8E9288FA-D520-4F43-87D0-8E12FF3148AA}" destId="{2141CF97-AFE8-422B-8F5C-6AE4903C47D7}" srcOrd="3" destOrd="0" presId="urn:microsoft.com/office/officeart/2005/8/layout/vList3"/>
    <dgm:cxn modelId="{DDA5605E-78F5-4BEB-A061-E235F5BA5D51}" type="presParOf" srcId="{8E9288FA-D520-4F43-87D0-8E12FF3148AA}" destId="{67124E1A-E6B5-460E-89EA-E18C3B13983F}" srcOrd="4" destOrd="0" presId="urn:microsoft.com/office/officeart/2005/8/layout/vList3"/>
    <dgm:cxn modelId="{45EFE393-F491-43A9-B6A7-FA68C1AB3464}" type="presParOf" srcId="{67124E1A-E6B5-460E-89EA-E18C3B13983F}" destId="{2935989D-9954-402D-BED1-F4A494712691}" srcOrd="0" destOrd="0" presId="urn:microsoft.com/office/officeart/2005/8/layout/vList3"/>
    <dgm:cxn modelId="{1E437993-BDC1-41FB-BBFE-A0C33D9A711D}" type="presParOf" srcId="{67124E1A-E6B5-460E-89EA-E18C3B13983F}" destId="{627C8C86-FEED-42AF-A453-A226562E72A4}" srcOrd="1" destOrd="0" presId="urn:microsoft.com/office/officeart/2005/8/layout/vList3"/>
    <dgm:cxn modelId="{937C6769-0DDE-46BC-858F-82431995517F}" type="presParOf" srcId="{8E9288FA-D520-4F43-87D0-8E12FF3148AA}" destId="{97E12012-F07B-4437-81DD-17516D73F7A9}" srcOrd="5" destOrd="0" presId="urn:microsoft.com/office/officeart/2005/8/layout/vList3"/>
    <dgm:cxn modelId="{CEBD3976-0405-42F5-9DA2-3978C984DE68}" type="presParOf" srcId="{8E9288FA-D520-4F43-87D0-8E12FF3148AA}" destId="{5562363D-EA43-4CEF-B636-268011BF24B0}" srcOrd="6" destOrd="0" presId="urn:microsoft.com/office/officeart/2005/8/layout/vList3"/>
    <dgm:cxn modelId="{FDBB42EF-333D-4B1A-AD67-2E2CD64D2443}" type="presParOf" srcId="{5562363D-EA43-4CEF-B636-268011BF24B0}" destId="{263AC534-DF15-4169-8200-1AA80A194C8E}" srcOrd="0" destOrd="0" presId="urn:microsoft.com/office/officeart/2005/8/layout/vList3"/>
    <dgm:cxn modelId="{6392814F-779B-4A4B-9D1A-0BEB7B7A3598}" type="presParOf" srcId="{5562363D-EA43-4CEF-B636-268011BF24B0}" destId="{A2CB7876-5E67-4EF7-B02F-F18C3DCA5ECD}"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EFED3A-DBAF-47D5-94FD-4B572A4ED1B7}" type="doc">
      <dgm:prSet loTypeId="urn:microsoft.com/office/officeart/2005/8/layout/chevron1" loCatId="process" qsTypeId="urn:microsoft.com/office/officeart/2005/8/quickstyle/simple5" qsCatId="simple" csTypeId="urn:microsoft.com/office/officeart/2005/8/colors/accent1_1" csCatId="accent1" phldr="1"/>
      <dgm:spPr/>
    </dgm:pt>
    <dgm:pt modelId="{EB8A05A7-7C46-479C-AABB-974FF1EEF713}">
      <dgm:prSet phldrT="[Text]" custT="1"/>
      <dgm:spPr/>
      <dgm:t>
        <a:bodyPr/>
        <a:lstStyle/>
        <a:p>
          <a:pPr algn="r"/>
          <a:r>
            <a:rPr lang="en-GB" sz="1200" dirty="0"/>
            <a:t>CE certificates can be renewed </a:t>
          </a:r>
          <a:br>
            <a:rPr lang="en-GB" sz="1200" dirty="0"/>
          </a:br>
          <a:r>
            <a:rPr lang="en-GB" sz="1200" dirty="0"/>
            <a:t>by a NB during the transition period, with a  </a:t>
          </a:r>
          <a:br>
            <a:rPr lang="en-GB" sz="1200" dirty="0"/>
          </a:br>
          <a:r>
            <a:rPr lang="en-GB" sz="1200" dirty="0"/>
            <a:t>maximum expiry of </a:t>
          </a:r>
          <a:r>
            <a:rPr lang="en-GB" sz="1200" dirty="0" err="1"/>
            <a:t>DoA</a:t>
          </a:r>
          <a:r>
            <a:rPr lang="en-GB" sz="1200" dirty="0"/>
            <a:t> + 2 years</a:t>
          </a:r>
        </a:p>
      </dgm:t>
    </dgm:pt>
    <dgm:pt modelId="{29A6C0F9-D9B0-45AE-BEAA-A12D6144D0AC}" type="parTrans" cxnId="{5EBA2BF2-ECD4-42F1-85F8-B7C0F8D0104C}">
      <dgm:prSet/>
      <dgm:spPr/>
      <dgm:t>
        <a:bodyPr/>
        <a:lstStyle/>
        <a:p>
          <a:endParaRPr lang="en-GB"/>
        </a:p>
      </dgm:t>
    </dgm:pt>
    <dgm:pt modelId="{B37F598F-37DC-431E-AE13-AB44DEC19450}" type="sibTrans" cxnId="{5EBA2BF2-ECD4-42F1-85F8-B7C0F8D0104C}">
      <dgm:prSet/>
      <dgm:spPr/>
      <dgm:t>
        <a:bodyPr/>
        <a:lstStyle/>
        <a:p>
          <a:endParaRPr lang="en-GB"/>
        </a:p>
      </dgm:t>
    </dgm:pt>
    <dgm:pt modelId="{FEC4BC9D-BF46-4699-A5A6-4CE8F75057B9}">
      <dgm:prSet phldrT="[Text]" custT="1"/>
      <dgm:spPr/>
      <dgm:t>
        <a:bodyPr/>
        <a:lstStyle/>
        <a:p>
          <a:r>
            <a:rPr lang="en-GB" sz="1050" dirty="0"/>
            <a:t>Class A IVDs (non- sterile) under the IVDR can be placed on market under IVDR</a:t>
          </a:r>
          <a:endParaRPr lang="en-GB" sz="1100" dirty="0"/>
        </a:p>
      </dgm:t>
    </dgm:pt>
    <dgm:pt modelId="{E39AD5A9-225F-43EC-9409-014342698B1C}" type="parTrans" cxnId="{9CE46206-E667-4479-ADBC-71E81C166AF0}">
      <dgm:prSet/>
      <dgm:spPr/>
      <dgm:t>
        <a:bodyPr/>
        <a:lstStyle/>
        <a:p>
          <a:endParaRPr lang="en-GB"/>
        </a:p>
      </dgm:t>
    </dgm:pt>
    <dgm:pt modelId="{930FD9BA-53E8-4313-9930-0AA1E28AABEF}" type="sibTrans" cxnId="{9CE46206-E667-4479-ADBC-71E81C166AF0}">
      <dgm:prSet/>
      <dgm:spPr/>
      <dgm:t>
        <a:bodyPr/>
        <a:lstStyle/>
        <a:p>
          <a:endParaRPr lang="en-GB"/>
        </a:p>
      </dgm:t>
    </dgm:pt>
    <dgm:pt modelId="{2208E777-A89D-4EB0-BDE6-64B2992475C2}" type="pres">
      <dgm:prSet presAssocID="{C9EFED3A-DBAF-47D5-94FD-4B572A4ED1B7}" presName="Name0" presStyleCnt="0">
        <dgm:presLayoutVars>
          <dgm:dir/>
          <dgm:animLvl val="lvl"/>
          <dgm:resizeHandles val="exact"/>
        </dgm:presLayoutVars>
      </dgm:prSet>
      <dgm:spPr/>
    </dgm:pt>
    <dgm:pt modelId="{EC1051C5-4C03-4018-99F0-0F0ADE6F6984}" type="pres">
      <dgm:prSet presAssocID="{FEC4BC9D-BF46-4699-A5A6-4CE8F75057B9}" presName="parTxOnly" presStyleLbl="node1" presStyleIdx="0" presStyleCnt="2" custScaleX="52774">
        <dgm:presLayoutVars>
          <dgm:chMax val="0"/>
          <dgm:chPref val="0"/>
          <dgm:bulletEnabled val="1"/>
        </dgm:presLayoutVars>
      </dgm:prSet>
      <dgm:spPr/>
    </dgm:pt>
    <dgm:pt modelId="{2B5603C6-0D68-4F51-B931-FCDB03087FBC}" type="pres">
      <dgm:prSet presAssocID="{930FD9BA-53E8-4313-9930-0AA1E28AABEF}" presName="parTxOnlySpace" presStyleCnt="0"/>
      <dgm:spPr/>
    </dgm:pt>
    <dgm:pt modelId="{A9AC4475-4487-4B61-8A5F-47F32333D9D2}" type="pres">
      <dgm:prSet presAssocID="{EB8A05A7-7C46-479C-AABB-974FF1EEF713}" presName="parTxOnly" presStyleLbl="node1" presStyleIdx="1" presStyleCnt="2">
        <dgm:presLayoutVars>
          <dgm:chMax val="0"/>
          <dgm:chPref val="0"/>
          <dgm:bulletEnabled val="1"/>
        </dgm:presLayoutVars>
      </dgm:prSet>
      <dgm:spPr/>
    </dgm:pt>
  </dgm:ptLst>
  <dgm:cxnLst>
    <dgm:cxn modelId="{9CE46206-E667-4479-ADBC-71E81C166AF0}" srcId="{C9EFED3A-DBAF-47D5-94FD-4B572A4ED1B7}" destId="{FEC4BC9D-BF46-4699-A5A6-4CE8F75057B9}" srcOrd="0" destOrd="0" parTransId="{E39AD5A9-225F-43EC-9409-014342698B1C}" sibTransId="{930FD9BA-53E8-4313-9930-0AA1E28AABEF}"/>
    <dgm:cxn modelId="{637BF03A-C3D6-4F06-8830-D0588548C9EB}" type="presOf" srcId="{C9EFED3A-DBAF-47D5-94FD-4B572A4ED1B7}" destId="{2208E777-A89D-4EB0-BDE6-64B2992475C2}" srcOrd="0" destOrd="0" presId="urn:microsoft.com/office/officeart/2005/8/layout/chevron1"/>
    <dgm:cxn modelId="{95B06D57-1551-4295-BF92-A6799C43CF40}" type="presOf" srcId="{FEC4BC9D-BF46-4699-A5A6-4CE8F75057B9}" destId="{EC1051C5-4C03-4018-99F0-0F0ADE6F6984}" srcOrd="0" destOrd="0" presId="urn:microsoft.com/office/officeart/2005/8/layout/chevron1"/>
    <dgm:cxn modelId="{E9D51B91-1D48-4F89-BA94-5A22DB565800}" type="presOf" srcId="{EB8A05A7-7C46-479C-AABB-974FF1EEF713}" destId="{A9AC4475-4487-4B61-8A5F-47F32333D9D2}" srcOrd="0" destOrd="0" presId="urn:microsoft.com/office/officeart/2005/8/layout/chevron1"/>
    <dgm:cxn modelId="{5EBA2BF2-ECD4-42F1-85F8-B7C0F8D0104C}" srcId="{C9EFED3A-DBAF-47D5-94FD-4B572A4ED1B7}" destId="{EB8A05A7-7C46-479C-AABB-974FF1EEF713}" srcOrd="1" destOrd="0" parTransId="{29A6C0F9-D9B0-45AE-BEAA-A12D6144D0AC}" sibTransId="{B37F598F-37DC-431E-AE13-AB44DEC19450}"/>
    <dgm:cxn modelId="{FC2FE14C-7761-4B98-A5F1-04B4EFC73CD9}" type="presParOf" srcId="{2208E777-A89D-4EB0-BDE6-64B2992475C2}" destId="{EC1051C5-4C03-4018-99F0-0F0ADE6F6984}" srcOrd="0" destOrd="0" presId="urn:microsoft.com/office/officeart/2005/8/layout/chevron1"/>
    <dgm:cxn modelId="{366B5650-EA41-4318-A547-DB09FD85E50F}" type="presParOf" srcId="{2208E777-A89D-4EB0-BDE6-64B2992475C2}" destId="{2B5603C6-0D68-4F51-B931-FCDB03087FBC}" srcOrd="1" destOrd="0" presId="urn:microsoft.com/office/officeart/2005/8/layout/chevron1"/>
    <dgm:cxn modelId="{A89250CD-9259-44F1-8C71-A5766DC2BB6B}" type="presParOf" srcId="{2208E777-A89D-4EB0-BDE6-64B2992475C2}" destId="{A9AC4475-4487-4B61-8A5F-47F32333D9D2}" srcOrd="2"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051C5-4C03-4018-99F0-0F0ADE6F6984}">
      <dsp:nvSpPr>
        <dsp:cNvPr id="0" name=""/>
        <dsp:cNvSpPr/>
      </dsp:nvSpPr>
      <dsp:spPr>
        <a:xfrm>
          <a:off x="859" y="0"/>
          <a:ext cx="2095614" cy="787622"/>
        </a:xfrm>
        <a:prstGeom prst="chevron">
          <a:avLst/>
        </a:prstGeom>
        <a:solidFill>
          <a:schemeClr val="l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en-GB" sz="1050" kern="1200" dirty="0"/>
            <a:t>Class A IVDs (non- sterile) under the IVDR can be placed on market under IVDR</a:t>
          </a:r>
          <a:endParaRPr lang="en-GB" sz="1100" kern="1200" dirty="0"/>
        </a:p>
      </dsp:txBody>
      <dsp:txXfrm>
        <a:off x="394670" y="0"/>
        <a:ext cx="1307992" cy="787622"/>
      </dsp:txXfrm>
    </dsp:sp>
    <dsp:sp modelId="{A9AC4475-4487-4B61-8A5F-47F32333D9D2}">
      <dsp:nvSpPr>
        <dsp:cNvPr id="0" name=""/>
        <dsp:cNvSpPr/>
      </dsp:nvSpPr>
      <dsp:spPr>
        <a:xfrm>
          <a:off x="1699381" y="0"/>
          <a:ext cx="3970921" cy="787622"/>
        </a:xfrm>
        <a:prstGeom prst="chevron">
          <a:avLst/>
        </a:prstGeom>
        <a:solidFill>
          <a:schemeClr val="l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r" defTabSz="533400">
            <a:lnSpc>
              <a:spcPct val="90000"/>
            </a:lnSpc>
            <a:spcBef>
              <a:spcPct val="0"/>
            </a:spcBef>
            <a:spcAft>
              <a:spcPct val="35000"/>
            </a:spcAft>
            <a:buNone/>
          </a:pPr>
          <a:r>
            <a:rPr lang="en-GB" sz="1200" kern="1200" dirty="0"/>
            <a:t>CE certificates can be renewed </a:t>
          </a:r>
          <a:br>
            <a:rPr lang="en-GB" sz="1200" kern="1200" dirty="0"/>
          </a:br>
          <a:r>
            <a:rPr lang="en-GB" sz="1200" kern="1200" dirty="0"/>
            <a:t>by a NB during the transition period, with a  </a:t>
          </a:r>
          <a:br>
            <a:rPr lang="en-GB" sz="1200" kern="1200" dirty="0"/>
          </a:br>
          <a:r>
            <a:rPr lang="en-GB" sz="1200" kern="1200" dirty="0"/>
            <a:t>maximum expiry of </a:t>
          </a:r>
          <a:r>
            <a:rPr lang="en-GB" sz="1200" kern="1200" dirty="0" err="1"/>
            <a:t>DoA</a:t>
          </a:r>
          <a:r>
            <a:rPr lang="en-GB" sz="1200" kern="1200" dirty="0"/>
            <a:t> + 2 years</a:t>
          </a:r>
        </a:p>
      </dsp:txBody>
      <dsp:txXfrm>
        <a:off x="2093192" y="0"/>
        <a:ext cx="3183299" cy="7876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476673-A5FA-4F05-AF4C-9B707F91C82E}">
      <dsp:nvSpPr>
        <dsp:cNvPr id="0" name=""/>
        <dsp:cNvSpPr/>
      </dsp:nvSpPr>
      <dsp:spPr>
        <a:xfrm rot="10800000">
          <a:off x="1113715" y="266"/>
          <a:ext cx="3648456" cy="778972"/>
        </a:xfrm>
        <a:prstGeom prst="homePlate">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505" tIns="76200" rIns="142240" bIns="7620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a:t>High Population, High Patient risk</a:t>
          </a:r>
        </a:p>
      </dsp:txBody>
      <dsp:txXfrm rot="10800000">
        <a:off x="1308458" y="266"/>
        <a:ext cx="3453713" cy="778972"/>
      </dsp:txXfrm>
    </dsp:sp>
    <dsp:sp modelId="{BAE73E89-AFC9-487F-AC29-70E76E956CAB}">
      <dsp:nvSpPr>
        <dsp:cNvPr id="0" name=""/>
        <dsp:cNvSpPr/>
      </dsp:nvSpPr>
      <dsp:spPr>
        <a:xfrm>
          <a:off x="724228" y="266"/>
          <a:ext cx="778972" cy="778972"/>
        </a:xfrm>
        <a:prstGeom prst="ellipse">
          <a:avLst/>
        </a:prstGeom>
        <a:solidFill>
          <a:schemeClr val="accent6">
            <a:lumMod val="5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89CD51-9576-4EF4-9B0B-8A0087F61685}">
      <dsp:nvSpPr>
        <dsp:cNvPr id="0" name=""/>
        <dsp:cNvSpPr/>
      </dsp:nvSpPr>
      <dsp:spPr>
        <a:xfrm rot="10800000">
          <a:off x="1123784" y="1025104"/>
          <a:ext cx="3648456" cy="778972"/>
        </a:xfrm>
        <a:prstGeom prst="homePlate">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50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Low Population,  High Patient risk</a:t>
          </a:r>
        </a:p>
      </dsp:txBody>
      <dsp:txXfrm rot="10800000">
        <a:off x="1318527" y="1025104"/>
        <a:ext cx="3453713" cy="778972"/>
      </dsp:txXfrm>
    </dsp:sp>
    <dsp:sp modelId="{0D56D61C-89A4-406C-819A-33345929D2D7}">
      <dsp:nvSpPr>
        <dsp:cNvPr id="0" name=""/>
        <dsp:cNvSpPr/>
      </dsp:nvSpPr>
      <dsp:spPr>
        <a:xfrm>
          <a:off x="724228" y="1011768"/>
          <a:ext cx="778972" cy="778972"/>
        </a:xfrm>
        <a:prstGeom prst="ellipse">
          <a:avLst/>
        </a:prstGeom>
        <a:solidFill>
          <a:schemeClr val="accent3">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7C8C86-FEED-42AF-A453-A226562E72A4}">
      <dsp:nvSpPr>
        <dsp:cNvPr id="0" name=""/>
        <dsp:cNvSpPr/>
      </dsp:nvSpPr>
      <dsp:spPr>
        <a:xfrm rot="10800000">
          <a:off x="1113715" y="2023269"/>
          <a:ext cx="3648456" cy="778972"/>
        </a:xfrm>
        <a:prstGeom prst="homePlate">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50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Medium-low patient</a:t>
          </a:r>
        </a:p>
      </dsp:txBody>
      <dsp:txXfrm rot="10800000">
        <a:off x="1308458" y="2023269"/>
        <a:ext cx="3453713" cy="778972"/>
      </dsp:txXfrm>
    </dsp:sp>
    <dsp:sp modelId="{2935989D-9954-402D-BED1-F4A494712691}">
      <dsp:nvSpPr>
        <dsp:cNvPr id="0" name=""/>
        <dsp:cNvSpPr/>
      </dsp:nvSpPr>
      <dsp:spPr>
        <a:xfrm>
          <a:off x="724228" y="2023269"/>
          <a:ext cx="778972" cy="778972"/>
        </a:xfrm>
        <a:prstGeom prst="ellipse">
          <a:avLst/>
        </a:prstGeom>
        <a:solidFill>
          <a:schemeClr val="accent4">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CB7876-5E67-4EF7-B02F-F18C3DCA5ECD}">
      <dsp:nvSpPr>
        <dsp:cNvPr id="0" name=""/>
        <dsp:cNvSpPr/>
      </dsp:nvSpPr>
      <dsp:spPr>
        <a:xfrm rot="10800000">
          <a:off x="1113715" y="3034770"/>
          <a:ext cx="3648456" cy="778972"/>
        </a:xfrm>
        <a:prstGeom prst="homePlate">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3505"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kern="1200" dirty="0"/>
            <a:t>Low patient risk</a:t>
          </a:r>
        </a:p>
      </dsp:txBody>
      <dsp:txXfrm rot="10800000">
        <a:off x="1308458" y="3034770"/>
        <a:ext cx="3453713" cy="778972"/>
      </dsp:txXfrm>
    </dsp:sp>
    <dsp:sp modelId="{263AC534-DF15-4169-8200-1AA80A194C8E}">
      <dsp:nvSpPr>
        <dsp:cNvPr id="0" name=""/>
        <dsp:cNvSpPr/>
      </dsp:nvSpPr>
      <dsp:spPr>
        <a:xfrm>
          <a:off x="724228" y="3034770"/>
          <a:ext cx="778972" cy="778972"/>
        </a:xfrm>
        <a:prstGeom prst="ellipse">
          <a:avLst/>
        </a:prstGeom>
        <a:solidFill>
          <a:schemeClr val="accent5">
            <a:tint val="50000"/>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1051C5-4C03-4018-99F0-0F0ADE6F6984}">
      <dsp:nvSpPr>
        <dsp:cNvPr id="0" name=""/>
        <dsp:cNvSpPr/>
      </dsp:nvSpPr>
      <dsp:spPr>
        <a:xfrm>
          <a:off x="859" y="0"/>
          <a:ext cx="2095614" cy="787622"/>
        </a:xfrm>
        <a:prstGeom prst="chevron">
          <a:avLst/>
        </a:prstGeom>
        <a:solidFill>
          <a:schemeClr val="l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en-GB" sz="1050" kern="1200" dirty="0"/>
            <a:t>Class A IVDs (non- sterile) under the IVDR can be placed on market under IVDR</a:t>
          </a:r>
          <a:endParaRPr lang="en-GB" sz="1100" kern="1200" dirty="0"/>
        </a:p>
      </dsp:txBody>
      <dsp:txXfrm>
        <a:off x="394670" y="0"/>
        <a:ext cx="1307992" cy="787622"/>
      </dsp:txXfrm>
    </dsp:sp>
    <dsp:sp modelId="{A9AC4475-4487-4B61-8A5F-47F32333D9D2}">
      <dsp:nvSpPr>
        <dsp:cNvPr id="0" name=""/>
        <dsp:cNvSpPr/>
      </dsp:nvSpPr>
      <dsp:spPr>
        <a:xfrm>
          <a:off x="1699381" y="0"/>
          <a:ext cx="3970921" cy="787622"/>
        </a:xfrm>
        <a:prstGeom prst="chevron">
          <a:avLst/>
        </a:prstGeom>
        <a:solidFill>
          <a:schemeClr val="lt1">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48006" tIns="16002" rIns="16002" bIns="16002" numCol="1" spcCol="1270" anchor="ctr" anchorCtr="0">
          <a:noAutofit/>
        </a:bodyPr>
        <a:lstStyle/>
        <a:p>
          <a:pPr marL="0" lvl="0" indent="0" algn="r" defTabSz="533400">
            <a:lnSpc>
              <a:spcPct val="90000"/>
            </a:lnSpc>
            <a:spcBef>
              <a:spcPct val="0"/>
            </a:spcBef>
            <a:spcAft>
              <a:spcPct val="35000"/>
            </a:spcAft>
            <a:buNone/>
          </a:pPr>
          <a:r>
            <a:rPr lang="en-GB" sz="1200" kern="1200" dirty="0"/>
            <a:t>CE certificates can be renewed </a:t>
          </a:r>
          <a:br>
            <a:rPr lang="en-GB" sz="1200" kern="1200" dirty="0"/>
          </a:br>
          <a:r>
            <a:rPr lang="en-GB" sz="1200" kern="1200" dirty="0"/>
            <a:t>by a NB during the transition period, with a  </a:t>
          </a:r>
          <a:br>
            <a:rPr lang="en-GB" sz="1200" kern="1200" dirty="0"/>
          </a:br>
          <a:r>
            <a:rPr lang="en-GB" sz="1200" kern="1200" dirty="0"/>
            <a:t>maximum expiry of </a:t>
          </a:r>
          <a:r>
            <a:rPr lang="en-GB" sz="1200" kern="1200" dirty="0" err="1"/>
            <a:t>DoA</a:t>
          </a:r>
          <a:r>
            <a:rPr lang="en-GB" sz="1200" kern="1200" dirty="0"/>
            <a:t> + 2 years</a:t>
          </a:r>
        </a:p>
      </dsp:txBody>
      <dsp:txXfrm>
        <a:off x="2093192" y="0"/>
        <a:ext cx="3183299" cy="78762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9837" cy="497126"/>
          </a:xfrm>
          <a:prstGeom prst="rect">
            <a:avLst/>
          </a:prstGeom>
        </p:spPr>
        <p:txBody>
          <a:bodyPr vert="horz" lIns="92930" tIns="46465" rIns="92930" bIns="46465" rtlCol="0"/>
          <a:lstStyle>
            <a:lvl1pPr algn="l">
              <a:defRPr sz="1200"/>
            </a:lvl1pPr>
          </a:lstStyle>
          <a:p>
            <a:endParaRPr lang="en-GB"/>
          </a:p>
        </p:txBody>
      </p:sp>
      <p:sp>
        <p:nvSpPr>
          <p:cNvPr id="3" name="Date Placeholder 2"/>
          <p:cNvSpPr>
            <a:spLocks noGrp="1"/>
          </p:cNvSpPr>
          <p:nvPr>
            <p:ph type="dt" sz="quarter" idx="1"/>
          </p:nvPr>
        </p:nvSpPr>
        <p:spPr>
          <a:xfrm>
            <a:off x="3829762" y="0"/>
            <a:ext cx="2929837" cy="497126"/>
          </a:xfrm>
          <a:prstGeom prst="rect">
            <a:avLst/>
          </a:prstGeom>
        </p:spPr>
        <p:txBody>
          <a:bodyPr vert="horz" lIns="92930" tIns="46465" rIns="92930" bIns="46465" rtlCol="0"/>
          <a:lstStyle>
            <a:lvl1pPr algn="r">
              <a:defRPr sz="1200"/>
            </a:lvl1pPr>
          </a:lstStyle>
          <a:p>
            <a:fld id="{98330119-646D-4FF7-A87B-60C717EA6270}" type="datetimeFigureOut">
              <a:rPr lang="en-GB" smtClean="0"/>
              <a:t>05/07/2019</a:t>
            </a:fld>
            <a:endParaRPr lang="en-GB"/>
          </a:p>
        </p:txBody>
      </p:sp>
      <p:sp>
        <p:nvSpPr>
          <p:cNvPr id="4" name="Footer Placeholder 3"/>
          <p:cNvSpPr>
            <a:spLocks noGrp="1"/>
          </p:cNvSpPr>
          <p:nvPr>
            <p:ph type="ftr" sz="quarter" idx="2"/>
          </p:nvPr>
        </p:nvSpPr>
        <p:spPr>
          <a:xfrm>
            <a:off x="1" y="9443662"/>
            <a:ext cx="2929837" cy="497126"/>
          </a:xfrm>
          <a:prstGeom prst="rect">
            <a:avLst/>
          </a:prstGeom>
        </p:spPr>
        <p:txBody>
          <a:bodyPr vert="horz" lIns="92930" tIns="46465" rIns="92930" bIns="46465" rtlCol="0" anchor="b"/>
          <a:lstStyle>
            <a:lvl1pPr algn="l">
              <a:defRPr sz="1200"/>
            </a:lvl1pPr>
          </a:lstStyle>
          <a:p>
            <a:endParaRPr lang="en-GB"/>
          </a:p>
        </p:txBody>
      </p:sp>
      <p:sp>
        <p:nvSpPr>
          <p:cNvPr id="5" name="Slide Number Placeholder 4"/>
          <p:cNvSpPr>
            <a:spLocks noGrp="1"/>
          </p:cNvSpPr>
          <p:nvPr>
            <p:ph type="sldNum" sz="quarter" idx="3"/>
          </p:nvPr>
        </p:nvSpPr>
        <p:spPr>
          <a:xfrm>
            <a:off x="3829762" y="9443662"/>
            <a:ext cx="2929837" cy="497126"/>
          </a:xfrm>
          <a:prstGeom prst="rect">
            <a:avLst/>
          </a:prstGeom>
        </p:spPr>
        <p:txBody>
          <a:bodyPr vert="horz" lIns="92930" tIns="46465" rIns="92930" bIns="46465" rtlCol="0" anchor="b"/>
          <a:lstStyle>
            <a:lvl1pPr algn="r">
              <a:defRPr sz="1200"/>
            </a:lvl1pPr>
          </a:lstStyle>
          <a:p>
            <a:fld id="{A23EC710-3958-4382-81A3-DE84A97A95B9}" type="slidenum">
              <a:rPr lang="en-GB" smtClean="0"/>
              <a:t>‹#›</a:t>
            </a:fld>
            <a:endParaRPr lang="en-GB"/>
          </a:p>
        </p:txBody>
      </p:sp>
    </p:spTree>
    <p:extLst>
      <p:ext uri="{BB962C8B-B14F-4D97-AF65-F5344CB8AC3E}">
        <p14:creationId xmlns:p14="http://schemas.microsoft.com/office/powerpoint/2010/main" val="1355734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29837" cy="498853"/>
          </a:xfrm>
          <a:prstGeom prst="rect">
            <a:avLst/>
          </a:prstGeom>
        </p:spPr>
        <p:txBody>
          <a:bodyPr vert="horz" lIns="92930" tIns="46465" rIns="92930" bIns="46465" rtlCol="0"/>
          <a:lstStyle>
            <a:lvl1pPr algn="l">
              <a:defRPr sz="1200"/>
            </a:lvl1pPr>
          </a:lstStyle>
          <a:p>
            <a:endParaRPr lang="en-GB"/>
          </a:p>
        </p:txBody>
      </p:sp>
      <p:sp>
        <p:nvSpPr>
          <p:cNvPr id="3" name="Date Placeholder 2"/>
          <p:cNvSpPr>
            <a:spLocks noGrp="1"/>
          </p:cNvSpPr>
          <p:nvPr>
            <p:ph type="dt" idx="1"/>
          </p:nvPr>
        </p:nvSpPr>
        <p:spPr>
          <a:xfrm>
            <a:off x="3829762" y="0"/>
            <a:ext cx="2929837" cy="498853"/>
          </a:xfrm>
          <a:prstGeom prst="rect">
            <a:avLst/>
          </a:prstGeom>
        </p:spPr>
        <p:txBody>
          <a:bodyPr vert="horz" lIns="92930" tIns="46465" rIns="92930" bIns="46465" rtlCol="0"/>
          <a:lstStyle>
            <a:lvl1pPr algn="r">
              <a:defRPr sz="1200"/>
            </a:lvl1pPr>
          </a:lstStyle>
          <a:p>
            <a:fld id="{A45BF90D-B093-4AE9-8AF8-E3B4D747B791}" type="datetimeFigureOut">
              <a:rPr lang="en-GB" smtClean="0"/>
              <a:t>05/07/2019</a:t>
            </a:fld>
            <a:endParaRPr lang="en-GB"/>
          </a:p>
        </p:txBody>
      </p:sp>
      <p:sp>
        <p:nvSpPr>
          <p:cNvPr id="4" name="Slide Image Placeholder 3"/>
          <p:cNvSpPr>
            <a:spLocks noGrp="1" noRot="1" noChangeAspect="1"/>
          </p:cNvSpPr>
          <p:nvPr>
            <p:ph type="sldImg" idx="2"/>
          </p:nvPr>
        </p:nvSpPr>
        <p:spPr>
          <a:xfrm>
            <a:off x="398463" y="1243013"/>
            <a:ext cx="5964237" cy="3355975"/>
          </a:xfrm>
          <a:prstGeom prst="rect">
            <a:avLst/>
          </a:prstGeom>
          <a:noFill/>
          <a:ln w="12700">
            <a:solidFill>
              <a:prstClr val="black"/>
            </a:solidFill>
          </a:ln>
        </p:spPr>
        <p:txBody>
          <a:bodyPr vert="horz" lIns="92930" tIns="46465" rIns="92930" bIns="46465" rtlCol="0" anchor="ctr"/>
          <a:lstStyle/>
          <a:p>
            <a:endParaRPr lang="en-GB"/>
          </a:p>
        </p:txBody>
      </p:sp>
      <p:sp>
        <p:nvSpPr>
          <p:cNvPr id="5" name="Notes Placeholder 4"/>
          <p:cNvSpPr>
            <a:spLocks noGrp="1"/>
          </p:cNvSpPr>
          <p:nvPr>
            <p:ph type="body" sz="quarter" idx="3"/>
          </p:nvPr>
        </p:nvSpPr>
        <p:spPr>
          <a:xfrm>
            <a:off x="676117" y="4784834"/>
            <a:ext cx="5408930" cy="3914864"/>
          </a:xfrm>
          <a:prstGeom prst="rect">
            <a:avLst/>
          </a:prstGeom>
        </p:spPr>
        <p:txBody>
          <a:bodyPr vert="horz" lIns="92930" tIns="46465" rIns="92930" bIns="464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3663"/>
            <a:ext cx="2929837" cy="498852"/>
          </a:xfrm>
          <a:prstGeom prst="rect">
            <a:avLst/>
          </a:prstGeom>
        </p:spPr>
        <p:txBody>
          <a:bodyPr vert="horz" lIns="92930" tIns="46465" rIns="92930" bIns="46465" rtlCol="0" anchor="b"/>
          <a:lstStyle>
            <a:lvl1pPr algn="l">
              <a:defRPr sz="1200"/>
            </a:lvl1pPr>
          </a:lstStyle>
          <a:p>
            <a:endParaRPr lang="en-GB"/>
          </a:p>
        </p:txBody>
      </p:sp>
      <p:sp>
        <p:nvSpPr>
          <p:cNvPr id="7" name="Slide Number Placeholder 6"/>
          <p:cNvSpPr>
            <a:spLocks noGrp="1"/>
          </p:cNvSpPr>
          <p:nvPr>
            <p:ph type="sldNum" sz="quarter" idx="5"/>
          </p:nvPr>
        </p:nvSpPr>
        <p:spPr>
          <a:xfrm>
            <a:off x="3829762" y="9443663"/>
            <a:ext cx="2929837" cy="498852"/>
          </a:xfrm>
          <a:prstGeom prst="rect">
            <a:avLst/>
          </a:prstGeom>
        </p:spPr>
        <p:txBody>
          <a:bodyPr vert="horz" lIns="92930" tIns="46465" rIns="92930" bIns="46465" rtlCol="0" anchor="b"/>
          <a:lstStyle>
            <a:lvl1pPr algn="r">
              <a:defRPr sz="1200"/>
            </a:lvl1pPr>
          </a:lstStyle>
          <a:p>
            <a:fld id="{2BA1AA32-C644-4039-98E5-524DD55A38F8}" type="slidenum">
              <a:rPr lang="en-GB" smtClean="0"/>
              <a:t>‹#›</a:t>
            </a:fld>
            <a:endParaRPr lang="en-GB"/>
          </a:p>
        </p:txBody>
      </p:sp>
    </p:spTree>
    <p:extLst>
      <p:ext uri="{BB962C8B-B14F-4D97-AF65-F5344CB8AC3E}">
        <p14:creationId xmlns:p14="http://schemas.microsoft.com/office/powerpoint/2010/main" val="98536480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A1AA32-C644-4039-98E5-524DD55A38F8}" type="slidenum">
              <a:rPr lang="en-GB" smtClean="0"/>
              <a:t>8</a:t>
            </a:fld>
            <a:endParaRPr lang="en-GB"/>
          </a:p>
        </p:txBody>
      </p:sp>
    </p:spTree>
    <p:extLst>
      <p:ext uri="{BB962C8B-B14F-4D97-AF65-F5344CB8AC3E}">
        <p14:creationId xmlns:p14="http://schemas.microsoft.com/office/powerpoint/2010/main" val="1706657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7413" y="746125"/>
            <a:ext cx="4948237" cy="2784475"/>
          </a:xfrm>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05/07/2019</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12</a:t>
            </a:fld>
            <a:endParaRPr lang="en-US" dirty="0"/>
          </a:p>
        </p:txBody>
      </p:sp>
    </p:spTree>
    <p:extLst>
      <p:ext uri="{BB962C8B-B14F-4D97-AF65-F5344CB8AC3E}">
        <p14:creationId xmlns:p14="http://schemas.microsoft.com/office/powerpoint/2010/main" val="1555681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BA1AA32-C644-4039-98E5-524DD55A38F8}" type="slidenum">
              <a:rPr lang="en-GB" smtClean="0"/>
              <a:t>24</a:t>
            </a:fld>
            <a:endParaRPr lang="en-GB"/>
          </a:p>
        </p:txBody>
      </p:sp>
    </p:spTree>
    <p:extLst>
      <p:ext uri="{BB962C8B-B14F-4D97-AF65-F5344CB8AC3E}">
        <p14:creationId xmlns:p14="http://schemas.microsoft.com/office/powerpoint/2010/main" val="2189929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255" y="364138"/>
            <a:ext cx="8469475" cy="321568"/>
          </a:xfrm>
        </p:spPr>
        <p:txBody>
          <a:bodyPr/>
          <a:lstStyle>
            <a:lvl1pPr>
              <a:defRPr/>
            </a:lvl1pPr>
          </a:lstStyle>
          <a:p>
            <a:r>
              <a:rPr lang="en-US" dirty="0"/>
              <a:t>Two column</a:t>
            </a:r>
            <a:endParaRPr lang="en-GB" dirty="0"/>
          </a:p>
        </p:txBody>
      </p:sp>
      <p:sp>
        <p:nvSpPr>
          <p:cNvPr id="7" name="Text Placeholder 6"/>
          <p:cNvSpPr>
            <a:spLocks noGrp="1"/>
          </p:cNvSpPr>
          <p:nvPr>
            <p:ph type="body" sz="quarter" idx="12" hasCustomPrompt="1"/>
          </p:nvPr>
        </p:nvSpPr>
        <p:spPr>
          <a:xfrm>
            <a:off x="338255" y="1123950"/>
            <a:ext cx="4033400" cy="179070"/>
          </a:xfrm>
          <a:prstGeom prst="rect">
            <a:avLst/>
          </a:prstGeom>
        </p:spPr>
        <p:txBody>
          <a:bodyPr lIns="0" tIns="0" rIns="0" bIns="0">
            <a:noAutofit/>
          </a:bodyPr>
          <a:lstStyle>
            <a:lvl1pPr marL="0" indent="0">
              <a:buNone/>
              <a:defRPr sz="1800" b="1">
                <a:solidFill>
                  <a:schemeClr val="tx2"/>
                </a:solidFill>
              </a:defRPr>
            </a:lvl1pPr>
          </a:lstStyle>
          <a:p>
            <a:pPr lvl="0"/>
            <a:r>
              <a:rPr lang="en-US" dirty="0"/>
              <a:t>Large subhead red</a:t>
            </a:r>
          </a:p>
        </p:txBody>
      </p:sp>
      <p:sp>
        <p:nvSpPr>
          <p:cNvPr id="8" name="Text Placeholder 6"/>
          <p:cNvSpPr>
            <a:spLocks noGrp="1"/>
          </p:cNvSpPr>
          <p:nvPr>
            <p:ph type="body" sz="quarter" idx="13" hasCustomPrompt="1"/>
          </p:nvPr>
        </p:nvSpPr>
        <p:spPr>
          <a:xfrm>
            <a:off x="4773932" y="1123950"/>
            <a:ext cx="4033400" cy="179070"/>
          </a:xfrm>
          <a:prstGeom prst="rect">
            <a:avLst/>
          </a:prstGeom>
        </p:spPr>
        <p:txBody>
          <a:bodyPr lIns="0" tIns="0" rIns="0" bIns="0">
            <a:noAutofit/>
          </a:bodyPr>
          <a:lstStyle>
            <a:lvl1pPr marL="0" indent="0">
              <a:buNone/>
              <a:defRPr sz="1800" b="1">
                <a:solidFill>
                  <a:schemeClr val="accent2"/>
                </a:solidFill>
              </a:defRPr>
            </a:lvl1pPr>
          </a:lstStyle>
          <a:p>
            <a:pPr lvl="0"/>
            <a:r>
              <a:rPr lang="en-US" dirty="0"/>
              <a:t>Large subhead teal</a:t>
            </a:r>
          </a:p>
        </p:txBody>
      </p:sp>
      <p:sp>
        <p:nvSpPr>
          <p:cNvPr id="9" name="Text Placeholder 6"/>
          <p:cNvSpPr>
            <a:spLocks noGrp="1"/>
          </p:cNvSpPr>
          <p:nvPr>
            <p:ph type="body" sz="quarter" idx="14"/>
          </p:nvPr>
        </p:nvSpPr>
        <p:spPr>
          <a:xfrm>
            <a:off x="338255" y="1363980"/>
            <a:ext cx="4033400" cy="2531970"/>
          </a:xfrm>
          <a:prstGeom prst="rect">
            <a:avLst/>
          </a:prstGeom>
        </p:spPr>
        <p:txBody>
          <a:bodyPr lIns="0" tIns="0" rIns="0" bIns="0">
            <a:normAutofit/>
          </a:bodyPr>
          <a:lstStyle>
            <a:lvl1pPr marL="0" indent="0">
              <a:lnSpc>
                <a:spcPct val="100000"/>
              </a:lnSpc>
              <a:spcBef>
                <a:spcPts val="600"/>
              </a:spcBef>
              <a:buNone/>
              <a:defRPr sz="1600">
                <a:solidFill>
                  <a:schemeClr val="tx1"/>
                </a:solidFill>
              </a:defRPr>
            </a:lvl1pPr>
          </a:lstStyle>
          <a:p>
            <a:pPr lvl="0"/>
            <a:r>
              <a:rPr lang="en-US"/>
              <a:t>Click to edit Master text styles</a:t>
            </a:r>
          </a:p>
        </p:txBody>
      </p:sp>
      <p:sp>
        <p:nvSpPr>
          <p:cNvPr id="10" name="Text Placeholder 6"/>
          <p:cNvSpPr>
            <a:spLocks noGrp="1"/>
          </p:cNvSpPr>
          <p:nvPr>
            <p:ph type="body" sz="quarter" idx="15"/>
          </p:nvPr>
        </p:nvSpPr>
        <p:spPr>
          <a:xfrm>
            <a:off x="4773932" y="1363980"/>
            <a:ext cx="4033400" cy="2531970"/>
          </a:xfrm>
          <a:prstGeom prst="rect">
            <a:avLst/>
          </a:prstGeom>
        </p:spPr>
        <p:txBody>
          <a:bodyPr lIns="0" tIns="0" rIns="0" bIns="0">
            <a:normAutofit/>
          </a:bodyPr>
          <a:lstStyle>
            <a:lvl1pPr marL="0" indent="0">
              <a:lnSpc>
                <a:spcPct val="100000"/>
              </a:lnSpc>
              <a:spcBef>
                <a:spcPts val="600"/>
              </a:spcBef>
              <a:buNone/>
              <a:defRPr sz="1600">
                <a:solidFill>
                  <a:schemeClr val="tx1"/>
                </a:solidFill>
              </a:defRPr>
            </a:lvl1pPr>
          </a:lstStyle>
          <a:p>
            <a:pPr lvl="0"/>
            <a:r>
              <a:rPr lang="en-US"/>
              <a:t>Click to edit Master text styles</a:t>
            </a:r>
          </a:p>
        </p:txBody>
      </p:sp>
      <p:sp>
        <p:nvSpPr>
          <p:cNvPr id="11" name="Footer Placeholder 2"/>
          <p:cNvSpPr>
            <a:spLocks noGrp="1"/>
          </p:cNvSpPr>
          <p:nvPr>
            <p:ph type="ftr" sz="quarter" idx="4294967295"/>
          </p:nvPr>
        </p:nvSpPr>
        <p:spPr>
          <a:xfrm>
            <a:off x="818576" y="4687595"/>
            <a:ext cx="3087172" cy="160337"/>
          </a:xfrm>
          <a:prstGeom prst="rect">
            <a:avLst/>
          </a:prstGeom>
        </p:spPr>
        <p:txBody>
          <a:bodyPr/>
          <a:lstStyle/>
          <a:p>
            <a:r>
              <a:rPr lang="en-GB" sz="600" dirty="0"/>
              <a:t>Copyright © 2017 BSI. All rights reserved.</a:t>
            </a:r>
          </a:p>
        </p:txBody>
      </p:sp>
    </p:spTree>
    <p:extLst>
      <p:ext uri="{BB962C8B-B14F-4D97-AF65-F5344CB8AC3E}">
        <p14:creationId xmlns:p14="http://schemas.microsoft.com/office/powerpoint/2010/main" val="3504125759"/>
      </p:ext>
    </p:extLst>
  </p:cSld>
  <p:clrMapOvr>
    <a:masterClrMapping/>
  </p:clrMapOvr>
  <p:extLst mod="1">
    <p:ext uri="{DCECCB84-F9BA-43D5-87BE-67443E8EF086}">
      <p15:sldGuideLst xmlns:p15="http://schemas.microsoft.com/office/powerpoint/2012/main">
        <p15:guide id="1" orient="horz" pos="2460" userDrawn="1">
          <p15:clr>
            <a:srgbClr val="FBAE40"/>
          </p15:clr>
        </p15:guide>
        <p15:guide id="2" pos="3006" userDrawn="1">
          <p15:clr>
            <a:srgbClr val="FBAE40"/>
          </p15:clr>
        </p15:guide>
        <p15:guide id="3" pos="276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 DEV OVERALL">
    <p:spTree>
      <p:nvGrpSpPr>
        <p:cNvPr id="1" name=""/>
        <p:cNvGrpSpPr/>
        <p:nvPr/>
      </p:nvGrpSpPr>
      <p:grpSpPr>
        <a:xfrm>
          <a:off x="0" y="0"/>
          <a:ext cx="0" cy="0"/>
          <a:chOff x="0" y="0"/>
          <a:chExt cx="0" cy="0"/>
        </a:xfrm>
      </p:grpSpPr>
      <p:sp>
        <p:nvSpPr>
          <p:cNvPr id="8" name="Text Placeholder 6"/>
          <p:cNvSpPr>
            <a:spLocks noGrp="1"/>
          </p:cNvSpPr>
          <p:nvPr>
            <p:ph type="body" sz="quarter" idx="12" hasCustomPrompt="1"/>
          </p:nvPr>
        </p:nvSpPr>
        <p:spPr>
          <a:xfrm>
            <a:off x="338415" y="1997076"/>
            <a:ext cx="2882312" cy="365125"/>
          </a:xfrm>
          <a:prstGeom prst="rect">
            <a:avLst/>
          </a:prstGeom>
        </p:spPr>
        <p:txBody>
          <a:bodyPr lIns="0" tIns="0" rIns="0" bIns="0"/>
          <a:lstStyle>
            <a:lvl1pPr marL="0" indent="0" algn="l">
              <a:buNone/>
              <a:defRPr sz="3000">
                <a:solidFill>
                  <a:schemeClr val="accent2"/>
                </a:solidFill>
              </a:defRPr>
            </a:lvl1pPr>
          </a:lstStyle>
          <a:p>
            <a:pPr lvl="0"/>
            <a:r>
              <a:rPr lang="en-GB" dirty="0"/>
              <a:t>Cover slide title</a:t>
            </a:r>
          </a:p>
        </p:txBody>
      </p:sp>
      <p:sp>
        <p:nvSpPr>
          <p:cNvPr id="10" name="Text Placeholder 6"/>
          <p:cNvSpPr>
            <a:spLocks noGrp="1"/>
          </p:cNvSpPr>
          <p:nvPr>
            <p:ph type="body" sz="quarter" idx="13" hasCustomPrompt="1"/>
          </p:nvPr>
        </p:nvSpPr>
        <p:spPr>
          <a:xfrm>
            <a:off x="338256" y="2568576"/>
            <a:ext cx="2882312" cy="365125"/>
          </a:xfrm>
          <a:prstGeom prst="rect">
            <a:avLst/>
          </a:prstGeom>
        </p:spPr>
        <p:txBody>
          <a:bodyPr lIns="0" tIns="0" rIns="0" bIns="0"/>
          <a:lstStyle>
            <a:lvl1pPr marL="0" indent="0" algn="l">
              <a:buNone/>
              <a:defRPr sz="1600" baseline="0">
                <a:solidFill>
                  <a:schemeClr val="accent4"/>
                </a:solidFill>
              </a:defRPr>
            </a:lvl1pPr>
          </a:lstStyle>
          <a:p>
            <a:pPr lvl="0"/>
            <a:r>
              <a:rPr lang="en-GB" dirty="0"/>
              <a:t>Cover slide subtitle</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52550" y="501260"/>
            <a:ext cx="684130" cy="41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3698345" y="1259568"/>
            <a:ext cx="4768918" cy="331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2"/>
          <p:cNvSpPr>
            <a:spLocks noGrp="1"/>
          </p:cNvSpPr>
          <p:nvPr>
            <p:ph type="ftr" sz="quarter" idx="4294967295"/>
          </p:nvPr>
        </p:nvSpPr>
        <p:spPr>
          <a:xfrm>
            <a:off x="818576" y="4687595"/>
            <a:ext cx="3087172" cy="160337"/>
          </a:xfrm>
          <a:prstGeom prst="rect">
            <a:avLst/>
          </a:prstGeom>
        </p:spPr>
        <p:txBody>
          <a:bodyPr/>
          <a:lstStyle/>
          <a:p>
            <a:r>
              <a:rPr lang="en-GB" sz="600" dirty="0"/>
              <a:t>Copyright © 2019 BSI. All rights reserved.</a:t>
            </a:r>
          </a:p>
        </p:txBody>
      </p:sp>
    </p:spTree>
    <p:extLst>
      <p:ext uri="{BB962C8B-B14F-4D97-AF65-F5344CB8AC3E}">
        <p14:creationId xmlns:p14="http://schemas.microsoft.com/office/powerpoint/2010/main" val="330094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NTAL">
    <p:spTree>
      <p:nvGrpSpPr>
        <p:cNvPr id="1" name=""/>
        <p:cNvGrpSpPr/>
        <p:nvPr/>
      </p:nvGrpSpPr>
      <p:grpSpPr>
        <a:xfrm>
          <a:off x="0" y="0"/>
          <a:ext cx="0" cy="0"/>
          <a:chOff x="0" y="0"/>
          <a:chExt cx="0" cy="0"/>
        </a:xfrm>
      </p:grpSpPr>
      <p:sp>
        <p:nvSpPr>
          <p:cNvPr id="5" name="Text Placeholder 6"/>
          <p:cNvSpPr>
            <a:spLocks noGrp="1"/>
          </p:cNvSpPr>
          <p:nvPr>
            <p:ph type="body" sz="quarter" idx="12" hasCustomPrompt="1"/>
          </p:nvPr>
        </p:nvSpPr>
        <p:spPr>
          <a:xfrm>
            <a:off x="338415" y="1997076"/>
            <a:ext cx="2882312" cy="365125"/>
          </a:xfrm>
          <a:prstGeom prst="rect">
            <a:avLst/>
          </a:prstGeom>
        </p:spPr>
        <p:txBody>
          <a:bodyPr lIns="0" tIns="0" rIns="0" bIns="0"/>
          <a:lstStyle>
            <a:lvl1pPr marL="0" indent="0" algn="l">
              <a:buNone/>
              <a:defRPr sz="3000">
                <a:solidFill>
                  <a:schemeClr val="accent2"/>
                </a:solidFill>
              </a:defRPr>
            </a:lvl1pPr>
          </a:lstStyle>
          <a:p>
            <a:pPr lvl="0"/>
            <a:r>
              <a:rPr lang="en-GB" dirty="0"/>
              <a:t>Cover slide title</a:t>
            </a:r>
          </a:p>
        </p:txBody>
      </p:sp>
      <p:sp>
        <p:nvSpPr>
          <p:cNvPr id="6" name="Text Placeholder 6"/>
          <p:cNvSpPr>
            <a:spLocks noGrp="1"/>
          </p:cNvSpPr>
          <p:nvPr>
            <p:ph type="body" sz="quarter" idx="13" hasCustomPrompt="1"/>
          </p:nvPr>
        </p:nvSpPr>
        <p:spPr>
          <a:xfrm>
            <a:off x="338256" y="2568576"/>
            <a:ext cx="2882312" cy="365125"/>
          </a:xfrm>
          <a:prstGeom prst="rect">
            <a:avLst/>
          </a:prstGeom>
        </p:spPr>
        <p:txBody>
          <a:bodyPr lIns="0" tIns="0" rIns="0" bIns="0"/>
          <a:lstStyle>
            <a:lvl1pPr marL="0" indent="0" algn="l">
              <a:buNone/>
              <a:defRPr sz="1600" baseline="0">
                <a:solidFill>
                  <a:schemeClr val="accent4"/>
                </a:solidFill>
              </a:defRPr>
            </a:lvl1pPr>
          </a:lstStyle>
          <a:p>
            <a:pPr lvl="0"/>
            <a:r>
              <a:rPr lang="en-GB" dirty="0"/>
              <a:t>Cover slide subtitle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52550" y="501260"/>
            <a:ext cx="684130" cy="41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72911" y="608671"/>
            <a:ext cx="5792733" cy="4827633"/>
          </a:xfrm>
          <a:prstGeom prst="rect">
            <a:avLst/>
          </a:prstGeom>
        </p:spPr>
      </p:pic>
      <p:sp>
        <p:nvSpPr>
          <p:cNvPr id="7" name="Footer Placeholder 2"/>
          <p:cNvSpPr>
            <a:spLocks noGrp="1"/>
          </p:cNvSpPr>
          <p:nvPr>
            <p:ph type="ftr" sz="quarter" idx="4294967295"/>
          </p:nvPr>
        </p:nvSpPr>
        <p:spPr>
          <a:xfrm>
            <a:off x="818576" y="4687595"/>
            <a:ext cx="3087172" cy="160337"/>
          </a:xfrm>
          <a:prstGeom prst="rect">
            <a:avLst/>
          </a:prstGeom>
        </p:spPr>
        <p:txBody>
          <a:bodyPr/>
          <a:lstStyle/>
          <a:p>
            <a:r>
              <a:rPr lang="en-GB" sz="600" dirty="0"/>
              <a:t>Copyright © 2017 BSI. All rights reserved.</a:t>
            </a:r>
          </a:p>
        </p:txBody>
      </p:sp>
    </p:spTree>
    <p:extLst>
      <p:ext uri="{BB962C8B-B14F-4D97-AF65-F5344CB8AC3E}">
        <p14:creationId xmlns:p14="http://schemas.microsoft.com/office/powerpoint/2010/main" val="40555744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ENERAL">
    <p:spTree>
      <p:nvGrpSpPr>
        <p:cNvPr id="1" name=""/>
        <p:cNvGrpSpPr/>
        <p:nvPr/>
      </p:nvGrpSpPr>
      <p:grpSpPr>
        <a:xfrm>
          <a:off x="0" y="0"/>
          <a:ext cx="0" cy="0"/>
          <a:chOff x="0" y="0"/>
          <a:chExt cx="0" cy="0"/>
        </a:xfrm>
      </p:grpSpPr>
      <p:sp>
        <p:nvSpPr>
          <p:cNvPr id="5" name="Text Placeholder 6"/>
          <p:cNvSpPr>
            <a:spLocks noGrp="1"/>
          </p:cNvSpPr>
          <p:nvPr>
            <p:ph type="body" sz="quarter" idx="12" hasCustomPrompt="1"/>
          </p:nvPr>
        </p:nvSpPr>
        <p:spPr>
          <a:xfrm>
            <a:off x="338415" y="1997076"/>
            <a:ext cx="2882312" cy="365125"/>
          </a:xfrm>
          <a:prstGeom prst="rect">
            <a:avLst/>
          </a:prstGeom>
        </p:spPr>
        <p:txBody>
          <a:bodyPr lIns="0" tIns="0" rIns="0" bIns="0"/>
          <a:lstStyle>
            <a:lvl1pPr marL="0" indent="0" algn="l">
              <a:buNone/>
              <a:defRPr sz="3000">
                <a:solidFill>
                  <a:schemeClr val="accent2"/>
                </a:solidFill>
              </a:defRPr>
            </a:lvl1pPr>
          </a:lstStyle>
          <a:p>
            <a:pPr lvl="0"/>
            <a:r>
              <a:rPr lang="en-GB" dirty="0"/>
              <a:t>Cover slide title</a:t>
            </a:r>
          </a:p>
        </p:txBody>
      </p:sp>
      <p:sp>
        <p:nvSpPr>
          <p:cNvPr id="6" name="Text Placeholder 6"/>
          <p:cNvSpPr>
            <a:spLocks noGrp="1"/>
          </p:cNvSpPr>
          <p:nvPr>
            <p:ph type="body" sz="quarter" idx="13" hasCustomPrompt="1"/>
          </p:nvPr>
        </p:nvSpPr>
        <p:spPr>
          <a:xfrm>
            <a:off x="338256" y="2568576"/>
            <a:ext cx="2882312" cy="365125"/>
          </a:xfrm>
          <a:prstGeom prst="rect">
            <a:avLst/>
          </a:prstGeom>
        </p:spPr>
        <p:txBody>
          <a:bodyPr lIns="0" tIns="0" rIns="0" bIns="0"/>
          <a:lstStyle>
            <a:lvl1pPr marL="0" indent="0" algn="l">
              <a:buNone/>
              <a:defRPr sz="1600" baseline="0">
                <a:solidFill>
                  <a:schemeClr val="accent4"/>
                </a:solidFill>
              </a:defRPr>
            </a:lvl1pPr>
          </a:lstStyle>
          <a:p>
            <a:pPr lvl="0"/>
            <a:r>
              <a:rPr lang="en-GB" dirty="0"/>
              <a:t>Cover slide subtitle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52550" y="501260"/>
            <a:ext cx="684130" cy="41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988393" y="1185594"/>
            <a:ext cx="5439071" cy="4370471"/>
          </a:xfrm>
          <a:prstGeom prst="rect">
            <a:avLst/>
          </a:prstGeom>
        </p:spPr>
      </p:pic>
      <p:sp>
        <p:nvSpPr>
          <p:cNvPr id="7" name="Footer Placeholder 2"/>
          <p:cNvSpPr>
            <a:spLocks noGrp="1"/>
          </p:cNvSpPr>
          <p:nvPr>
            <p:ph type="ftr" sz="quarter" idx="4294967295"/>
          </p:nvPr>
        </p:nvSpPr>
        <p:spPr>
          <a:xfrm>
            <a:off x="818576" y="4687595"/>
            <a:ext cx="3087172" cy="160337"/>
          </a:xfrm>
          <a:prstGeom prst="rect">
            <a:avLst/>
          </a:prstGeom>
        </p:spPr>
        <p:txBody>
          <a:bodyPr/>
          <a:lstStyle/>
          <a:p>
            <a:r>
              <a:rPr lang="en-GB" sz="600" dirty="0"/>
              <a:t>Copyright © 2017 BSI. All rights reserved.</a:t>
            </a:r>
          </a:p>
        </p:txBody>
      </p:sp>
    </p:spTree>
    <p:extLst>
      <p:ext uri="{BB962C8B-B14F-4D97-AF65-F5344CB8AC3E}">
        <p14:creationId xmlns:p14="http://schemas.microsoft.com/office/powerpoint/2010/main" val="3384420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VD">
    <p:spTree>
      <p:nvGrpSpPr>
        <p:cNvPr id="1" name=""/>
        <p:cNvGrpSpPr/>
        <p:nvPr/>
      </p:nvGrpSpPr>
      <p:grpSpPr>
        <a:xfrm>
          <a:off x="0" y="0"/>
          <a:ext cx="0" cy="0"/>
          <a:chOff x="0" y="0"/>
          <a:chExt cx="0" cy="0"/>
        </a:xfrm>
      </p:grpSpPr>
      <p:sp>
        <p:nvSpPr>
          <p:cNvPr id="5" name="Text Placeholder 6"/>
          <p:cNvSpPr>
            <a:spLocks noGrp="1"/>
          </p:cNvSpPr>
          <p:nvPr>
            <p:ph type="body" sz="quarter" idx="12" hasCustomPrompt="1"/>
          </p:nvPr>
        </p:nvSpPr>
        <p:spPr>
          <a:xfrm>
            <a:off x="338415" y="1997076"/>
            <a:ext cx="2882312" cy="365125"/>
          </a:xfrm>
          <a:prstGeom prst="rect">
            <a:avLst/>
          </a:prstGeom>
        </p:spPr>
        <p:txBody>
          <a:bodyPr lIns="0" tIns="0" rIns="0" bIns="0"/>
          <a:lstStyle>
            <a:lvl1pPr marL="0" indent="0" algn="l">
              <a:buNone/>
              <a:defRPr sz="3000">
                <a:solidFill>
                  <a:schemeClr val="accent2"/>
                </a:solidFill>
              </a:defRPr>
            </a:lvl1pPr>
          </a:lstStyle>
          <a:p>
            <a:pPr lvl="0"/>
            <a:r>
              <a:rPr lang="en-GB" dirty="0"/>
              <a:t>Cover slide title</a:t>
            </a:r>
          </a:p>
        </p:txBody>
      </p:sp>
      <p:sp>
        <p:nvSpPr>
          <p:cNvPr id="6" name="Text Placeholder 6"/>
          <p:cNvSpPr>
            <a:spLocks noGrp="1"/>
          </p:cNvSpPr>
          <p:nvPr>
            <p:ph type="body" sz="quarter" idx="13" hasCustomPrompt="1"/>
          </p:nvPr>
        </p:nvSpPr>
        <p:spPr>
          <a:xfrm>
            <a:off x="338256" y="2568576"/>
            <a:ext cx="2882312" cy="365125"/>
          </a:xfrm>
          <a:prstGeom prst="rect">
            <a:avLst/>
          </a:prstGeom>
        </p:spPr>
        <p:txBody>
          <a:bodyPr lIns="0" tIns="0" rIns="0" bIns="0"/>
          <a:lstStyle>
            <a:lvl1pPr marL="0" indent="0" algn="l">
              <a:buNone/>
              <a:defRPr sz="1600" baseline="0">
                <a:solidFill>
                  <a:schemeClr val="accent4"/>
                </a:solidFill>
              </a:defRPr>
            </a:lvl1pPr>
          </a:lstStyle>
          <a:p>
            <a:pPr lvl="0"/>
            <a:r>
              <a:rPr lang="en-GB" dirty="0"/>
              <a:t>Cover slide subtitle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52550" y="501260"/>
            <a:ext cx="684130" cy="41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859513" y="428690"/>
            <a:ext cx="5696831" cy="5145088"/>
          </a:xfrm>
          <a:prstGeom prst="rect">
            <a:avLst/>
          </a:prstGeom>
        </p:spPr>
      </p:pic>
      <p:sp>
        <p:nvSpPr>
          <p:cNvPr id="7" name="Footer Placeholder 2"/>
          <p:cNvSpPr>
            <a:spLocks noGrp="1"/>
          </p:cNvSpPr>
          <p:nvPr>
            <p:ph type="ftr" sz="quarter" idx="4294967295"/>
          </p:nvPr>
        </p:nvSpPr>
        <p:spPr>
          <a:xfrm>
            <a:off x="818576" y="4687595"/>
            <a:ext cx="3087172" cy="160337"/>
          </a:xfrm>
          <a:prstGeom prst="rect">
            <a:avLst/>
          </a:prstGeom>
        </p:spPr>
        <p:txBody>
          <a:bodyPr/>
          <a:lstStyle/>
          <a:p>
            <a:r>
              <a:rPr lang="en-GB" sz="600" dirty="0"/>
              <a:t>Copyright © 2019 BSI. All rights reserved.</a:t>
            </a:r>
          </a:p>
        </p:txBody>
      </p:sp>
    </p:spTree>
    <p:extLst>
      <p:ext uri="{BB962C8B-B14F-4D97-AF65-F5344CB8AC3E}">
        <p14:creationId xmlns:p14="http://schemas.microsoft.com/office/powerpoint/2010/main" val="601473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ICROBIOLOGY">
    <p:spTree>
      <p:nvGrpSpPr>
        <p:cNvPr id="1" name=""/>
        <p:cNvGrpSpPr/>
        <p:nvPr/>
      </p:nvGrpSpPr>
      <p:grpSpPr>
        <a:xfrm>
          <a:off x="0" y="0"/>
          <a:ext cx="0" cy="0"/>
          <a:chOff x="0" y="0"/>
          <a:chExt cx="0" cy="0"/>
        </a:xfrm>
      </p:grpSpPr>
      <p:sp>
        <p:nvSpPr>
          <p:cNvPr id="5" name="Text Placeholder 6"/>
          <p:cNvSpPr>
            <a:spLocks noGrp="1"/>
          </p:cNvSpPr>
          <p:nvPr>
            <p:ph type="body" sz="quarter" idx="12" hasCustomPrompt="1"/>
          </p:nvPr>
        </p:nvSpPr>
        <p:spPr>
          <a:xfrm>
            <a:off x="338415" y="1997076"/>
            <a:ext cx="2882312" cy="365125"/>
          </a:xfrm>
          <a:prstGeom prst="rect">
            <a:avLst/>
          </a:prstGeom>
        </p:spPr>
        <p:txBody>
          <a:bodyPr lIns="0" tIns="0" rIns="0" bIns="0"/>
          <a:lstStyle>
            <a:lvl1pPr marL="0" indent="0" algn="l">
              <a:buNone/>
              <a:defRPr sz="3000">
                <a:solidFill>
                  <a:schemeClr val="accent2"/>
                </a:solidFill>
              </a:defRPr>
            </a:lvl1pPr>
          </a:lstStyle>
          <a:p>
            <a:pPr lvl="0"/>
            <a:r>
              <a:rPr lang="en-GB" dirty="0"/>
              <a:t>Cover slide title</a:t>
            </a:r>
          </a:p>
        </p:txBody>
      </p:sp>
      <p:sp>
        <p:nvSpPr>
          <p:cNvPr id="6" name="Text Placeholder 6"/>
          <p:cNvSpPr>
            <a:spLocks noGrp="1"/>
          </p:cNvSpPr>
          <p:nvPr>
            <p:ph type="body" sz="quarter" idx="13" hasCustomPrompt="1"/>
          </p:nvPr>
        </p:nvSpPr>
        <p:spPr>
          <a:xfrm>
            <a:off x="338256" y="2568576"/>
            <a:ext cx="2882312" cy="365125"/>
          </a:xfrm>
          <a:prstGeom prst="rect">
            <a:avLst/>
          </a:prstGeom>
        </p:spPr>
        <p:txBody>
          <a:bodyPr lIns="0" tIns="0" rIns="0" bIns="0"/>
          <a:lstStyle>
            <a:lvl1pPr marL="0" indent="0" algn="l">
              <a:buNone/>
              <a:defRPr sz="1600" baseline="0">
                <a:solidFill>
                  <a:schemeClr val="accent4"/>
                </a:solidFill>
              </a:defRPr>
            </a:lvl1pPr>
          </a:lstStyle>
          <a:p>
            <a:pPr lvl="0"/>
            <a:r>
              <a:rPr lang="en-GB" dirty="0"/>
              <a:t>Cover slide subtitle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52550" y="501260"/>
            <a:ext cx="684130" cy="41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80157" y="1193139"/>
            <a:ext cx="5487852" cy="4297325"/>
          </a:xfrm>
          <a:prstGeom prst="rect">
            <a:avLst/>
          </a:prstGeom>
        </p:spPr>
      </p:pic>
      <p:sp>
        <p:nvSpPr>
          <p:cNvPr id="7" name="Footer Placeholder 2"/>
          <p:cNvSpPr>
            <a:spLocks noGrp="1"/>
          </p:cNvSpPr>
          <p:nvPr>
            <p:ph type="ftr" sz="quarter" idx="4294967295"/>
          </p:nvPr>
        </p:nvSpPr>
        <p:spPr>
          <a:xfrm>
            <a:off x="818576" y="4687595"/>
            <a:ext cx="3087172" cy="160337"/>
          </a:xfrm>
          <a:prstGeom prst="rect">
            <a:avLst/>
          </a:prstGeom>
        </p:spPr>
        <p:txBody>
          <a:bodyPr/>
          <a:lstStyle/>
          <a:p>
            <a:r>
              <a:rPr lang="en-GB" sz="600" dirty="0"/>
              <a:t>Copyright © 2017 BSI. All rights reserved.</a:t>
            </a:r>
          </a:p>
        </p:txBody>
      </p:sp>
    </p:spTree>
    <p:extLst>
      <p:ext uri="{BB962C8B-B14F-4D97-AF65-F5344CB8AC3E}">
        <p14:creationId xmlns:p14="http://schemas.microsoft.com/office/powerpoint/2010/main" val="2058082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RTHO">
    <p:spTree>
      <p:nvGrpSpPr>
        <p:cNvPr id="1" name=""/>
        <p:cNvGrpSpPr/>
        <p:nvPr/>
      </p:nvGrpSpPr>
      <p:grpSpPr>
        <a:xfrm>
          <a:off x="0" y="0"/>
          <a:ext cx="0" cy="0"/>
          <a:chOff x="0" y="0"/>
          <a:chExt cx="0" cy="0"/>
        </a:xfrm>
      </p:grpSpPr>
      <p:sp>
        <p:nvSpPr>
          <p:cNvPr id="5" name="Text Placeholder 6"/>
          <p:cNvSpPr>
            <a:spLocks noGrp="1"/>
          </p:cNvSpPr>
          <p:nvPr>
            <p:ph type="body" sz="quarter" idx="12" hasCustomPrompt="1"/>
          </p:nvPr>
        </p:nvSpPr>
        <p:spPr>
          <a:xfrm>
            <a:off x="338415" y="1997076"/>
            <a:ext cx="2882312" cy="365125"/>
          </a:xfrm>
          <a:prstGeom prst="rect">
            <a:avLst/>
          </a:prstGeom>
        </p:spPr>
        <p:txBody>
          <a:bodyPr lIns="0" tIns="0" rIns="0" bIns="0"/>
          <a:lstStyle>
            <a:lvl1pPr marL="0" indent="0" algn="l">
              <a:buNone/>
              <a:defRPr sz="3000">
                <a:solidFill>
                  <a:schemeClr val="accent2"/>
                </a:solidFill>
              </a:defRPr>
            </a:lvl1pPr>
          </a:lstStyle>
          <a:p>
            <a:pPr lvl="0"/>
            <a:r>
              <a:rPr lang="en-GB" dirty="0"/>
              <a:t>Cover slide title</a:t>
            </a:r>
          </a:p>
        </p:txBody>
      </p:sp>
      <p:sp>
        <p:nvSpPr>
          <p:cNvPr id="6" name="Text Placeholder 6"/>
          <p:cNvSpPr>
            <a:spLocks noGrp="1"/>
          </p:cNvSpPr>
          <p:nvPr>
            <p:ph type="body" sz="quarter" idx="13" hasCustomPrompt="1"/>
          </p:nvPr>
        </p:nvSpPr>
        <p:spPr>
          <a:xfrm>
            <a:off x="338256" y="2568576"/>
            <a:ext cx="2882312" cy="365125"/>
          </a:xfrm>
          <a:prstGeom prst="rect">
            <a:avLst/>
          </a:prstGeom>
        </p:spPr>
        <p:txBody>
          <a:bodyPr lIns="0" tIns="0" rIns="0" bIns="0"/>
          <a:lstStyle>
            <a:lvl1pPr marL="0" indent="0" algn="l">
              <a:buNone/>
              <a:defRPr sz="1600" baseline="0">
                <a:solidFill>
                  <a:schemeClr val="accent4"/>
                </a:solidFill>
              </a:defRPr>
            </a:lvl1pPr>
          </a:lstStyle>
          <a:p>
            <a:pPr lvl="0"/>
            <a:r>
              <a:rPr lang="en-GB" dirty="0"/>
              <a:t>Cover slide subtitle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52550" y="501260"/>
            <a:ext cx="684130" cy="41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746905" y="500320"/>
            <a:ext cx="3780520" cy="4644768"/>
          </a:xfrm>
          <a:prstGeom prst="rect">
            <a:avLst/>
          </a:prstGeom>
        </p:spPr>
      </p:pic>
      <p:sp>
        <p:nvSpPr>
          <p:cNvPr id="7" name="Footer Placeholder 2"/>
          <p:cNvSpPr>
            <a:spLocks noGrp="1"/>
          </p:cNvSpPr>
          <p:nvPr>
            <p:ph type="ftr" sz="quarter" idx="4294967295"/>
          </p:nvPr>
        </p:nvSpPr>
        <p:spPr>
          <a:xfrm>
            <a:off x="818576" y="4687595"/>
            <a:ext cx="3087172" cy="160337"/>
          </a:xfrm>
          <a:prstGeom prst="rect">
            <a:avLst/>
          </a:prstGeom>
        </p:spPr>
        <p:txBody>
          <a:bodyPr/>
          <a:lstStyle/>
          <a:p>
            <a:r>
              <a:rPr lang="en-GB" sz="600" dirty="0"/>
              <a:t>Copyright © 2017 BSI. All rights reserved.</a:t>
            </a:r>
          </a:p>
        </p:txBody>
      </p:sp>
    </p:spTree>
    <p:extLst>
      <p:ext uri="{BB962C8B-B14F-4D97-AF65-F5344CB8AC3E}">
        <p14:creationId xmlns:p14="http://schemas.microsoft.com/office/powerpoint/2010/main" val="42114426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ASCULAR">
    <p:spTree>
      <p:nvGrpSpPr>
        <p:cNvPr id="1" name=""/>
        <p:cNvGrpSpPr/>
        <p:nvPr/>
      </p:nvGrpSpPr>
      <p:grpSpPr>
        <a:xfrm>
          <a:off x="0" y="0"/>
          <a:ext cx="0" cy="0"/>
          <a:chOff x="0" y="0"/>
          <a:chExt cx="0" cy="0"/>
        </a:xfrm>
      </p:grpSpPr>
      <p:sp>
        <p:nvSpPr>
          <p:cNvPr id="5" name="Text Placeholder 6"/>
          <p:cNvSpPr>
            <a:spLocks noGrp="1"/>
          </p:cNvSpPr>
          <p:nvPr>
            <p:ph type="body" sz="quarter" idx="12" hasCustomPrompt="1"/>
          </p:nvPr>
        </p:nvSpPr>
        <p:spPr>
          <a:xfrm>
            <a:off x="338415" y="1997076"/>
            <a:ext cx="2882312" cy="365125"/>
          </a:xfrm>
          <a:prstGeom prst="rect">
            <a:avLst/>
          </a:prstGeom>
        </p:spPr>
        <p:txBody>
          <a:bodyPr lIns="0" tIns="0" rIns="0" bIns="0"/>
          <a:lstStyle>
            <a:lvl1pPr marL="0" indent="0" algn="l">
              <a:buNone/>
              <a:defRPr sz="3000">
                <a:solidFill>
                  <a:schemeClr val="accent2"/>
                </a:solidFill>
              </a:defRPr>
            </a:lvl1pPr>
          </a:lstStyle>
          <a:p>
            <a:pPr lvl="0"/>
            <a:r>
              <a:rPr lang="en-GB" dirty="0"/>
              <a:t>Cover slide title</a:t>
            </a:r>
          </a:p>
        </p:txBody>
      </p:sp>
      <p:sp>
        <p:nvSpPr>
          <p:cNvPr id="6" name="Text Placeholder 6"/>
          <p:cNvSpPr>
            <a:spLocks noGrp="1"/>
          </p:cNvSpPr>
          <p:nvPr>
            <p:ph type="body" sz="quarter" idx="13" hasCustomPrompt="1"/>
          </p:nvPr>
        </p:nvSpPr>
        <p:spPr>
          <a:xfrm>
            <a:off x="338256" y="2568576"/>
            <a:ext cx="2882312" cy="365125"/>
          </a:xfrm>
          <a:prstGeom prst="rect">
            <a:avLst/>
          </a:prstGeom>
        </p:spPr>
        <p:txBody>
          <a:bodyPr lIns="0" tIns="0" rIns="0" bIns="0"/>
          <a:lstStyle>
            <a:lvl1pPr marL="0" indent="0" algn="l">
              <a:buNone/>
              <a:defRPr sz="1600" baseline="0">
                <a:solidFill>
                  <a:schemeClr val="accent4"/>
                </a:solidFill>
              </a:defRPr>
            </a:lvl1pPr>
          </a:lstStyle>
          <a:p>
            <a:pPr lvl="0"/>
            <a:r>
              <a:rPr lang="en-GB" dirty="0"/>
              <a:t>Cover slide subtitle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52550" y="501260"/>
            <a:ext cx="684130" cy="41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13349" y="971190"/>
            <a:ext cx="7243964" cy="4973925"/>
          </a:xfrm>
          <a:prstGeom prst="rect">
            <a:avLst/>
          </a:prstGeom>
        </p:spPr>
      </p:pic>
      <p:sp>
        <p:nvSpPr>
          <p:cNvPr id="7" name="Footer Placeholder 2"/>
          <p:cNvSpPr>
            <a:spLocks noGrp="1"/>
          </p:cNvSpPr>
          <p:nvPr>
            <p:ph type="ftr" sz="quarter" idx="4294967295"/>
          </p:nvPr>
        </p:nvSpPr>
        <p:spPr>
          <a:xfrm>
            <a:off x="818576" y="4687595"/>
            <a:ext cx="3087172" cy="160337"/>
          </a:xfrm>
          <a:prstGeom prst="rect">
            <a:avLst/>
          </a:prstGeom>
        </p:spPr>
        <p:txBody>
          <a:bodyPr/>
          <a:lstStyle/>
          <a:p>
            <a:r>
              <a:rPr lang="en-GB" sz="600" dirty="0"/>
              <a:t>Copyright © 2017 BSI. All rights reserved.</a:t>
            </a:r>
          </a:p>
        </p:txBody>
      </p:sp>
    </p:spTree>
    <p:extLst>
      <p:ext uri="{BB962C8B-B14F-4D97-AF65-F5344CB8AC3E}">
        <p14:creationId xmlns:p14="http://schemas.microsoft.com/office/powerpoint/2010/main" val="1627028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IMD">
    <p:spTree>
      <p:nvGrpSpPr>
        <p:cNvPr id="1" name=""/>
        <p:cNvGrpSpPr/>
        <p:nvPr/>
      </p:nvGrpSpPr>
      <p:grpSpPr>
        <a:xfrm>
          <a:off x="0" y="0"/>
          <a:ext cx="0" cy="0"/>
          <a:chOff x="0" y="0"/>
          <a:chExt cx="0" cy="0"/>
        </a:xfrm>
      </p:grpSpPr>
      <p:sp>
        <p:nvSpPr>
          <p:cNvPr id="5" name="Text Placeholder 6"/>
          <p:cNvSpPr>
            <a:spLocks noGrp="1"/>
          </p:cNvSpPr>
          <p:nvPr>
            <p:ph type="body" sz="quarter" idx="12" hasCustomPrompt="1"/>
          </p:nvPr>
        </p:nvSpPr>
        <p:spPr>
          <a:xfrm>
            <a:off x="338415" y="1997076"/>
            <a:ext cx="2882312" cy="365125"/>
          </a:xfrm>
          <a:prstGeom prst="rect">
            <a:avLst/>
          </a:prstGeom>
        </p:spPr>
        <p:txBody>
          <a:bodyPr lIns="0" tIns="0" rIns="0" bIns="0"/>
          <a:lstStyle>
            <a:lvl1pPr marL="0" indent="0" algn="l">
              <a:buNone/>
              <a:defRPr sz="3000">
                <a:solidFill>
                  <a:schemeClr val="accent2"/>
                </a:solidFill>
              </a:defRPr>
            </a:lvl1pPr>
          </a:lstStyle>
          <a:p>
            <a:pPr lvl="0"/>
            <a:r>
              <a:rPr lang="en-GB" dirty="0"/>
              <a:t>Cover slide title</a:t>
            </a:r>
          </a:p>
        </p:txBody>
      </p:sp>
      <p:sp>
        <p:nvSpPr>
          <p:cNvPr id="6" name="Text Placeholder 6"/>
          <p:cNvSpPr>
            <a:spLocks noGrp="1"/>
          </p:cNvSpPr>
          <p:nvPr>
            <p:ph type="body" sz="quarter" idx="13" hasCustomPrompt="1"/>
          </p:nvPr>
        </p:nvSpPr>
        <p:spPr>
          <a:xfrm>
            <a:off x="338256" y="2568576"/>
            <a:ext cx="2882312" cy="365125"/>
          </a:xfrm>
          <a:prstGeom prst="rect">
            <a:avLst/>
          </a:prstGeom>
        </p:spPr>
        <p:txBody>
          <a:bodyPr lIns="0" tIns="0" rIns="0" bIns="0"/>
          <a:lstStyle>
            <a:lvl1pPr marL="0" indent="0" algn="l">
              <a:buNone/>
              <a:defRPr sz="1600" baseline="0">
                <a:solidFill>
                  <a:schemeClr val="accent4"/>
                </a:solidFill>
              </a:defRPr>
            </a:lvl1pPr>
          </a:lstStyle>
          <a:p>
            <a:pPr lvl="0"/>
            <a:r>
              <a:rPr lang="en-GB" dirty="0"/>
              <a:t>Cover slide subtitle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52550" y="501260"/>
            <a:ext cx="684130" cy="41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17813" y="0"/>
            <a:ext cx="8029362" cy="5145088"/>
          </a:xfrm>
          <a:prstGeom prst="rect">
            <a:avLst/>
          </a:prstGeom>
        </p:spPr>
      </p:pic>
      <p:sp>
        <p:nvSpPr>
          <p:cNvPr id="7" name="Footer Placeholder 2"/>
          <p:cNvSpPr>
            <a:spLocks noGrp="1"/>
          </p:cNvSpPr>
          <p:nvPr>
            <p:ph type="ftr" sz="quarter" idx="4294967295"/>
          </p:nvPr>
        </p:nvSpPr>
        <p:spPr>
          <a:xfrm>
            <a:off x="818576" y="4687595"/>
            <a:ext cx="3087172" cy="160337"/>
          </a:xfrm>
          <a:prstGeom prst="rect">
            <a:avLst/>
          </a:prstGeom>
        </p:spPr>
        <p:txBody>
          <a:bodyPr/>
          <a:lstStyle/>
          <a:p>
            <a:r>
              <a:rPr lang="en-GB" sz="600" dirty="0"/>
              <a:t>Copyright © 2017 BSI. All rights reserved.</a:t>
            </a:r>
          </a:p>
        </p:txBody>
      </p:sp>
    </p:spTree>
    <p:extLst>
      <p:ext uri="{BB962C8B-B14F-4D97-AF65-F5344CB8AC3E}">
        <p14:creationId xmlns:p14="http://schemas.microsoft.com/office/powerpoint/2010/main" val="2479727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ODY SCANNER">
    <p:spTree>
      <p:nvGrpSpPr>
        <p:cNvPr id="1" name=""/>
        <p:cNvGrpSpPr/>
        <p:nvPr/>
      </p:nvGrpSpPr>
      <p:grpSpPr>
        <a:xfrm>
          <a:off x="0" y="0"/>
          <a:ext cx="0" cy="0"/>
          <a:chOff x="0" y="0"/>
          <a:chExt cx="0" cy="0"/>
        </a:xfrm>
      </p:grpSpPr>
      <p:sp>
        <p:nvSpPr>
          <p:cNvPr id="5" name="Text Placeholder 6"/>
          <p:cNvSpPr>
            <a:spLocks noGrp="1"/>
          </p:cNvSpPr>
          <p:nvPr>
            <p:ph type="body" sz="quarter" idx="12" hasCustomPrompt="1"/>
          </p:nvPr>
        </p:nvSpPr>
        <p:spPr>
          <a:xfrm>
            <a:off x="338415" y="1997076"/>
            <a:ext cx="2882312" cy="365125"/>
          </a:xfrm>
          <a:prstGeom prst="rect">
            <a:avLst/>
          </a:prstGeom>
        </p:spPr>
        <p:txBody>
          <a:bodyPr lIns="0" tIns="0" rIns="0" bIns="0"/>
          <a:lstStyle>
            <a:lvl1pPr marL="0" indent="0" algn="l">
              <a:buNone/>
              <a:defRPr sz="3000">
                <a:solidFill>
                  <a:schemeClr val="accent2"/>
                </a:solidFill>
              </a:defRPr>
            </a:lvl1pPr>
          </a:lstStyle>
          <a:p>
            <a:pPr lvl="0"/>
            <a:r>
              <a:rPr lang="en-GB" dirty="0"/>
              <a:t>Cover slide title</a:t>
            </a:r>
          </a:p>
        </p:txBody>
      </p:sp>
      <p:sp>
        <p:nvSpPr>
          <p:cNvPr id="6" name="Text Placeholder 6"/>
          <p:cNvSpPr>
            <a:spLocks noGrp="1"/>
          </p:cNvSpPr>
          <p:nvPr>
            <p:ph type="body" sz="quarter" idx="13" hasCustomPrompt="1"/>
          </p:nvPr>
        </p:nvSpPr>
        <p:spPr>
          <a:xfrm>
            <a:off x="338256" y="2568576"/>
            <a:ext cx="2882312" cy="365125"/>
          </a:xfrm>
          <a:prstGeom prst="rect">
            <a:avLst/>
          </a:prstGeom>
        </p:spPr>
        <p:txBody>
          <a:bodyPr lIns="0" tIns="0" rIns="0" bIns="0"/>
          <a:lstStyle>
            <a:lvl1pPr marL="0" indent="0" algn="l">
              <a:buNone/>
              <a:defRPr sz="1600" baseline="0">
                <a:solidFill>
                  <a:schemeClr val="accent4"/>
                </a:solidFill>
              </a:defRPr>
            </a:lvl1pPr>
          </a:lstStyle>
          <a:p>
            <a:pPr lvl="0"/>
            <a:r>
              <a:rPr lang="en-GB" dirty="0"/>
              <a:t>Cover slide subtitle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52550" y="501260"/>
            <a:ext cx="684130" cy="41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322612" y="919872"/>
            <a:ext cx="5061019" cy="4455808"/>
          </a:xfrm>
          <a:prstGeom prst="rect">
            <a:avLst/>
          </a:prstGeom>
        </p:spPr>
      </p:pic>
      <p:sp>
        <p:nvSpPr>
          <p:cNvPr id="7" name="Footer Placeholder 2"/>
          <p:cNvSpPr>
            <a:spLocks noGrp="1"/>
          </p:cNvSpPr>
          <p:nvPr>
            <p:ph type="ftr" sz="quarter" idx="4294967295"/>
          </p:nvPr>
        </p:nvSpPr>
        <p:spPr>
          <a:xfrm>
            <a:off x="818576" y="4687595"/>
            <a:ext cx="3087172" cy="160337"/>
          </a:xfrm>
          <a:prstGeom prst="rect">
            <a:avLst/>
          </a:prstGeom>
        </p:spPr>
        <p:txBody>
          <a:bodyPr/>
          <a:lstStyle/>
          <a:p>
            <a:r>
              <a:rPr lang="en-GB" sz="600" dirty="0"/>
              <a:t>Copyright © 2017 BSI. All rights reserved.</a:t>
            </a:r>
          </a:p>
        </p:txBody>
      </p:sp>
    </p:spTree>
    <p:extLst>
      <p:ext uri="{BB962C8B-B14F-4D97-AF65-F5344CB8AC3E}">
        <p14:creationId xmlns:p14="http://schemas.microsoft.com/office/powerpoint/2010/main" val="3743914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MS">
    <p:spTree>
      <p:nvGrpSpPr>
        <p:cNvPr id="1" name=""/>
        <p:cNvGrpSpPr/>
        <p:nvPr/>
      </p:nvGrpSpPr>
      <p:grpSpPr>
        <a:xfrm>
          <a:off x="0" y="0"/>
          <a:ext cx="0" cy="0"/>
          <a:chOff x="0" y="0"/>
          <a:chExt cx="0" cy="0"/>
        </a:xfrm>
      </p:grpSpPr>
      <p:sp>
        <p:nvSpPr>
          <p:cNvPr id="5" name="Text Placeholder 6"/>
          <p:cNvSpPr>
            <a:spLocks noGrp="1"/>
          </p:cNvSpPr>
          <p:nvPr>
            <p:ph type="body" sz="quarter" idx="12" hasCustomPrompt="1"/>
          </p:nvPr>
        </p:nvSpPr>
        <p:spPr>
          <a:xfrm>
            <a:off x="338415" y="1997076"/>
            <a:ext cx="2882312" cy="365125"/>
          </a:xfrm>
          <a:prstGeom prst="rect">
            <a:avLst/>
          </a:prstGeom>
        </p:spPr>
        <p:txBody>
          <a:bodyPr lIns="0" tIns="0" rIns="0" bIns="0"/>
          <a:lstStyle>
            <a:lvl1pPr marL="0" indent="0" algn="l">
              <a:buNone/>
              <a:defRPr sz="3000">
                <a:solidFill>
                  <a:schemeClr val="accent2"/>
                </a:solidFill>
              </a:defRPr>
            </a:lvl1pPr>
          </a:lstStyle>
          <a:p>
            <a:pPr lvl="0"/>
            <a:r>
              <a:rPr lang="en-GB" dirty="0"/>
              <a:t>Cover slide title</a:t>
            </a:r>
          </a:p>
        </p:txBody>
      </p:sp>
      <p:sp>
        <p:nvSpPr>
          <p:cNvPr id="6" name="Text Placeholder 6"/>
          <p:cNvSpPr>
            <a:spLocks noGrp="1"/>
          </p:cNvSpPr>
          <p:nvPr>
            <p:ph type="body" sz="quarter" idx="13" hasCustomPrompt="1"/>
          </p:nvPr>
        </p:nvSpPr>
        <p:spPr>
          <a:xfrm>
            <a:off x="338256" y="2568576"/>
            <a:ext cx="2882312" cy="365125"/>
          </a:xfrm>
          <a:prstGeom prst="rect">
            <a:avLst/>
          </a:prstGeom>
        </p:spPr>
        <p:txBody>
          <a:bodyPr lIns="0" tIns="0" rIns="0" bIns="0"/>
          <a:lstStyle>
            <a:lvl1pPr marL="0" indent="0" algn="l">
              <a:buNone/>
              <a:defRPr sz="1600" baseline="0">
                <a:solidFill>
                  <a:schemeClr val="accent4"/>
                </a:solidFill>
              </a:defRPr>
            </a:lvl1pPr>
          </a:lstStyle>
          <a:p>
            <a:pPr lvl="0"/>
            <a:r>
              <a:rPr lang="en-GB" dirty="0"/>
              <a:t>Cover slide subtitle</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352550" y="501260"/>
            <a:ext cx="684130" cy="41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094601" y="641510"/>
            <a:ext cx="7720312" cy="5145088"/>
          </a:xfrm>
          <a:prstGeom prst="rect">
            <a:avLst/>
          </a:prstGeom>
        </p:spPr>
      </p:pic>
      <p:sp>
        <p:nvSpPr>
          <p:cNvPr id="7" name="Footer Placeholder 2"/>
          <p:cNvSpPr>
            <a:spLocks noGrp="1"/>
          </p:cNvSpPr>
          <p:nvPr>
            <p:ph type="ftr" sz="quarter" idx="4294967295"/>
          </p:nvPr>
        </p:nvSpPr>
        <p:spPr>
          <a:xfrm>
            <a:off x="818576" y="4687595"/>
            <a:ext cx="3087172" cy="160337"/>
          </a:xfrm>
          <a:prstGeom prst="rect">
            <a:avLst/>
          </a:prstGeom>
        </p:spPr>
        <p:txBody>
          <a:bodyPr/>
          <a:lstStyle/>
          <a:p>
            <a:r>
              <a:rPr lang="en-GB" sz="600" dirty="0"/>
              <a:t>Copyright © 2018 BSI. All rights reserved.</a:t>
            </a:r>
          </a:p>
        </p:txBody>
      </p:sp>
    </p:spTree>
    <p:extLst>
      <p:ext uri="{BB962C8B-B14F-4D97-AF65-F5344CB8AC3E}">
        <p14:creationId xmlns:p14="http://schemas.microsoft.com/office/powerpoint/2010/main" val="396824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lumn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255" y="364138"/>
            <a:ext cx="8469475" cy="321568"/>
          </a:xfrm>
        </p:spPr>
        <p:txBody>
          <a:bodyPr/>
          <a:lstStyle>
            <a:lvl1pPr>
              <a:defRPr/>
            </a:lvl1pPr>
          </a:lstStyle>
          <a:p>
            <a:r>
              <a:rPr lang="en-US" dirty="0"/>
              <a:t>Two column</a:t>
            </a:r>
            <a:endParaRPr lang="en-GB" dirty="0"/>
          </a:p>
        </p:txBody>
      </p:sp>
      <p:sp>
        <p:nvSpPr>
          <p:cNvPr id="7" name="Text Placeholder 6"/>
          <p:cNvSpPr>
            <a:spLocks noGrp="1"/>
          </p:cNvSpPr>
          <p:nvPr>
            <p:ph type="body" sz="quarter" idx="12" hasCustomPrompt="1"/>
          </p:nvPr>
        </p:nvSpPr>
        <p:spPr>
          <a:xfrm>
            <a:off x="338255" y="1123950"/>
            <a:ext cx="4033400" cy="179070"/>
          </a:xfrm>
          <a:prstGeom prst="rect">
            <a:avLst/>
          </a:prstGeom>
        </p:spPr>
        <p:txBody>
          <a:bodyPr lIns="0" tIns="0" rIns="0" bIns="0">
            <a:noAutofit/>
          </a:bodyPr>
          <a:lstStyle>
            <a:lvl1pPr marL="0" indent="0">
              <a:buNone/>
              <a:defRPr sz="1800" b="1">
                <a:solidFill>
                  <a:schemeClr val="tx2"/>
                </a:solidFill>
              </a:defRPr>
            </a:lvl1pPr>
          </a:lstStyle>
          <a:p>
            <a:pPr lvl="0"/>
            <a:r>
              <a:rPr lang="en-US" dirty="0"/>
              <a:t>Large subhead red</a:t>
            </a:r>
          </a:p>
        </p:txBody>
      </p:sp>
      <p:sp>
        <p:nvSpPr>
          <p:cNvPr id="9" name="Text Placeholder 6"/>
          <p:cNvSpPr>
            <a:spLocks noGrp="1"/>
          </p:cNvSpPr>
          <p:nvPr>
            <p:ph type="body" sz="quarter" idx="14"/>
          </p:nvPr>
        </p:nvSpPr>
        <p:spPr>
          <a:xfrm>
            <a:off x="338255" y="1363980"/>
            <a:ext cx="4033400" cy="2531970"/>
          </a:xfrm>
          <a:prstGeom prst="rect">
            <a:avLst/>
          </a:prstGeom>
        </p:spPr>
        <p:txBody>
          <a:bodyPr lIns="0" tIns="0" rIns="0" bIns="0">
            <a:normAutofit/>
          </a:bodyPr>
          <a:lstStyle>
            <a:lvl1pPr marL="0" indent="0">
              <a:lnSpc>
                <a:spcPct val="100000"/>
              </a:lnSpc>
              <a:spcBef>
                <a:spcPts val="600"/>
              </a:spcBef>
              <a:buNone/>
              <a:defRPr sz="1600">
                <a:solidFill>
                  <a:schemeClr val="tx1"/>
                </a:solidFill>
              </a:defRPr>
            </a:lvl1pPr>
          </a:lstStyle>
          <a:p>
            <a:pPr lvl="0"/>
            <a:r>
              <a:rPr lang="en-US"/>
              <a:t>Click to edit Master text styles</a:t>
            </a:r>
          </a:p>
        </p:txBody>
      </p:sp>
      <p:sp>
        <p:nvSpPr>
          <p:cNvPr id="6" name="Picture Placeholder 5"/>
          <p:cNvSpPr>
            <a:spLocks noGrp="1"/>
          </p:cNvSpPr>
          <p:nvPr>
            <p:ph type="pic" sz="quarter" idx="15" hasCustomPrompt="1"/>
          </p:nvPr>
        </p:nvSpPr>
        <p:spPr>
          <a:xfrm>
            <a:off x="4773682" y="1123950"/>
            <a:ext cx="4033650" cy="2781300"/>
          </a:xfrm>
          <a:prstGeom prst="rect">
            <a:avLst/>
          </a:prstGeom>
        </p:spPr>
        <p:txBody>
          <a:bodyPr/>
          <a:lstStyle>
            <a:lvl1pPr marL="0" indent="0">
              <a:buNone/>
              <a:defRPr sz="1800"/>
            </a:lvl1pPr>
          </a:lstStyle>
          <a:p>
            <a:r>
              <a:rPr lang="en-GB" dirty="0"/>
              <a:t>Image</a:t>
            </a:r>
          </a:p>
        </p:txBody>
      </p:sp>
      <p:sp>
        <p:nvSpPr>
          <p:cNvPr id="8" name="Footer Placeholder 2"/>
          <p:cNvSpPr>
            <a:spLocks noGrp="1"/>
          </p:cNvSpPr>
          <p:nvPr>
            <p:ph type="ftr" sz="quarter" idx="4294967295"/>
          </p:nvPr>
        </p:nvSpPr>
        <p:spPr>
          <a:xfrm>
            <a:off x="818576" y="4687595"/>
            <a:ext cx="3087172" cy="160337"/>
          </a:xfrm>
          <a:prstGeom prst="rect">
            <a:avLst/>
          </a:prstGeom>
        </p:spPr>
        <p:txBody>
          <a:bodyPr/>
          <a:lstStyle/>
          <a:p>
            <a:r>
              <a:rPr lang="en-GB" sz="600" dirty="0"/>
              <a:t>Copyright © 2017 BSI. All rights reserved.</a:t>
            </a:r>
          </a:p>
        </p:txBody>
      </p:sp>
    </p:spTree>
    <p:extLst>
      <p:ext uri="{BB962C8B-B14F-4D97-AF65-F5344CB8AC3E}">
        <p14:creationId xmlns:p14="http://schemas.microsoft.com/office/powerpoint/2010/main" val="3877959303"/>
      </p:ext>
    </p:extLst>
  </p:cSld>
  <p:clrMapOvr>
    <a:masterClrMapping/>
  </p:clrMapOvr>
  <p:extLst mod="1">
    <p:ext uri="{DCECCB84-F9BA-43D5-87BE-67443E8EF086}">
      <p15:sldGuideLst xmlns:p15="http://schemas.microsoft.com/office/powerpoint/2012/main">
        <p15:guide id="1" orient="horz" pos="2460" userDrawn="1">
          <p15:clr>
            <a:srgbClr val="FBAE40"/>
          </p15:clr>
        </p15:guide>
        <p15:guide id="2" pos="2761" userDrawn="1">
          <p15:clr>
            <a:srgbClr val="FBAE40"/>
          </p15:clr>
        </p15:guide>
        <p15:guide id="3" pos="300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457359" y="285842"/>
            <a:ext cx="8232458" cy="360447"/>
          </a:xfrm>
        </p:spPr>
        <p:txBody>
          <a:bodyPr/>
          <a:lstStyle/>
          <a:p>
            <a:r>
              <a:rPr lang="en-US" noProof="0"/>
              <a:t>Click to edit Master title style</a:t>
            </a:r>
            <a:endParaRPr lang="en-GB" noProof="0"/>
          </a:p>
        </p:txBody>
      </p:sp>
      <p:sp>
        <p:nvSpPr>
          <p:cNvPr id="3" name="Content Placeholder 2"/>
          <p:cNvSpPr>
            <a:spLocks noGrp="1"/>
          </p:cNvSpPr>
          <p:nvPr>
            <p:ph idx="1"/>
          </p:nvPr>
        </p:nvSpPr>
        <p:spPr>
          <a:xfrm>
            <a:off x="457359" y="1048074"/>
            <a:ext cx="8232458" cy="3547570"/>
          </a:xfrm>
        </p:spPr>
        <p:txBody>
          <a:bodyPr/>
          <a:lstStyle>
            <a:lvl1pPr>
              <a:defRPr sz="1400"/>
            </a:lvl1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4" name="Footer Placeholder 13"/>
          <p:cNvSpPr>
            <a:spLocks noGrp="1"/>
          </p:cNvSpPr>
          <p:nvPr>
            <p:ph type="ftr" sz="quarter" idx="12"/>
          </p:nvPr>
        </p:nvSpPr>
        <p:spPr>
          <a:xfrm>
            <a:off x="4573587" y="4867191"/>
            <a:ext cx="3741449" cy="144507"/>
          </a:xfrm>
          <a:prstGeom prst="rect">
            <a:avLst/>
          </a:prstGeom>
        </p:spPr>
        <p:txBody>
          <a:bodyPr/>
          <a:lstStyle/>
          <a:p>
            <a:pPr>
              <a:defRPr/>
            </a:pPr>
            <a:endParaRPr lang="en-US" dirty="0"/>
          </a:p>
        </p:txBody>
      </p:sp>
      <p:sp>
        <p:nvSpPr>
          <p:cNvPr id="6" name="Date Placeholder 5"/>
          <p:cNvSpPr>
            <a:spLocks noGrp="1"/>
          </p:cNvSpPr>
          <p:nvPr>
            <p:ph type="dt" sz="half" idx="13"/>
          </p:nvPr>
        </p:nvSpPr>
        <p:spPr>
          <a:xfrm>
            <a:off x="3201513" y="4867191"/>
            <a:ext cx="1306967" cy="144507"/>
          </a:xfrm>
          <a:prstGeom prst="rect">
            <a:avLst/>
          </a:prstGeom>
        </p:spPr>
        <p:txBody>
          <a:bodyPr/>
          <a:lstStyle>
            <a:lvl1pPr>
              <a:defRPr>
                <a:solidFill>
                  <a:schemeClr val="tx1"/>
                </a:solidFill>
              </a:defRPr>
            </a:lvl1pPr>
          </a:lstStyle>
          <a:p>
            <a:pPr>
              <a:defRPr/>
            </a:pPr>
            <a:endParaRPr lang="en-US" dirty="0"/>
          </a:p>
        </p:txBody>
      </p:sp>
    </p:spTree>
    <p:extLst>
      <p:ext uri="{BB962C8B-B14F-4D97-AF65-F5344CB8AC3E}">
        <p14:creationId xmlns:p14="http://schemas.microsoft.com/office/powerpoint/2010/main" val="36500904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360" y="285842"/>
            <a:ext cx="8232458" cy="360447"/>
          </a:xfrm>
        </p:spPr>
        <p:txBody>
          <a:bodyPr/>
          <a:lstStyle/>
          <a:p>
            <a:r>
              <a:rPr lang="en-US" noProof="0" dirty="0"/>
              <a:t>Click to edit Master title style</a:t>
            </a:r>
            <a:endParaRPr lang="en-GB" noProof="0" dirty="0"/>
          </a:p>
        </p:txBody>
      </p:sp>
      <p:sp>
        <p:nvSpPr>
          <p:cNvPr id="3" name="Content Placeholder 2"/>
          <p:cNvSpPr>
            <a:spLocks noGrp="1"/>
          </p:cNvSpPr>
          <p:nvPr>
            <p:ph sz="half" idx="1"/>
          </p:nvPr>
        </p:nvSpPr>
        <p:spPr>
          <a:xfrm>
            <a:off x="457359" y="1048076"/>
            <a:ext cx="4040002" cy="3547968"/>
          </a:xfrm>
        </p:spPr>
        <p:txBody>
          <a:bodyPr>
            <a:normAutofit/>
          </a:bodyPr>
          <a:lstStyle>
            <a:lvl1pPr>
              <a:defRPr sz="1600"/>
            </a:lvl1pPr>
            <a:lvl2pPr>
              <a:defRPr sz="1400"/>
            </a:lvl2pPr>
            <a:lvl3pPr>
              <a:defRPr sz="1200"/>
            </a:lvl3pPr>
            <a:lvl4pPr>
              <a:defRPr sz="1200"/>
            </a:lvl4pPr>
            <a:lvl5pPr>
              <a:defRPr sz="1200"/>
            </a:lvl5pPr>
            <a:lvl6pPr>
              <a:defRPr sz="1400"/>
            </a:lvl6pPr>
            <a:lvl7pPr>
              <a:defRPr sz="1400"/>
            </a:lvl7pPr>
            <a:lvl8pPr>
              <a:defRPr sz="1400"/>
            </a:lvl8pPr>
            <a:lvl9pPr>
              <a:defRPr sz="14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4" name="Content Placeholder 3"/>
          <p:cNvSpPr>
            <a:spLocks noGrp="1"/>
          </p:cNvSpPr>
          <p:nvPr>
            <p:ph sz="half" idx="2"/>
          </p:nvPr>
        </p:nvSpPr>
        <p:spPr>
          <a:xfrm>
            <a:off x="4649814" y="1048076"/>
            <a:ext cx="4040002" cy="3547968"/>
          </a:xfrm>
        </p:spPr>
        <p:txBody>
          <a:bodyPr>
            <a:normAutofit/>
          </a:bodyPr>
          <a:lstStyle>
            <a:lvl1pPr>
              <a:defRPr sz="1600"/>
            </a:lvl1pPr>
            <a:lvl2pPr>
              <a:defRPr sz="1400"/>
            </a:lvl2pPr>
            <a:lvl3pPr>
              <a:defRPr sz="1200"/>
            </a:lvl3pPr>
            <a:lvl4pPr>
              <a:defRPr sz="1200"/>
            </a:lvl4pPr>
            <a:lvl5pPr>
              <a:defRPr sz="1200"/>
            </a:lvl5pPr>
            <a:lvl6pPr>
              <a:defRPr sz="1400"/>
            </a:lvl6pPr>
            <a:lvl7pPr>
              <a:defRPr sz="1400"/>
            </a:lvl7pPr>
            <a:lvl8pPr>
              <a:defRPr sz="1400"/>
            </a:lvl8pPr>
            <a:lvl9pPr>
              <a:defRPr sz="1400"/>
            </a:lvl9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0" name="Date Placeholder 9"/>
          <p:cNvSpPr>
            <a:spLocks noGrp="1"/>
          </p:cNvSpPr>
          <p:nvPr>
            <p:ph type="dt" sz="half" idx="10"/>
          </p:nvPr>
        </p:nvSpPr>
        <p:spPr>
          <a:xfrm>
            <a:off x="3201513" y="4867191"/>
            <a:ext cx="1306967" cy="144507"/>
          </a:xfrm>
          <a:prstGeom prst="rect">
            <a:avLst/>
          </a:prstGeom>
        </p:spPr>
        <p:txBody>
          <a:bodyPr/>
          <a:lstStyle>
            <a:lvl1pPr>
              <a:defRPr>
                <a:solidFill>
                  <a:schemeClr val="tx1"/>
                </a:solidFill>
              </a:defRPr>
            </a:lvl1pPr>
          </a:lstStyle>
          <a:p>
            <a:pPr>
              <a:defRPr/>
            </a:pPr>
            <a:fld id="{2F6FE10A-327F-4C01-AE0D-7587D8AE3C11}" type="datetime1">
              <a:rPr lang="en-GB" smtClean="0"/>
              <a:pPr>
                <a:defRPr/>
              </a:pPr>
              <a:t>05/07/2019</a:t>
            </a:fld>
            <a:endParaRPr lang="en-US" dirty="0"/>
          </a:p>
        </p:txBody>
      </p:sp>
      <p:sp>
        <p:nvSpPr>
          <p:cNvPr id="13" name="Footer Placeholder 12"/>
          <p:cNvSpPr>
            <a:spLocks noGrp="1"/>
          </p:cNvSpPr>
          <p:nvPr>
            <p:ph type="ftr" sz="quarter" idx="12"/>
          </p:nvPr>
        </p:nvSpPr>
        <p:spPr/>
        <p:txBody>
          <a:bodyPr/>
          <a:lstStyle/>
          <a:p>
            <a:pPr>
              <a:defRPr/>
            </a:pPr>
            <a:endParaRPr lang="en-US"/>
          </a:p>
        </p:txBody>
      </p:sp>
    </p:spTree>
    <p:extLst>
      <p:ext uri="{BB962C8B-B14F-4D97-AF65-F5344CB8AC3E}">
        <p14:creationId xmlns:p14="http://schemas.microsoft.com/office/powerpoint/2010/main" val="1747227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One_ column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255" y="377786"/>
            <a:ext cx="8469475" cy="321568"/>
          </a:xfrm>
        </p:spPr>
        <p:txBody>
          <a:bodyPr/>
          <a:lstStyle>
            <a:lvl1pPr>
              <a:defRPr/>
            </a:lvl1pPr>
          </a:lstStyle>
          <a:p>
            <a:r>
              <a:rPr lang="en-US" dirty="0"/>
              <a:t>One column</a:t>
            </a:r>
            <a:endParaRPr lang="en-GB" dirty="0"/>
          </a:p>
        </p:txBody>
      </p:sp>
      <p:sp>
        <p:nvSpPr>
          <p:cNvPr id="7" name="Text Placeholder 6"/>
          <p:cNvSpPr>
            <a:spLocks noGrp="1"/>
          </p:cNvSpPr>
          <p:nvPr>
            <p:ph type="body" sz="quarter" idx="12" hasCustomPrompt="1"/>
          </p:nvPr>
        </p:nvSpPr>
        <p:spPr>
          <a:xfrm>
            <a:off x="338256" y="986790"/>
            <a:ext cx="8450655" cy="179070"/>
          </a:xfrm>
          <a:prstGeom prst="rect">
            <a:avLst/>
          </a:prstGeom>
        </p:spPr>
        <p:txBody>
          <a:bodyPr lIns="0" tIns="0" rIns="0" bIns="0">
            <a:noAutofit/>
          </a:bodyPr>
          <a:lstStyle>
            <a:lvl1pPr marL="0" indent="0">
              <a:buNone/>
              <a:defRPr sz="1800" b="1">
                <a:solidFill>
                  <a:schemeClr val="tx2"/>
                </a:solidFill>
              </a:defRPr>
            </a:lvl1pPr>
          </a:lstStyle>
          <a:p>
            <a:pPr lvl="0"/>
            <a:r>
              <a:rPr lang="en-US" dirty="0"/>
              <a:t>Large subhead red</a:t>
            </a:r>
          </a:p>
        </p:txBody>
      </p:sp>
      <p:sp>
        <p:nvSpPr>
          <p:cNvPr id="9" name="Text Placeholder 6"/>
          <p:cNvSpPr>
            <a:spLocks noGrp="1"/>
          </p:cNvSpPr>
          <p:nvPr>
            <p:ph type="body" sz="quarter" idx="14"/>
          </p:nvPr>
        </p:nvSpPr>
        <p:spPr>
          <a:xfrm>
            <a:off x="338256" y="1287780"/>
            <a:ext cx="8450655" cy="3055620"/>
          </a:xfrm>
          <a:prstGeom prst="rect">
            <a:avLst/>
          </a:prstGeom>
        </p:spPr>
        <p:txBody>
          <a:bodyPr lIns="0" tIns="0" rIns="0" bIns="0">
            <a:normAutofit/>
          </a:bodyPr>
          <a:lstStyle>
            <a:lvl1pPr marL="0" indent="0">
              <a:lnSpc>
                <a:spcPct val="100000"/>
              </a:lnSpc>
              <a:spcBef>
                <a:spcPts val="600"/>
              </a:spcBef>
              <a:buNone/>
              <a:defRPr sz="1600">
                <a:solidFill>
                  <a:schemeClr val="tx1"/>
                </a:solidFill>
              </a:defRPr>
            </a:lvl1pPr>
          </a:lstStyle>
          <a:p>
            <a:pPr lvl="0"/>
            <a:r>
              <a:rPr lang="en-US"/>
              <a:t>Click to edit Master text styles</a:t>
            </a:r>
          </a:p>
        </p:txBody>
      </p:sp>
      <p:sp>
        <p:nvSpPr>
          <p:cNvPr id="6" name="Footer Placeholder 2"/>
          <p:cNvSpPr>
            <a:spLocks noGrp="1"/>
          </p:cNvSpPr>
          <p:nvPr>
            <p:ph type="ftr" sz="quarter" idx="4294967295"/>
          </p:nvPr>
        </p:nvSpPr>
        <p:spPr>
          <a:xfrm>
            <a:off x="818576" y="4687595"/>
            <a:ext cx="3087172" cy="160337"/>
          </a:xfrm>
          <a:prstGeom prst="rect">
            <a:avLst/>
          </a:prstGeom>
        </p:spPr>
        <p:txBody>
          <a:bodyPr/>
          <a:lstStyle/>
          <a:p>
            <a:r>
              <a:rPr lang="en-GB" sz="600" dirty="0"/>
              <a:t>Copyright © 2017 BSI. All rights reserved.</a:t>
            </a:r>
          </a:p>
        </p:txBody>
      </p:sp>
    </p:spTree>
    <p:extLst>
      <p:ext uri="{BB962C8B-B14F-4D97-AF65-F5344CB8AC3E}">
        <p14:creationId xmlns:p14="http://schemas.microsoft.com/office/powerpoint/2010/main" val="2417060706"/>
      </p:ext>
    </p:extLst>
  </p:cSld>
  <p:clrMapOvr>
    <a:masterClrMapping/>
  </p:clrMapOvr>
  <p:extLst mod="1">
    <p:ext uri="{DCECCB84-F9BA-43D5-87BE-67443E8EF086}">
      <p15:sldGuideLst xmlns:p15="http://schemas.microsoft.com/office/powerpoint/2012/main">
        <p15:guide id="1" orient="horz" pos="2460" userDrawn="1">
          <p15:clr>
            <a:srgbClr val="FBAE40"/>
          </p15:clr>
        </p15:guide>
        <p15:guide id="2" pos="2761" userDrawn="1">
          <p15:clr>
            <a:srgbClr val="FBAE40"/>
          </p15:clr>
        </p15:guide>
        <p15:guide id="3" pos="300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
        <p:nvSpPr>
          <p:cNvPr id="4" name="Footer Placeholder 2"/>
          <p:cNvSpPr>
            <a:spLocks noGrp="1"/>
          </p:cNvSpPr>
          <p:nvPr>
            <p:ph type="ftr" sz="quarter" idx="4294967295"/>
          </p:nvPr>
        </p:nvSpPr>
        <p:spPr>
          <a:xfrm>
            <a:off x="818576" y="4687595"/>
            <a:ext cx="3087172" cy="160337"/>
          </a:xfrm>
          <a:prstGeom prst="rect">
            <a:avLst/>
          </a:prstGeom>
        </p:spPr>
        <p:txBody>
          <a:bodyPr/>
          <a:lstStyle/>
          <a:p>
            <a:r>
              <a:rPr lang="en-GB" sz="600" dirty="0"/>
              <a:t>Copyright © 2017 BSI. All rights reserved.</a:t>
            </a:r>
          </a:p>
        </p:txBody>
      </p:sp>
    </p:spTree>
    <p:extLst>
      <p:ext uri="{BB962C8B-B14F-4D97-AF65-F5344CB8AC3E}">
        <p14:creationId xmlns:p14="http://schemas.microsoft.com/office/powerpoint/2010/main" val="4169609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lumn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255" y="364138"/>
            <a:ext cx="8469475" cy="321568"/>
          </a:xfrm>
        </p:spPr>
        <p:txBody>
          <a:bodyPr/>
          <a:lstStyle>
            <a:lvl1pPr>
              <a:defRPr/>
            </a:lvl1pPr>
          </a:lstStyle>
          <a:p>
            <a:r>
              <a:rPr lang="en-US" dirty="0"/>
              <a:t>Three column</a:t>
            </a:r>
            <a:endParaRPr lang="en-GB" dirty="0"/>
          </a:p>
        </p:txBody>
      </p:sp>
      <p:sp>
        <p:nvSpPr>
          <p:cNvPr id="7" name="Text Placeholder 6"/>
          <p:cNvSpPr>
            <a:spLocks noGrp="1"/>
          </p:cNvSpPr>
          <p:nvPr>
            <p:ph type="body" sz="quarter" idx="12" hasCustomPrompt="1"/>
          </p:nvPr>
        </p:nvSpPr>
        <p:spPr>
          <a:xfrm>
            <a:off x="345878" y="1123950"/>
            <a:ext cx="2628913" cy="179070"/>
          </a:xfrm>
          <a:prstGeom prst="rect">
            <a:avLst/>
          </a:prstGeom>
        </p:spPr>
        <p:txBody>
          <a:bodyPr lIns="0" tIns="0" rIns="0" bIns="0">
            <a:noAutofit/>
          </a:bodyPr>
          <a:lstStyle>
            <a:lvl1pPr marL="0" indent="0">
              <a:buNone/>
              <a:defRPr sz="1600" b="1">
                <a:solidFill>
                  <a:schemeClr val="tx2"/>
                </a:solidFill>
              </a:defRPr>
            </a:lvl1pPr>
          </a:lstStyle>
          <a:p>
            <a:pPr lvl="0"/>
            <a:r>
              <a:rPr lang="en-US" dirty="0"/>
              <a:t>Subhead red</a:t>
            </a:r>
          </a:p>
        </p:txBody>
      </p:sp>
      <p:sp>
        <p:nvSpPr>
          <p:cNvPr id="9" name="Text Placeholder 6"/>
          <p:cNvSpPr>
            <a:spLocks noGrp="1"/>
          </p:cNvSpPr>
          <p:nvPr>
            <p:ph type="body" sz="quarter" idx="14"/>
          </p:nvPr>
        </p:nvSpPr>
        <p:spPr>
          <a:xfrm>
            <a:off x="345878" y="1363980"/>
            <a:ext cx="2628913" cy="2531970"/>
          </a:xfrm>
          <a:prstGeom prst="rect">
            <a:avLst/>
          </a:prstGeom>
        </p:spPr>
        <p:txBody>
          <a:bodyPr lIns="0" tIns="0" rIns="0" bIns="0">
            <a:normAutofit/>
          </a:bodyPr>
          <a:lstStyle>
            <a:lvl1pPr marL="0" indent="0">
              <a:lnSpc>
                <a:spcPct val="100000"/>
              </a:lnSpc>
              <a:spcBef>
                <a:spcPts val="600"/>
              </a:spcBef>
              <a:buNone/>
              <a:defRPr sz="1400">
                <a:solidFill>
                  <a:schemeClr val="tx1"/>
                </a:solidFill>
              </a:defRPr>
            </a:lvl1pPr>
          </a:lstStyle>
          <a:p>
            <a:pPr lvl="0"/>
            <a:r>
              <a:rPr lang="en-US"/>
              <a:t>Click to edit Master text styles</a:t>
            </a:r>
          </a:p>
        </p:txBody>
      </p:sp>
      <p:sp>
        <p:nvSpPr>
          <p:cNvPr id="6" name="Picture Placeholder 5"/>
          <p:cNvSpPr>
            <a:spLocks noGrp="1"/>
          </p:cNvSpPr>
          <p:nvPr>
            <p:ph type="pic" sz="quarter" idx="15" hasCustomPrompt="1"/>
          </p:nvPr>
        </p:nvSpPr>
        <p:spPr>
          <a:xfrm>
            <a:off x="6158313" y="1123950"/>
            <a:ext cx="2628913" cy="2781300"/>
          </a:xfrm>
          <a:prstGeom prst="rect">
            <a:avLst/>
          </a:prstGeom>
        </p:spPr>
        <p:txBody>
          <a:bodyPr/>
          <a:lstStyle>
            <a:lvl1pPr marL="0" indent="0">
              <a:buNone/>
              <a:defRPr sz="1800"/>
            </a:lvl1pPr>
          </a:lstStyle>
          <a:p>
            <a:r>
              <a:rPr lang="en-GB" dirty="0"/>
              <a:t>Image</a:t>
            </a:r>
          </a:p>
        </p:txBody>
      </p:sp>
      <p:sp>
        <p:nvSpPr>
          <p:cNvPr id="8" name="Text Placeholder 6"/>
          <p:cNvSpPr>
            <a:spLocks noGrp="1"/>
          </p:cNvSpPr>
          <p:nvPr>
            <p:ph type="body" sz="quarter" idx="16" hasCustomPrompt="1"/>
          </p:nvPr>
        </p:nvSpPr>
        <p:spPr>
          <a:xfrm>
            <a:off x="3252096" y="1123950"/>
            <a:ext cx="2628913" cy="179070"/>
          </a:xfrm>
          <a:prstGeom prst="rect">
            <a:avLst/>
          </a:prstGeom>
        </p:spPr>
        <p:txBody>
          <a:bodyPr lIns="0" tIns="0" rIns="0" bIns="0">
            <a:noAutofit/>
          </a:bodyPr>
          <a:lstStyle>
            <a:lvl1pPr marL="0" indent="0">
              <a:buNone/>
              <a:defRPr sz="1600" b="1">
                <a:solidFill>
                  <a:schemeClr val="accent2"/>
                </a:solidFill>
              </a:defRPr>
            </a:lvl1pPr>
          </a:lstStyle>
          <a:p>
            <a:pPr lvl="0"/>
            <a:r>
              <a:rPr lang="en-US" dirty="0"/>
              <a:t>Subhead red</a:t>
            </a:r>
          </a:p>
        </p:txBody>
      </p:sp>
      <p:sp>
        <p:nvSpPr>
          <p:cNvPr id="10" name="Text Placeholder 6"/>
          <p:cNvSpPr>
            <a:spLocks noGrp="1"/>
          </p:cNvSpPr>
          <p:nvPr>
            <p:ph type="body" sz="quarter" idx="17"/>
          </p:nvPr>
        </p:nvSpPr>
        <p:spPr>
          <a:xfrm>
            <a:off x="3252096" y="1363980"/>
            <a:ext cx="2628913" cy="2531970"/>
          </a:xfrm>
          <a:prstGeom prst="rect">
            <a:avLst/>
          </a:prstGeom>
        </p:spPr>
        <p:txBody>
          <a:bodyPr lIns="0" tIns="0" rIns="0" bIns="0">
            <a:normAutofit/>
          </a:bodyPr>
          <a:lstStyle>
            <a:lvl1pPr marL="0" indent="0">
              <a:lnSpc>
                <a:spcPct val="100000"/>
              </a:lnSpc>
              <a:spcBef>
                <a:spcPts val="600"/>
              </a:spcBef>
              <a:buNone/>
              <a:defRPr sz="1400">
                <a:solidFill>
                  <a:schemeClr val="tx1"/>
                </a:solidFill>
              </a:defRPr>
            </a:lvl1pPr>
          </a:lstStyle>
          <a:p>
            <a:pPr lvl="0"/>
            <a:r>
              <a:rPr lang="en-US"/>
              <a:t>Click to edit Master text styles</a:t>
            </a:r>
          </a:p>
        </p:txBody>
      </p:sp>
      <p:sp>
        <p:nvSpPr>
          <p:cNvPr id="11" name="Footer Placeholder 2"/>
          <p:cNvSpPr>
            <a:spLocks noGrp="1"/>
          </p:cNvSpPr>
          <p:nvPr>
            <p:ph type="ftr" sz="quarter" idx="4294967295"/>
          </p:nvPr>
        </p:nvSpPr>
        <p:spPr>
          <a:xfrm>
            <a:off x="818576" y="4687595"/>
            <a:ext cx="3087172" cy="160337"/>
          </a:xfrm>
          <a:prstGeom prst="rect">
            <a:avLst/>
          </a:prstGeom>
        </p:spPr>
        <p:txBody>
          <a:bodyPr/>
          <a:lstStyle/>
          <a:p>
            <a:r>
              <a:rPr lang="en-GB" sz="600" dirty="0"/>
              <a:t>Copyright © 2017 BSI. All rights reserved.</a:t>
            </a:r>
          </a:p>
        </p:txBody>
      </p:sp>
    </p:spTree>
    <p:extLst>
      <p:ext uri="{BB962C8B-B14F-4D97-AF65-F5344CB8AC3E}">
        <p14:creationId xmlns:p14="http://schemas.microsoft.com/office/powerpoint/2010/main" val="2075995143"/>
      </p:ext>
    </p:extLst>
  </p:cSld>
  <p:clrMapOvr>
    <a:masterClrMapping/>
  </p:clrMapOvr>
  <p:extLst mod="1">
    <p:ext uri="{DCECCB84-F9BA-43D5-87BE-67443E8EF086}">
      <p15:sldGuideLst xmlns:p15="http://schemas.microsoft.com/office/powerpoint/2012/main">
        <p15:guide id="1" orient="horz" pos="2460" userDrawn="1">
          <p15:clr>
            <a:srgbClr val="FBAE40"/>
          </p15:clr>
        </p15:guide>
        <p15:guide id="0" pos="1883" userDrawn="1">
          <p15:clr>
            <a:srgbClr val="FBAE40"/>
          </p15:clr>
        </p15:guide>
        <p15:guide id="2" pos="2046" userDrawn="1">
          <p15:clr>
            <a:srgbClr val="FBAE40"/>
          </p15:clr>
        </p15:guide>
        <p15:guide id="3" pos="3711" userDrawn="1">
          <p15:clr>
            <a:srgbClr val="FBAE40"/>
          </p15:clr>
        </p15:guide>
        <p15:guide id="4" pos="387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lum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255" y="364138"/>
            <a:ext cx="8469475" cy="321568"/>
          </a:xfrm>
        </p:spPr>
        <p:txBody>
          <a:bodyPr/>
          <a:lstStyle>
            <a:lvl1pPr>
              <a:defRPr/>
            </a:lvl1pPr>
          </a:lstStyle>
          <a:p>
            <a:r>
              <a:rPr lang="en-US" dirty="0"/>
              <a:t>Three column boxes</a:t>
            </a:r>
            <a:endParaRPr lang="en-GB" dirty="0"/>
          </a:p>
        </p:txBody>
      </p:sp>
      <p:sp>
        <p:nvSpPr>
          <p:cNvPr id="5" name="Rectangle 4"/>
          <p:cNvSpPr/>
          <p:nvPr userDrawn="1"/>
        </p:nvSpPr>
        <p:spPr>
          <a:xfrm>
            <a:off x="338225" y="1123949"/>
            <a:ext cx="2650457" cy="33004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2" hasCustomPrompt="1"/>
          </p:nvPr>
        </p:nvSpPr>
        <p:spPr>
          <a:xfrm>
            <a:off x="338192" y="1123950"/>
            <a:ext cx="2650520" cy="392430"/>
          </a:xfrm>
          <a:prstGeom prst="rect">
            <a:avLst/>
          </a:prstGeom>
          <a:noFill/>
        </p:spPr>
        <p:txBody>
          <a:bodyPr lIns="108000" tIns="108000" rIns="108000" bIns="108000">
            <a:noAutofit/>
          </a:bodyPr>
          <a:lstStyle>
            <a:lvl1pPr marL="0" indent="0">
              <a:buNone/>
              <a:defRPr sz="1400" b="1">
                <a:solidFill>
                  <a:schemeClr val="tx2"/>
                </a:solidFill>
              </a:defRPr>
            </a:lvl1pPr>
          </a:lstStyle>
          <a:p>
            <a:pPr lvl="0"/>
            <a:r>
              <a:rPr lang="en-US" dirty="0"/>
              <a:t>Large subhead red</a:t>
            </a:r>
          </a:p>
        </p:txBody>
      </p:sp>
      <p:sp>
        <p:nvSpPr>
          <p:cNvPr id="9" name="Text Placeholder 6"/>
          <p:cNvSpPr>
            <a:spLocks noGrp="1"/>
          </p:cNvSpPr>
          <p:nvPr>
            <p:ph type="body" sz="quarter" idx="14" hasCustomPrompt="1"/>
          </p:nvPr>
        </p:nvSpPr>
        <p:spPr>
          <a:xfrm>
            <a:off x="338192" y="1519238"/>
            <a:ext cx="2650520" cy="591502"/>
          </a:xfrm>
          <a:prstGeom prst="rect">
            <a:avLst/>
          </a:prstGeom>
          <a:noFill/>
        </p:spPr>
        <p:txBody>
          <a:bodyPr lIns="108000" tIns="108000" rIns="108000" bIns="108000">
            <a:normAutofit/>
          </a:bodyPr>
          <a:lstStyle>
            <a:lvl1pPr marL="0" indent="0">
              <a:lnSpc>
                <a:spcPct val="100000"/>
              </a:lnSpc>
              <a:spcBef>
                <a:spcPts val="600"/>
              </a:spcBef>
              <a:buNone/>
              <a:defRPr sz="1000" b="1">
                <a:solidFill>
                  <a:schemeClr val="tx1"/>
                </a:solidFill>
              </a:defRPr>
            </a:lvl1pPr>
          </a:lstStyle>
          <a:p>
            <a:pPr lvl="0"/>
            <a:r>
              <a:rPr lang="en-US" dirty="0"/>
              <a:t>Bold body copy</a:t>
            </a:r>
          </a:p>
        </p:txBody>
      </p:sp>
      <p:sp>
        <p:nvSpPr>
          <p:cNvPr id="11" name="Text Placeholder 6"/>
          <p:cNvSpPr>
            <a:spLocks noGrp="1"/>
          </p:cNvSpPr>
          <p:nvPr>
            <p:ph type="body" sz="quarter" idx="18" hasCustomPrompt="1"/>
          </p:nvPr>
        </p:nvSpPr>
        <p:spPr>
          <a:xfrm>
            <a:off x="338192" y="2114550"/>
            <a:ext cx="2650520" cy="812006"/>
          </a:xfrm>
          <a:prstGeom prst="rect">
            <a:avLst/>
          </a:prstGeom>
          <a:noFill/>
        </p:spPr>
        <p:txBody>
          <a:bodyPr lIns="108000" tIns="108000" rIns="108000" bIns="108000">
            <a:normAutofit/>
          </a:bodyPr>
          <a:lstStyle>
            <a:lvl1pPr marL="0" indent="0">
              <a:lnSpc>
                <a:spcPct val="100000"/>
              </a:lnSpc>
              <a:spcBef>
                <a:spcPts val="600"/>
              </a:spcBef>
              <a:buNone/>
              <a:defRPr sz="1000" b="0">
                <a:solidFill>
                  <a:schemeClr val="tx1"/>
                </a:solidFill>
              </a:defRPr>
            </a:lvl1pPr>
          </a:lstStyle>
          <a:p>
            <a:pPr lvl="0"/>
            <a:r>
              <a:rPr lang="en-US" dirty="0"/>
              <a:t>Standard body copy</a:t>
            </a:r>
          </a:p>
        </p:txBody>
      </p:sp>
      <p:sp>
        <p:nvSpPr>
          <p:cNvPr id="13" name="Text Placeholder 6"/>
          <p:cNvSpPr>
            <a:spLocks noGrp="1"/>
          </p:cNvSpPr>
          <p:nvPr>
            <p:ph type="body" sz="quarter" idx="19" hasCustomPrompt="1"/>
          </p:nvPr>
        </p:nvSpPr>
        <p:spPr>
          <a:xfrm>
            <a:off x="338192" y="2926080"/>
            <a:ext cx="2650520" cy="1498283"/>
          </a:xfrm>
          <a:prstGeom prst="rect">
            <a:avLst/>
          </a:prstGeom>
          <a:noFill/>
        </p:spPr>
        <p:txBody>
          <a:bodyPr lIns="108000" tIns="108000" rIns="108000" bIns="108000">
            <a:normAutofit/>
          </a:bodyPr>
          <a:lstStyle>
            <a:lvl1pPr marL="144000" indent="-144000">
              <a:lnSpc>
                <a:spcPct val="100000"/>
              </a:lnSpc>
              <a:spcBef>
                <a:spcPts val="0"/>
              </a:spcBef>
              <a:spcAft>
                <a:spcPts val="400"/>
              </a:spcAft>
              <a:buClr>
                <a:schemeClr val="tx2"/>
              </a:buClr>
              <a:buFont typeface="Arial" panose="020B0604020202020204" pitchFamily="34" charset="0"/>
              <a:buChar char="•"/>
              <a:defRPr sz="1050" b="0">
                <a:solidFill>
                  <a:schemeClr val="tx1"/>
                </a:solidFill>
              </a:defRPr>
            </a:lvl1pPr>
          </a:lstStyle>
          <a:p>
            <a:pPr lvl="0"/>
            <a:r>
              <a:rPr lang="en-US" dirty="0"/>
              <a:t>Bullet Points</a:t>
            </a:r>
          </a:p>
        </p:txBody>
      </p:sp>
      <p:sp>
        <p:nvSpPr>
          <p:cNvPr id="24" name="Rectangle 23"/>
          <p:cNvSpPr/>
          <p:nvPr userDrawn="1"/>
        </p:nvSpPr>
        <p:spPr>
          <a:xfrm>
            <a:off x="3247598" y="1123951"/>
            <a:ext cx="2650457" cy="33004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5" name="Text Placeholder 6"/>
          <p:cNvSpPr>
            <a:spLocks noGrp="1"/>
          </p:cNvSpPr>
          <p:nvPr>
            <p:ph type="body" sz="quarter" idx="20" hasCustomPrompt="1"/>
          </p:nvPr>
        </p:nvSpPr>
        <p:spPr>
          <a:xfrm>
            <a:off x="3247565" y="1123951"/>
            <a:ext cx="2650520" cy="392430"/>
          </a:xfrm>
          <a:prstGeom prst="rect">
            <a:avLst/>
          </a:prstGeom>
          <a:noFill/>
        </p:spPr>
        <p:txBody>
          <a:bodyPr lIns="108000" tIns="108000" rIns="108000" bIns="108000">
            <a:noAutofit/>
          </a:bodyPr>
          <a:lstStyle>
            <a:lvl1pPr marL="0" indent="0">
              <a:buNone/>
              <a:defRPr sz="1400" b="1">
                <a:solidFill>
                  <a:schemeClr val="tx2"/>
                </a:solidFill>
              </a:defRPr>
            </a:lvl1pPr>
          </a:lstStyle>
          <a:p>
            <a:pPr lvl="0"/>
            <a:r>
              <a:rPr lang="en-US" dirty="0"/>
              <a:t>Large subhead red</a:t>
            </a:r>
          </a:p>
        </p:txBody>
      </p:sp>
      <p:sp>
        <p:nvSpPr>
          <p:cNvPr id="26" name="Text Placeholder 6"/>
          <p:cNvSpPr>
            <a:spLocks noGrp="1"/>
          </p:cNvSpPr>
          <p:nvPr>
            <p:ph type="body" sz="quarter" idx="21" hasCustomPrompt="1"/>
          </p:nvPr>
        </p:nvSpPr>
        <p:spPr>
          <a:xfrm>
            <a:off x="3247565" y="1519239"/>
            <a:ext cx="2650520" cy="591502"/>
          </a:xfrm>
          <a:prstGeom prst="rect">
            <a:avLst/>
          </a:prstGeom>
          <a:noFill/>
        </p:spPr>
        <p:txBody>
          <a:bodyPr lIns="108000" tIns="108000" rIns="108000" bIns="108000">
            <a:normAutofit/>
          </a:bodyPr>
          <a:lstStyle>
            <a:lvl1pPr marL="0" indent="0">
              <a:lnSpc>
                <a:spcPct val="100000"/>
              </a:lnSpc>
              <a:spcBef>
                <a:spcPts val="600"/>
              </a:spcBef>
              <a:buNone/>
              <a:defRPr sz="1000" b="1">
                <a:solidFill>
                  <a:schemeClr val="tx1"/>
                </a:solidFill>
              </a:defRPr>
            </a:lvl1pPr>
          </a:lstStyle>
          <a:p>
            <a:pPr lvl="0"/>
            <a:r>
              <a:rPr lang="en-US" dirty="0"/>
              <a:t>Bold body copy</a:t>
            </a:r>
          </a:p>
        </p:txBody>
      </p:sp>
      <p:sp>
        <p:nvSpPr>
          <p:cNvPr id="27" name="Text Placeholder 6"/>
          <p:cNvSpPr>
            <a:spLocks noGrp="1"/>
          </p:cNvSpPr>
          <p:nvPr>
            <p:ph type="body" sz="quarter" idx="22" hasCustomPrompt="1"/>
          </p:nvPr>
        </p:nvSpPr>
        <p:spPr>
          <a:xfrm>
            <a:off x="3247565" y="2114551"/>
            <a:ext cx="2650520" cy="812006"/>
          </a:xfrm>
          <a:prstGeom prst="rect">
            <a:avLst/>
          </a:prstGeom>
          <a:noFill/>
        </p:spPr>
        <p:txBody>
          <a:bodyPr lIns="108000" tIns="108000" rIns="108000" bIns="108000">
            <a:normAutofit/>
          </a:bodyPr>
          <a:lstStyle>
            <a:lvl1pPr marL="0" indent="0">
              <a:lnSpc>
                <a:spcPct val="100000"/>
              </a:lnSpc>
              <a:spcBef>
                <a:spcPts val="600"/>
              </a:spcBef>
              <a:buNone/>
              <a:defRPr sz="1000" b="0">
                <a:solidFill>
                  <a:schemeClr val="tx1"/>
                </a:solidFill>
              </a:defRPr>
            </a:lvl1pPr>
          </a:lstStyle>
          <a:p>
            <a:pPr lvl="0"/>
            <a:r>
              <a:rPr lang="en-US" dirty="0"/>
              <a:t>Standard body copy</a:t>
            </a:r>
          </a:p>
        </p:txBody>
      </p:sp>
      <p:sp>
        <p:nvSpPr>
          <p:cNvPr id="28" name="Text Placeholder 6"/>
          <p:cNvSpPr>
            <a:spLocks noGrp="1"/>
          </p:cNvSpPr>
          <p:nvPr>
            <p:ph type="body" sz="quarter" idx="23" hasCustomPrompt="1"/>
          </p:nvPr>
        </p:nvSpPr>
        <p:spPr>
          <a:xfrm>
            <a:off x="3247565" y="2926081"/>
            <a:ext cx="2650520" cy="1498283"/>
          </a:xfrm>
          <a:prstGeom prst="rect">
            <a:avLst/>
          </a:prstGeom>
          <a:noFill/>
        </p:spPr>
        <p:txBody>
          <a:bodyPr lIns="108000" tIns="108000" rIns="108000" bIns="108000">
            <a:normAutofit/>
          </a:bodyPr>
          <a:lstStyle>
            <a:lvl1pPr marL="144000" indent="-144000">
              <a:lnSpc>
                <a:spcPct val="100000"/>
              </a:lnSpc>
              <a:spcBef>
                <a:spcPts val="0"/>
              </a:spcBef>
              <a:spcAft>
                <a:spcPts val="400"/>
              </a:spcAft>
              <a:buClr>
                <a:schemeClr val="tx2"/>
              </a:buClr>
              <a:buFont typeface="Arial" panose="020B0604020202020204" pitchFamily="34" charset="0"/>
              <a:buChar char="•"/>
              <a:defRPr sz="1050" b="0">
                <a:solidFill>
                  <a:schemeClr val="tx1"/>
                </a:solidFill>
              </a:defRPr>
            </a:lvl1pPr>
          </a:lstStyle>
          <a:p>
            <a:pPr lvl="0"/>
            <a:r>
              <a:rPr lang="en-US" dirty="0"/>
              <a:t>Bullet Points</a:t>
            </a:r>
          </a:p>
        </p:txBody>
      </p:sp>
      <p:sp>
        <p:nvSpPr>
          <p:cNvPr id="29" name="Rectangle 28"/>
          <p:cNvSpPr/>
          <p:nvPr userDrawn="1"/>
        </p:nvSpPr>
        <p:spPr>
          <a:xfrm>
            <a:off x="6156876" y="1123951"/>
            <a:ext cx="2650457" cy="33004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0" name="Text Placeholder 6"/>
          <p:cNvSpPr>
            <a:spLocks noGrp="1"/>
          </p:cNvSpPr>
          <p:nvPr>
            <p:ph type="body" sz="quarter" idx="24" hasCustomPrompt="1"/>
          </p:nvPr>
        </p:nvSpPr>
        <p:spPr>
          <a:xfrm>
            <a:off x="6156843" y="1123951"/>
            <a:ext cx="2650520" cy="392430"/>
          </a:xfrm>
          <a:prstGeom prst="rect">
            <a:avLst/>
          </a:prstGeom>
          <a:noFill/>
        </p:spPr>
        <p:txBody>
          <a:bodyPr lIns="108000" tIns="108000" rIns="108000" bIns="108000">
            <a:noAutofit/>
          </a:bodyPr>
          <a:lstStyle>
            <a:lvl1pPr marL="0" indent="0">
              <a:buNone/>
              <a:defRPr sz="1400" b="1">
                <a:solidFill>
                  <a:schemeClr val="tx2"/>
                </a:solidFill>
              </a:defRPr>
            </a:lvl1pPr>
          </a:lstStyle>
          <a:p>
            <a:pPr lvl="0"/>
            <a:r>
              <a:rPr lang="en-US" dirty="0"/>
              <a:t>Large subhead red</a:t>
            </a:r>
          </a:p>
        </p:txBody>
      </p:sp>
      <p:sp>
        <p:nvSpPr>
          <p:cNvPr id="31" name="Text Placeholder 6"/>
          <p:cNvSpPr>
            <a:spLocks noGrp="1"/>
          </p:cNvSpPr>
          <p:nvPr>
            <p:ph type="body" sz="quarter" idx="25" hasCustomPrompt="1"/>
          </p:nvPr>
        </p:nvSpPr>
        <p:spPr>
          <a:xfrm>
            <a:off x="6156843" y="1519239"/>
            <a:ext cx="2650520" cy="591502"/>
          </a:xfrm>
          <a:prstGeom prst="rect">
            <a:avLst/>
          </a:prstGeom>
          <a:noFill/>
        </p:spPr>
        <p:txBody>
          <a:bodyPr lIns="108000" tIns="108000" rIns="108000" bIns="108000">
            <a:normAutofit/>
          </a:bodyPr>
          <a:lstStyle>
            <a:lvl1pPr marL="0" indent="0">
              <a:lnSpc>
                <a:spcPct val="100000"/>
              </a:lnSpc>
              <a:spcBef>
                <a:spcPts val="600"/>
              </a:spcBef>
              <a:buNone/>
              <a:defRPr sz="1000" b="1">
                <a:solidFill>
                  <a:schemeClr val="tx1"/>
                </a:solidFill>
              </a:defRPr>
            </a:lvl1pPr>
          </a:lstStyle>
          <a:p>
            <a:pPr lvl="0"/>
            <a:r>
              <a:rPr lang="en-US" dirty="0"/>
              <a:t>Bold body copy</a:t>
            </a:r>
          </a:p>
        </p:txBody>
      </p:sp>
      <p:sp>
        <p:nvSpPr>
          <p:cNvPr id="32" name="Text Placeholder 6"/>
          <p:cNvSpPr>
            <a:spLocks noGrp="1"/>
          </p:cNvSpPr>
          <p:nvPr>
            <p:ph type="body" sz="quarter" idx="26" hasCustomPrompt="1"/>
          </p:nvPr>
        </p:nvSpPr>
        <p:spPr>
          <a:xfrm>
            <a:off x="6156843" y="2114551"/>
            <a:ext cx="2650520" cy="812006"/>
          </a:xfrm>
          <a:prstGeom prst="rect">
            <a:avLst/>
          </a:prstGeom>
          <a:noFill/>
        </p:spPr>
        <p:txBody>
          <a:bodyPr lIns="108000" tIns="108000" rIns="108000" bIns="108000">
            <a:normAutofit/>
          </a:bodyPr>
          <a:lstStyle>
            <a:lvl1pPr marL="0" indent="0">
              <a:lnSpc>
                <a:spcPct val="100000"/>
              </a:lnSpc>
              <a:spcBef>
                <a:spcPts val="600"/>
              </a:spcBef>
              <a:buNone/>
              <a:defRPr sz="1000" b="0">
                <a:solidFill>
                  <a:schemeClr val="tx1"/>
                </a:solidFill>
              </a:defRPr>
            </a:lvl1pPr>
          </a:lstStyle>
          <a:p>
            <a:pPr lvl="0"/>
            <a:r>
              <a:rPr lang="en-US" dirty="0"/>
              <a:t>Standard body copy</a:t>
            </a:r>
          </a:p>
        </p:txBody>
      </p:sp>
      <p:sp>
        <p:nvSpPr>
          <p:cNvPr id="33" name="Text Placeholder 6"/>
          <p:cNvSpPr>
            <a:spLocks noGrp="1"/>
          </p:cNvSpPr>
          <p:nvPr>
            <p:ph type="body" sz="quarter" idx="27" hasCustomPrompt="1"/>
          </p:nvPr>
        </p:nvSpPr>
        <p:spPr>
          <a:xfrm>
            <a:off x="6156843" y="2926081"/>
            <a:ext cx="2650520" cy="1498283"/>
          </a:xfrm>
          <a:prstGeom prst="rect">
            <a:avLst/>
          </a:prstGeom>
          <a:noFill/>
        </p:spPr>
        <p:txBody>
          <a:bodyPr lIns="108000" tIns="108000" rIns="108000" bIns="108000">
            <a:normAutofit/>
          </a:bodyPr>
          <a:lstStyle>
            <a:lvl1pPr marL="144000" indent="-144000">
              <a:lnSpc>
                <a:spcPct val="100000"/>
              </a:lnSpc>
              <a:spcBef>
                <a:spcPts val="0"/>
              </a:spcBef>
              <a:spcAft>
                <a:spcPts val="400"/>
              </a:spcAft>
              <a:buClr>
                <a:schemeClr val="tx2"/>
              </a:buClr>
              <a:buFont typeface="Arial" panose="020B0604020202020204" pitchFamily="34" charset="0"/>
              <a:buChar char="•"/>
              <a:defRPr sz="1050" b="0">
                <a:solidFill>
                  <a:schemeClr val="tx1"/>
                </a:solidFill>
              </a:defRPr>
            </a:lvl1pPr>
          </a:lstStyle>
          <a:p>
            <a:pPr lvl="0"/>
            <a:r>
              <a:rPr lang="en-US" dirty="0"/>
              <a:t>Bullet Points</a:t>
            </a:r>
          </a:p>
        </p:txBody>
      </p:sp>
      <p:sp>
        <p:nvSpPr>
          <p:cNvPr id="19" name="Footer Placeholder 2"/>
          <p:cNvSpPr txBox="1">
            <a:spLocks/>
          </p:cNvSpPr>
          <p:nvPr userDrawn="1"/>
        </p:nvSpPr>
        <p:spPr>
          <a:xfrm>
            <a:off x="818576" y="4687595"/>
            <a:ext cx="3087172" cy="160337"/>
          </a:xfrm>
          <a:prstGeom prst="rect">
            <a:avLst/>
          </a:prstGeom>
        </p:spPr>
        <p:txBody>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GB" sz="600" dirty="0"/>
              <a:t>Copyright © 2017 BSI. All rights reserved.</a:t>
            </a:r>
          </a:p>
        </p:txBody>
      </p:sp>
    </p:spTree>
    <p:extLst>
      <p:ext uri="{BB962C8B-B14F-4D97-AF65-F5344CB8AC3E}">
        <p14:creationId xmlns:p14="http://schemas.microsoft.com/office/powerpoint/2010/main" val="2245403576"/>
      </p:ext>
    </p:extLst>
  </p:cSld>
  <p:clrMapOvr>
    <a:masterClrMapping/>
  </p:clrMapOvr>
  <p:extLst mod="1">
    <p:ext uri="{DCECCB84-F9BA-43D5-87BE-67443E8EF086}">
      <p15:sldGuideLst xmlns:p15="http://schemas.microsoft.com/office/powerpoint/2012/main">
        <p15:guide id="1" orient="horz" pos="2787" userDrawn="1">
          <p15:clr>
            <a:srgbClr val="FBAE40"/>
          </p15:clr>
        </p15:guide>
        <p15:guide id="2" pos="1883" userDrawn="1">
          <p15:clr>
            <a:srgbClr val="FBAE40"/>
          </p15:clr>
        </p15:guide>
        <p15:guide id="3" pos="2046" userDrawn="1">
          <p15:clr>
            <a:srgbClr val="FBAE40"/>
          </p15:clr>
        </p15:guide>
        <p15:guide id="4" pos="3717" userDrawn="1">
          <p15:clr>
            <a:srgbClr val="FBAE40"/>
          </p15:clr>
        </p15:guide>
        <p15:guide id="5" pos="387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ur column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8255" y="364138"/>
            <a:ext cx="8469475" cy="321568"/>
          </a:xfrm>
        </p:spPr>
        <p:txBody>
          <a:bodyPr/>
          <a:lstStyle>
            <a:lvl1pPr>
              <a:defRPr/>
            </a:lvl1pPr>
          </a:lstStyle>
          <a:p>
            <a:r>
              <a:rPr lang="en-US" dirty="0"/>
              <a:t>Four column boxes</a:t>
            </a:r>
            <a:endParaRPr lang="en-GB" dirty="0"/>
          </a:p>
        </p:txBody>
      </p:sp>
      <p:sp>
        <p:nvSpPr>
          <p:cNvPr id="23" name="Rectangle 22"/>
          <p:cNvSpPr/>
          <p:nvPr userDrawn="1"/>
        </p:nvSpPr>
        <p:spPr>
          <a:xfrm>
            <a:off x="338224" y="1123949"/>
            <a:ext cx="1926669" cy="33004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4" name="Text Placeholder 6"/>
          <p:cNvSpPr>
            <a:spLocks noGrp="1"/>
          </p:cNvSpPr>
          <p:nvPr>
            <p:ph type="body" sz="quarter" idx="12" hasCustomPrompt="1"/>
          </p:nvPr>
        </p:nvSpPr>
        <p:spPr>
          <a:xfrm>
            <a:off x="338192" y="1123950"/>
            <a:ext cx="1926669" cy="392430"/>
          </a:xfrm>
          <a:prstGeom prst="rect">
            <a:avLst/>
          </a:prstGeom>
          <a:noFill/>
        </p:spPr>
        <p:txBody>
          <a:bodyPr lIns="108000" tIns="108000" rIns="108000" bIns="108000"/>
          <a:lstStyle>
            <a:lvl1pPr marL="0" indent="0">
              <a:buNone/>
              <a:defRPr sz="1200" b="1">
                <a:solidFill>
                  <a:schemeClr val="tx2"/>
                </a:solidFill>
              </a:defRPr>
            </a:lvl1pPr>
          </a:lstStyle>
          <a:p>
            <a:pPr lvl="0"/>
            <a:r>
              <a:rPr lang="en-US" dirty="0"/>
              <a:t>Large subhead red</a:t>
            </a:r>
          </a:p>
        </p:txBody>
      </p:sp>
      <p:sp>
        <p:nvSpPr>
          <p:cNvPr id="35" name="Text Placeholder 6"/>
          <p:cNvSpPr>
            <a:spLocks noGrp="1"/>
          </p:cNvSpPr>
          <p:nvPr>
            <p:ph type="body" sz="quarter" idx="14" hasCustomPrompt="1"/>
          </p:nvPr>
        </p:nvSpPr>
        <p:spPr>
          <a:xfrm>
            <a:off x="338192" y="1519238"/>
            <a:ext cx="1926669" cy="591502"/>
          </a:xfrm>
          <a:prstGeom prst="rect">
            <a:avLst/>
          </a:prstGeom>
          <a:noFill/>
        </p:spPr>
        <p:txBody>
          <a:bodyPr lIns="108000" tIns="108000" rIns="108000" bIns="108000">
            <a:normAutofit/>
          </a:bodyPr>
          <a:lstStyle>
            <a:lvl1pPr marL="0" indent="0">
              <a:buNone/>
              <a:defRPr sz="1000" b="1">
                <a:solidFill>
                  <a:schemeClr val="tx1"/>
                </a:solidFill>
              </a:defRPr>
            </a:lvl1pPr>
          </a:lstStyle>
          <a:p>
            <a:pPr lvl="0"/>
            <a:r>
              <a:rPr lang="en-US" dirty="0"/>
              <a:t>Bold body copy</a:t>
            </a:r>
          </a:p>
        </p:txBody>
      </p:sp>
      <p:sp>
        <p:nvSpPr>
          <p:cNvPr id="36" name="Text Placeholder 6"/>
          <p:cNvSpPr>
            <a:spLocks noGrp="1"/>
          </p:cNvSpPr>
          <p:nvPr>
            <p:ph type="body" sz="quarter" idx="18" hasCustomPrompt="1"/>
          </p:nvPr>
        </p:nvSpPr>
        <p:spPr>
          <a:xfrm>
            <a:off x="338192" y="2114550"/>
            <a:ext cx="1926669" cy="812006"/>
          </a:xfrm>
          <a:prstGeom prst="rect">
            <a:avLst/>
          </a:prstGeom>
          <a:noFill/>
        </p:spPr>
        <p:txBody>
          <a:bodyPr lIns="108000" tIns="108000" rIns="108000" bIns="108000">
            <a:normAutofit/>
          </a:bodyPr>
          <a:lstStyle>
            <a:lvl1pPr marL="0" indent="0">
              <a:buNone/>
              <a:defRPr sz="1000" b="0">
                <a:solidFill>
                  <a:schemeClr val="tx1"/>
                </a:solidFill>
              </a:defRPr>
            </a:lvl1pPr>
          </a:lstStyle>
          <a:p>
            <a:pPr lvl="0"/>
            <a:r>
              <a:rPr lang="en-US" dirty="0"/>
              <a:t>Standard body copy</a:t>
            </a:r>
          </a:p>
        </p:txBody>
      </p:sp>
      <p:sp>
        <p:nvSpPr>
          <p:cNvPr id="37" name="Text Placeholder 6"/>
          <p:cNvSpPr>
            <a:spLocks noGrp="1"/>
          </p:cNvSpPr>
          <p:nvPr>
            <p:ph type="body" sz="quarter" idx="19" hasCustomPrompt="1"/>
          </p:nvPr>
        </p:nvSpPr>
        <p:spPr>
          <a:xfrm>
            <a:off x="338192" y="2926080"/>
            <a:ext cx="1926669" cy="1498283"/>
          </a:xfrm>
          <a:prstGeom prst="rect">
            <a:avLst/>
          </a:prstGeom>
          <a:noFill/>
        </p:spPr>
        <p:txBody>
          <a:bodyPr lIns="108000" tIns="108000" rIns="108000" bIns="108000">
            <a:normAutofit/>
          </a:bodyPr>
          <a:lstStyle>
            <a:lvl1pPr marL="144000" marR="0" indent="-144000" algn="l" defTabSz="914400" rtl="0" eaLnBrk="1" fontAlgn="auto" latinLnBrk="0" hangingPunct="1">
              <a:lnSpc>
                <a:spcPct val="100000"/>
              </a:lnSpc>
              <a:spcBef>
                <a:spcPts val="0"/>
              </a:spcBef>
              <a:spcAft>
                <a:spcPts val="400"/>
              </a:spcAft>
              <a:buClr>
                <a:schemeClr val="tx2"/>
              </a:buClr>
              <a:buSzTx/>
              <a:buFont typeface="Arial" panose="020B0604020202020204" pitchFamily="34" charset="0"/>
              <a:buChar char="•"/>
              <a:tabLst/>
              <a:defRPr sz="1000" b="0">
                <a:solidFill>
                  <a:schemeClr val="tx1"/>
                </a:solidFill>
              </a:defRPr>
            </a:lvl1pPr>
            <a:lvl2pPr marL="457200" indent="0">
              <a:buNone/>
              <a:defRPr/>
            </a:lvl2pPr>
          </a:lstStyle>
          <a:p>
            <a:pPr lvl="0"/>
            <a:r>
              <a:rPr lang="en-US" dirty="0"/>
              <a:t>Bullet Points</a:t>
            </a:r>
          </a:p>
          <a:p>
            <a:pPr lvl="0"/>
            <a:endParaRPr lang="en-US" dirty="0"/>
          </a:p>
          <a:p>
            <a:pPr lvl="0"/>
            <a:endParaRPr lang="en-US" dirty="0"/>
          </a:p>
          <a:p>
            <a:pPr lvl="0"/>
            <a:endParaRPr lang="en-US" dirty="0"/>
          </a:p>
        </p:txBody>
      </p:sp>
      <p:sp>
        <p:nvSpPr>
          <p:cNvPr id="38" name="Rectangle 37"/>
          <p:cNvSpPr/>
          <p:nvPr userDrawn="1"/>
        </p:nvSpPr>
        <p:spPr>
          <a:xfrm>
            <a:off x="2516698" y="1123951"/>
            <a:ext cx="1926669" cy="33004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9" name="Text Placeholder 6"/>
          <p:cNvSpPr>
            <a:spLocks noGrp="1"/>
          </p:cNvSpPr>
          <p:nvPr>
            <p:ph type="body" sz="quarter" idx="20" hasCustomPrompt="1"/>
          </p:nvPr>
        </p:nvSpPr>
        <p:spPr>
          <a:xfrm>
            <a:off x="2516666" y="1123951"/>
            <a:ext cx="1926669" cy="392430"/>
          </a:xfrm>
          <a:prstGeom prst="rect">
            <a:avLst/>
          </a:prstGeom>
          <a:noFill/>
        </p:spPr>
        <p:txBody>
          <a:bodyPr lIns="108000" tIns="108000" rIns="108000" bIns="108000"/>
          <a:lstStyle>
            <a:lvl1pPr marL="0" indent="0">
              <a:buNone/>
              <a:defRPr sz="1200" b="1">
                <a:solidFill>
                  <a:schemeClr val="tx2"/>
                </a:solidFill>
              </a:defRPr>
            </a:lvl1pPr>
          </a:lstStyle>
          <a:p>
            <a:pPr lvl="0"/>
            <a:r>
              <a:rPr lang="en-US" dirty="0"/>
              <a:t>Large subhead red</a:t>
            </a:r>
          </a:p>
        </p:txBody>
      </p:sp>
      <p:sp>
        <p:nvSpPr>
          <p:cNvPr id="40" name="Text Placeholder 6"/>
          <p:cNvSpPr>
            <a:spLocks noGrp="1"/>
          </p:cNvSpPr>
          <p:nvPr>
            <p:ph type="body" sz="quarter" idx="21" hasCustomPrompt="1"/>
          </p:nvPr>
        </p:nvSpPr>
        <p:spPr>
          <a:xfrm>
            <a:off x="2516666" y="1519239"/>
            <a:ext cx="1926669" cy="591502"/>
          </a:xfrm>
          <a:prstGeom prst="rect">
            <a:avLst/>
          </a:prstGeom>
          <a:noFill/>
        </p:spPr>
        <p:txBody>
          <a:bodyPr lIns="108000" tIns="108000" rIns="108000" bIns="108000">
            <a:normAutofit/>
          </a:bodyPr>
          <a:lstStyle>
            <a:lvl1pPr marL="0" indent="0">
              <a:buNone/>
              <a:defRPr sz="1000" b="1">
                <a:solidFill>
                  <a:schemeClr val="tx1"/>
                </a:solidFill>
              </a:defRPr>
            </a:lvl1pPr>
          </a:lstStyle>
          <a:p>
            <a:pPr lvl="0"/>
            <a:r>
              <a:rPr lang="en-US" dirty="0"/>
              <a:t>Bold body copy</a:t>
            </a:r>
          </a:p>
        </p:txBody>
      </p:sp>
      <p:sp>
        <p:nvSpPr>
          <p:cNvPr id="41" name="Text Placeholder 6"/>
          <p:cNvSpPr>
            <a:spLocks noGrp="1"/>
          </p:cNvSpPr>
          <p:nvPr>
            <p:ph type="body" sz="quarter" idx="22" hasCustomPrompt="1"/>
          </p:nvPr>
        </p:nvSpPr>
        <p:spPr>
          <a:xfrm>
            <a:off x="2516666" y="2114551"/>
            <a:ext cx="1926669" cy="812006"/>
          </a:xfrm>
          <a:prstGeom prst="rect">
            <a:avLst/>
          </a:prstGeom>
          <a:noFill/>
        </p:spPr>
        <p:txBody>
          <a:bodyPr lIns="108000" tIns="108000" rIns="108000" bIns="108000">
            <a:normAutofit/>
          </a:bodyPr>
          <a:lstStyle>
            <a:lvl1pPr marL="0" indent="0">
              <a:buNone/>
              <a:defRPr sz="1000" b="0">
                <a:solidFill>
                  <a:schemeClr val="tx1"/>
                </a:solidFill>
              </a:defRPr>
            </a:lvl1pPr>
          </a:lstStyle>
          <a:p>
            <a:pPr lvl="0"/>
            <a:r>
              <a:rPr lang="en-US" dirty="0"/>
              <a:t>Standard body copy</a:t>
            </a:r>
          </a:p>
        </p:txBody>
      </p:sp>
      <p:sp>
        <p:nvSpPr>
          <p:cNvPr id="42" name="Text Placeholder 6"/>
          <p:cNvSpPr>
            <a:spLocks noGrp="1"/>
          </p:cNvSpPr>
          <p:nvPr>
            <p:ph type="body" sz="quarter" idx="23" hasCustomPrompt="1"/>
          </p:nvPr>
        </p:nvSpPr>
        <p:spPr>
          <a:xfrm>
            <a:off x="2516666" y="2926081"/>
            <a:ext cx="1926669" cy="1498283"/>
          </a:xfrm>
          <a:prstGeom prst="rect">
            <a:avLst/>
          </a:prstGeom>
          <a:noFill/>
        </p:spPr>
        <p:txBody>
          <a:bodyPr lIns="108000" tIns="108000" rIns="108000" bIns="108000">
            <a:normAutofit/>
          </a:bodyPr>
          <a:lstStyle>
            <a:lvl1pPr marL="144000" indent="-144000">
              <a:lnSpc>
                <a:spcPct val="100000"/>
              </a:lnSpc>
              <a:spcBef>
                <a:spcPts val="0"/>
              </a:spcBef>
              <a:spcAft>
                <a:spcPts val="400"/>
              </a:spcAft>
              <a:buClr>
                <a:schemeClr val="tx2"/>
              </a:buClr>
              <a:buFont typeface="Arial" panose="020B0604020202020204" pitchFamily="34" charset="0"/>
              <a:buChar char="•"/>
              <a:defRPr sz="1000" b="0">
                <a:solidFill>
                  <a:schemeClr val="tx1"/>
                </a:solidFill>
              </a:defRPr>
            </a:lvl1pPr>
          </a:lstStyle>
          <a:p>
            <a:pPr lvl="0"/>
            <a:r>
              <a:rPr lang="en-US" dirty="0"/>
              <a:t>Bullet Points</a:t>
            </a:r>
          </a:p>
        </p:txBody>
      </p:sp>
      <p:sp>
        <p:nvSpPr>
          <p:cNvPr id="43" name="Rectangle 42"/>
          <p:cNvSpPr/>
          <p:nvPr userDrawn="1"/>
        </p:nvSpPr>
        <p:spPr>
          <a:xfrm>
            <a:off x="4700663" y="1123951"/>
            <a:ext cx="1926669" cy="33004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4" name="Text Placeholder 6"/>
          <p:cNvSpPr>
            <a:spLocks noGrp="1"/>
          </p:cNvSpPr>
          <p:nvPr>
            <p:ph type="body" sz="quarter" idx="24" hasCustomPrompt="1"/>
          </p:nvPr>
        </p:nvSpPr>
        <p:spPr>
          <a:xfrm>
            <a:off x="4700631" y="1123951"/>
            <a:ext cx="1926669" cy="392430"/>
          </a:xfrm>
          <a:prstGeom prst="rect">
            <a:avLst/>
          </a:prstGeom>
          <a:noFill/>
        </p:spPr>
        <p:txBody>
          <a:bodyPr lIns="108000" tIns="108000" rIns="108000" bIns="108000"/>
          <a:lstStyle>
            <a:lvl1pPr marL="0" indent="0">
              <a:buNone/>
              <a:defRPr sz="1200" b="1">
                <a:solidFill>
                  <a:schemeClr val="tx2"/>
                </a:solidFill>
              </a:defRPr>
            </a:lvl1pPr>
          </a:lstStyle>
          <a:p>
            <a:pPr lvl="0"/>
            <a:r>
              <a:rPr lang="en-US" dirty="0"/>
              <a:t>Large subhead red</a:t>
            </a:r>
          </a:p>
        </p:txBody>
      </p:sp>
      <p:sp>
        <p:nvSpPr>
          <p:cNvPr id="45" name="Text Placeholder 6"/>
          <p:cNvSpPr>
            <a:spLocks noGrp="1"/>
          </p:cNvSpPr>
          <p:nvPr>
            <p:ph type="body" sz="quarter" idx="25" hasCustomPrompt="1"/>
          </p:nvPr>
        </p:nvSpPr>
        <p:spPr>
          <a:xfrm>
            <a:off x="4700631" y="1519239"/>
            <a:ext cx="1926669" cy="591502"/>
          </a:xfrm>
          <a:prstGeom prst="rect">
            <a:avLst/>
          </a:prstGeom>
          <a:noFill/>
        </p:spPr>
        <p:txBody>
          <a:bodyPr lIns="108000" tIns="108000" rIns="108000" bIns="108000">
            <a:normAutofit/>
          </a:bodyPr>
          <a:lstStyle>
            <a:lvl1pPr marL="0" indent="0">
              <a:buNone/>
              <a:defRPr sz="1000" b="1">
                <a:solidFill>
                  <a:schemeClr val="tx1"/>
                </a:solidFill>
              </a:defRPr>
            </a:lvl1pPr>
          </a:lstStyle>
          <a:p>
            <a:pPr lvl="0"/>
            <a:r>
              <a:rPr lang="en-US" dirty="0"/>
              <a:t>Bold body copy</a:t>
            </a:r>
          </a:p>
        </p:txBody>
      </p:sp>
      <p:sp>
        <p:nvSpPr>
          <p:cNvPr id="46" name="Text Placeholder 6"/>
          <p:cNvSpPr>
            <a:spLocks noGrp="1"/>
          </p:cNvSpPr>
          <p:nvPr>
            <p:ph type="body" sz="quarter" idx="26" hasCustomPrompt="1"/>
          </p:nvPr>
        </p:nvSpPr>
        <p:spPr>
          <a:xfrm>
            <a:off x="4700631" y="2114551"/>
            <a:ext cx="1926669" cy="812006"/>
          </a:xfrm>
          <a:prstGeom prst="rect">
            <a:avLst/>
          </a:prstGeom>
          <a:noFill/>
        </p:spPr>
        <p:txBody>
          <a:bodyPr lIns="108000" tIns="108000" rIns="108000" bIns="108000">
            <a:normAutofit/>
          </a:bodyPr>
          <a:lstStyle>
            <a:lvl1pPr marL="0" indent="0">
              <a:buNone/>
              <a:defRPr sz="1000" b="0">
                <a:solidFill>
                  <a:schemeClr val="tx1"/>
                </a:solidFill>
              </a:defRPr>
            </a:lvl1pPr>
          </a:lstStyle>
          <a:p>
            <a:pPr lvl="0"/>
            <a:r>
              <a:rPr lang="en-US" dirty="0"/>
              <a:t>Standard body copy</a:t>
            </a:r>
          </a:p>
        </p:txBody>
      </p:sp>
      <p:sp>
        <p:nvSpPr>
          <p:cNvPr id="47" name="Text Placeholder 6"/>
          <p:cNvSpPr>
            <a:spLocks noGrp="1"/>
          </p:cNvSpPr>
          <p:nvPr>
            <p:ph type="body" sz="quarter" idx="27" hasCustomPrompt="1"/>
          </p:nvPr>
        </p:nvSpPr>
        <p:spPr>
          <a:xfrm>
            <a:off x="4700631" y="2926081"/>
            <a:ext cx="1926669" cy="1498283"/>
          </a:xfrm>
          <a:prstGeom prst="rect">
            <a:avLst/>
          </a:prstGeom>
          <a:noFill/>
        </p:spPr>
        <p:txBody>
          <a:bodyPr lIns="108000" tIns="108000" rIns="108000" bIns="108000">
            <a:normAutofit/>
          </a:bodyPr>
          <a:lstStyle>
            <a:lvl1pPr marL="144000" indent="-144000">
              <a:lnSpc>
                <a:spcPct val="100000"/>
              </a:lnSpc>
              <a:spcBef>
                <a:spcPts val="0"/>
              </a:spcBef>
              <a:spcAft>
                <a:spcPts val="400"/>
              </a:spcAft>
              <a:buClr>
                <a:schemeClr val="tx2"/>
              </a:buClr>
              <a:buFont typeface="Arial" panose="020B0604020202020204" pitchFamily="34" charset="0"/>
              <a:buChar char="•"/>
              <a:defRPr sz="1000" b="0">
                <a:solidFill>
                  <a:schemeClr val="tx1"/>
                </a:solidFill>
              </a:defRPr>
            </a:lvl1pPr>
          </a:lstStyle>
          <a:p>
            <a:pPr lvl="0"/>
            <a:r>
              <a:rPr lang="en-US" dirty="0"/>
              <a:t>Bullet Points</a:t>
            </a:r>
          </a:p>
        </p:txBody>
      </p:sp>
      <p:sp>
        <p:nvSpPr>
          <p:cNvPr id="48" name="Rectangle 47"/>
          <p:cNvSpPr/>
          <p:nvPr userDrawn="1"/>
        </p:nvSpPr>
        <p:spPr>
          <a:xfrm>
            <a:off x="6880663" y="1123951"/>
            <a:ext cx="1926669" cy="330041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49" name="Text Placeholder 6"/>
          <p:cNvSpPr>
            <a:spLocks noGrp="1"/>
          </p:cNvSpPr>
          <p:nvPr>
            <p:ph type="body" sz="quarter" idx="28" hasCustomPrompt="1"/>
          </p:nvPr>
        </p:nvSpPr>
        <p:spPr>
          <a:xfrm>
            <a:off x="6880631" y="1123951"/>
            <a:ext cx="1926669" cy="392430"/>
          </a:xfrm>
          <a:prstGeom prst="rect">
            <a:avLst/>
          </a:prstGeom>
          <a:noFill/>
        </p:spPr>
        <p:txBody>
          <a:bodyPr lIns="108000" tIns="108000" rIns="108000" bIns="108000"/>
          <a:lstStyle>
            <a:lvl1pPr marL="0" indent="0">
              <a:buNone/>
              <a:defRPr sz="1200" b="1">
                <a:solidFill>
                  <a:schemeClr val="tx2"/>
                </a:solidFill>
              </a:defRPr>
            </a:lvl1pPr>
          </a:lstStyle>
          <a:p>
            <a:pPr lvl="0"/>
            <a:r>
              <a:rPr lang="en-US" dirty="0"/>
              <a:t>Large subhead red</a:t>
            </a:r>
          </a:p>
        </p:txBody>
      </p:sp>
      <p:sp>
        <p:nvSpPr>
          <p:cNvPr id="50" name="Text Placeholder 6"/>
          <p:cNvSpPr>
            <a:spLocks noGrp="1"/>
          </p:cNvSpPr>
          <p:nvPr>
            <p:ph type="body" sz="quarter" idx="29" hasCustomPrompt="1"/>
          </p:nvPr>
        </p:nvSpPr>
        <p:spPr>
          <a:xfrm>
            <a:off x="6880631" y="1519239"/>
            <a:ext cx="1926669" cy="591502"/>
          </a:xfrm>
          <a:prstGeom prst="rect">
            <a:avLst/>
          </a:prstGeom>
          <a:noFill/>
        </p:spPr>
        <p:txBody>
          <a:bodyPr lIns="108000" tIns="108000" rIns="108000" bIns="108000">
            <a:normAutofit/>
          </a:bodyPr>
          <a:lstStyle>
            <a:lvl1pPr marL="0" indent="0">
              <a:buNone/>
              <a:defRPr sz="1000" b="1">
                <a:solidFill>
                  <a:schemeClr val="tx1"/>
                </a:solidFill>
              </a:defRPr>
            </a:lvl1pPr>
          </a:lstStyle>
          <a:p>
            <a:pPr lvl="0"/>
            <a:r>
              <a:rPr lang="en-US" dirty="0"/>
              <a:t>Bold body copy</a:t>
            </a:r>
          </a:p>
        </p:txBody>
      </p:sp>
      <p:sp>
        <p:nvSpPr>
          <p:cNvPr id="51" name="Text Placeholder 6"/>
          <p:cNvSpPr>
            <a:spLocks noGrp="1"/>
          </p:cNvSpPr>
          <p:nvPr>
            <p:ph type="body" sz="quarter" idx="30" hasCustomPrompt="1"/>
          </p:nvPr>
        </p:nvSpPr>
        <p:spPr>
          <a:xfrm>
            <a:off x="6880631" y="2114551"/>
            <a:ext cx="1926669" cy="812006"/>
          </a:xfrm>
          <a:prstGeom prst="rect">
            <a:avLst/>
          </a:prstGeom>
          <a:noFill/>
        </p:spPr>
        <p:txBody>
          <a:bodyPr lIns="108000" tIns="108000" rIns="108000" bIns="108000">
            <a:normAutofit/>
          </a:bodyPr>
          <a:lstStyle>
            <a:lvl1pPr marL="0" indent="0">
              <a:buNone/>
              <a:defRPr sz="1000" b="0">
                <a:solidFill>
                  <a:schemeClr val="tx1"/>
                </a:solidFill>
              </a:defRPr>
            </a:lvl1pPr>
          </a:lstStyle>
          <a:p>
            <a:pPr lvl="0"/>
            <a:r>
              <a:rPr lang="en-US" dirty="0"/>
              <a:t>Standard body copy</a:t>
            </a:r>
          </a:p>
        </p:txBody>
      </p:sp>
      <p:sp>
        <p:nvSpPr>
          <p:cNvPr id="52" name="Text Placeholder 6"/>
          <p:cNvSpPr>
            <a:spLocks noGrp="1"/>
          </p:cNvSpPr>
          <p:nvPr>
            <p:ph type="body" sz="quarter" idx="31" hasCustomPrompt="1"/>
          </p:nvPr>
        </p:nvSpPr>
        <p:spPr>
          <a:xfrm>
            <a:off x="6880631" y="2926081"/>
            <a:ext cx="1926669" cy="1498283"/>
          </a:xfrm>
          <a:prstGeom prst="rect">
            <a:avLst/>
          </a:prstGeom>
          <a:noFill/>
        </p:spPr>
        <p:txBody>
          <a:bodyPr lIns="108000" tIns="108000" rIns="108000" bIns="108000">
            <a:normAutofit/>
          </a:bodyPr>
          <a:lstStyle>
            <a:lvl1pPr marL="144000" indent="-144000">
              <a:lnSpc>
                <a:spcPct val="100000"/>
              </a:lnSpc>
              <a:spcBef>
                <a:spcPts val="0"/>
              </a:spcBef>
              <a:spcAft>
                <a:spcPts val="400"/>
              </a:spcAft>
              <a:buClr>
                <a:schemeClr val="tx2"/>
              </a:buClr>
              <a:buFont typeface="Arial" panose="020B0604020202020204" pitchFamily="34" charset="0"/>
              <a:buChar char="•"/>
              <a:defRPr sz="1000" b="0">
                <a:solidFill>
                  <a:schemeClr val="tx1"/>
                </a:solidFill>
              </a:defRPr>
            </a:lvl1pPr>
          </a:lstStyle>
          <a:p>
            <a:pPr lvl="0"/>
            <a:r>
              <a:rPr lang="en-US" dirty="0"/>
              <a:t>Bullet Points</a:t>
            </a:r>
          </a:p>
        </p:txBody>
      </p:sp>
      <p:sp>
        <p:nvSpPr>
          <p:cNvPr id="24" name="Footer Placeholder 2"/>
          <p:cNvSpPr>
            <a:spLocks noGrp="1"/>
          </p:cNvSpPr>
          <p:nvPr>
            <p:ph type="ftr" sz="quarter" idx="4294967295"/>
          </p:nvPr>
        </p:nvSpPr>
        <p:spPr>
          <a:xfrm>
            <a:off x="818576" y="4687595"/>
            <a:ext cx="3087172" cy="160337"/>
          </a:xfrm>
          <a:prstGeom prst="rect">
            <a:avLst/>
          </a:prstGeom>
        </p:spPr>
        <p:txBody>
          <a:bodyPr/>
          <a:lstStyle/>
          <a:p>
            <a:r>
              <a:rPr lang="en-GB" sz="600" dirty="0"/>
              <a:t>Copyright © 2017 BSI. All rights reserved.</a:t>
            </a:r>
          </a:p>
        </p:txBody>
      </p:sp>
    </p:spTree>
    <p:extLst>
      <p:ext uri="{BB962C8B-B14F-4D97-AF65-F5344CB8AC3E}">
        <p14:creationId xmlns:p14="http://schemas.microsoft.com/office/powerpoint/2010/main" val="3527655535"/>
      </p:ext>
    </p:extLst>
  </p:cSld>
  <p:clrMapOvr>
    <a:masterClrMapping/>
  </p:clrMapOvr>
  <p:extLst mod="1">
    <p:ext uri="{DCECCB84-F9BA-43D5-87BE-67443E8EF086}">
      <p15:sldGuideLst xmlns:p15="http://schemas.microsoft.com/office/powerpoint/2012/main">
        <p15:guide id="1" orient="horz" pos="2787" userDrawn="1">
          <p15:clr>
            <a:srgbClr val="FBAE40"/>
          </p15:clr>
        </p15:guide>
        <p15:guide id="2" pos="1427" userDrawn="1">
          <p15:clr>
            <a:srgbClr val="FBAE40"/>
          </p15:clr>
        </p15:guide>
        <p15:guide id="3" pos="4174" userDrawn="1">
          <p15:clr>
            <a:srgbClr val="FBAE40"/>
          </p15:clr>
        </p15:guide>
        <p15:guide id="4" pos="4334" userDrawn="1">
          <p15:clr>
            <a:srgbClr val="FBAE40"/>
          </p15:clr>
        </p15:guide>
        <p15:guide id="0" pos="2961" userDrawn="1">
          <p15:clr>
            <a:srgbClr val="FBAE40"/>
          </p15:clr>
        </p15:guide>
        <p15:guide id="5" pos="2799" userDrawn="1">
          <p15:clr>
            <a:srgbClr val="FBAE40"/>
          </p15:clr>
        </p15:guide>
        <p15:guide id="6" pos="158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336550"/>
            <a:ext cx="9147175" cy="4294632"/>
          </a:xfrm>
          <a:prstGeom prst="rect">
            <a:avLst/>
          </a:prstGeom>
        </p:spPr>
      </p:pic>
      <p:sp>
        <p:nvSpPr>
          <p:cNvPr id="7" name="Text Placeholder 6"/>
          <p:cNvSpPr>
            <a:spLocks noGrp="1"/>
          </p:cNvSpPr>
          <p:nvPr>
            <p:ph type="body" sz="quarter" idx="12" hasCustomPrompt="1"/>
          </p:nvPr>
        </p:nvSpPr>
        <p:spPr>
          <a:xfrm>
            <a:off x="3132591" y="2073276"/>
            <a:ext cx="2882312" cy="365125"/>
          </a:xfrm>
          <a:prstGeom prst="rect">
            <a:avLst/>
          </a:prstGeom>
        </p:spPr>
        <p:txBody>
          <a:bodyPr lIns="0" tIns="0" rIns="0" bIns="0">
            <a:normAutofit/>
          </a:bodyPr>
          <a:lstStyle>
            <a:lvl1pPr marL="0" indent="0" algn="ctr">
              <a:buNone/>
              <a:defRPr sz="2500">
                <a:solidFill>
                  <a:schemeClr val="tx2"/>
                </a:solidFill>
              </a:defRPr>
            </a:lvl1pPr>
          </a:lstStyle>
          <a:p>
            <a:pPr lvl="0"/>
            <a:r>
              <a:rPr lang="en-GB" dirty="0"/>
              <a:t>Divider slide title</a:t>
            </a:r>
          </a:p>
        </p:txBody>
      </p:sp>
      <p:sp>
        <p:nvSpPr>
          <p:cNvPr id="8" name="Text Placeholder 6"/>
          <p:cNvSpPr>
            <a:spLocks noGrp="1"/>
          </p:cNvSpPr>
          <p:nvPr>
            <p:ph type="body" sz="quarter" idx="13" hasCustomPrompt="1"/>
          </p:nvPr>
        </p:nvSpPr>
        <p:spPr>
          <a:xfrm>
            <a:off x="3132432" y="2682876"/>
            <a:ext cx="2882312" cy="220345"/>
          </a:xfrm>
          <a:prstGeom prst="rect">
            <a:avLst/>
          </a:prstGeom>
        </p:spPr>
        <p:txBody>
          <a:bodyPr lIns="0" tIns="0" rIns="0" bIns="0"/>
          <a:lstStyle>
            <a:lvl1pPr marL="0" indent="0" algn="ctr">
              <a:buNone/>
              <a:defRPr sz="1600">
                <a:solidFill>
                  <a:schemeClr val="tx1"/>
                </a:solidFill>
              </a:defRPr>
            </a:lvl1pPr>
          </a:lstStyle>
          <a:p>
            <a:pPr lvl="0"/>
            <a:r>
              <a:rPr lang="en-GB" dirty="0"/>
              <a:t>Divider slide subtitle/text</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02624" y="4604603"/>
            <a:ext cx="342062" cy="20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Footer Placeholder 2"/>
          <p:cNvSpPr>
            <a:spLocks noGrp="1"/>
          </p:cNvSpPr>
          <p:nvPr>
            <p:ph type="ftr" sz="quarter" idx="4294967295"/>
          </p:nvPr>
        </p:nvSpPr>
        <p:spPr>
          <a:xfrm>
            <a:off x="818576" y="4687595"/>
            <a:ext cx="3087172" cy="160337"/>
          </a:xfrm>
          <a:prstGeom prst="rect">
            <a:avLst/>
          </a:prstGeom>
        </p:spPr>
        <p:txBody>
          <a:bodyPr/>
          <a:lstStyle/>
          <a:p>
            <a:r>
              <a:rPr lang="en-GB" sz="600" dirty="0"/>
              <a:t>Copyright © 2017 BSI. All rights reserved.</a:t>
            </a:r>
          </a:p>
        </p:txBody>
      </p:sp>
    </p:spTree>
    <p:extLst>
      <p:ext uri="{BB962C8B-B14F-4D97-AF65-F5344CB8AC3E}">
        <p14:creationId xmlns:p14="http://schemas.microsoft.com/office/powerpoint/2010/main" val="530407973"/>
      </p:ext>
    </p:extLst>
  </p:cSld>
  <p:clrMapOvr>
    <a:masterClrMapping/>
  </p:clrMapOvr>
  <p:extLst mod="1">
    <p:ext uri="{DCECCB84-F9BA-43D5-87BE-67443E8EF086}">
      <p15:sldGuideLst xmlns:p15="http://schemas.microsoft.com/office/powerpoint/2012/main">
        <p15:guide id="1" pos="2881" userDrawn="1">
          <p15:clr>
            <a:srgbClr val="FBAE40"/>
          </p15:clr>
        </p15:guide>
        <p15:guide id="2" orient="horz" pos="162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72494"/>
            <a:ext cx="7082977" cy="4672594"/>
          </a:xfrm>
          <a:prstGeom prst="rect">
            <a:avLst/>
          </a:prstGeom>
        </p:spPr>
      </p:pic>
      <p:sp>
        <p:nvSpPr>
          <p:cNvPr id="7" name="Text Placeholder 6"/>
          <p:cNvSpPr>
            <a:spLocks noGrp="1"/>
          </p:cNvSpPr>
          <p:nvPr>
            <p:ph type="body" sz="quarter" idx="12" hasCustomPrompt="1"/>
          </p:nvPr>
        </p:nvSpPr>
        <p:spPr>
          <a:xfrm>
            <a:off x="338415" y="3025776"/>
            <a:ext cx="2882312" cy="365125"/>
          </a:xfrm>
          <a:prstGeom prst="rect">
            <a:avLst/>
          </a:prstGeom>
        </p:spPr>
        <p:txBody>
          <a:bodyPr lIns="0" tIns="0" rIns="0" bIns="0">
            <a:normAutofit/>
          </a:bodyPr>
          <a:lstStyle>
            <a:lvl1pPr marL="0" indent="0" algn="l">
              <a:buNone/>
              <a:defRPr sz="2500">
                <a:solidFill>
                  <a:schemeClr val="tx2"/>
                </a:solidFill>
              </a:defRPr>
            </a:lvl1pPr>
          </a:lstStyle>
          <a:p>
            <a:pPr lvl="0"/>
            <a:r>
              <a:rPr lang="en-GB" dirty="0"/>
              <a:t>Divider slide title</a:t>
            </a:r>
          </a:p>
        </p:txBody>
      </p:sp>
      <p:sp>
        <p:nvSpPr>
          <p:cNvPr id="8" name="Text Placeholder 6"/>
          <p:cNvSpPr>
            <a:spLocks noGrp="1"/>
          </p:cNvSpPr>
          <p:nvPr>
            <p:ph type="body" sz="quarter" idx="13" hasCustomPrompt="1"/>
          </p:nvPr>
        </p:nvSpPr>
        <p:spPr>
          <a:xfrm>
            <a:off x="338256" y="3536316"/>
            <a:ext cx="2882312" cy="220345"/>
          </a:xfrm>
          <a:prstGeom prst="rect">
            <a:avLst/>
          </a:prstGeom>
        </p:spPr>
        <p:txBody>
          <a:bodyPr lIns="0" tIns="0" rIns="0" bIns="0"/>
          <a:lstStyle>
            <a:lvl1pPr marL="0" indent="0" algn="l">
              <a:buNone/>
              <a:defRPr sz="1600">
                <a:solidFill>
                  <a:schemeClr val="tx1"/>
                </a:solidFill>
              </a:defRPr>
            </a:lvl1pPr>
          </a:lstStyle>
          <a:p>
            <a:pPr lvl="0"/>
            <a:r>
              <a:rPr lang="en-GB" dirty="0"/>
              <a:t>Divider slide subtitle/text</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02624" y="4604603"/>
            <a:ext cx="342062" cy="20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2"/>
          <p:cNvSpPr>
            <a:spLocks noGrp="1"/>
          </p:cNvSpPr>
          <p:nvPr>
            <p:ph type="ftr" sz="quarter" idx="4294967295"/>
          </p:nvPr>
        </p:nvSpPr>
        <p:spPr>
          <a:xfrm>
            <a:off x="818576" y="4687595"/>
            <a:ext cx="3087172" cy="160337"/>
          </a:xfrm>
          <a:prstGeom prst="rect">
            <a:avLst/>
          </a:prstGeom>
        </p:spPr>
        <p:txBody>
          <a:bodyPr/>
          <a:lstStyle/>
          <a:p>
            <a:r>
              <a:rPr lang="en-GB" sz="600" dirty="0"/>
              <a:t>Copyright © 2017 BSI. All rights reserved.</a:t>
            </a:r>
          </a:p>
        </p:txBody>
      </p:sp>
    </p:spTree>
    <p:extLst>
      <p:ext uri="{BB962C8B-B14F-4D97-AF65-F5344CB8AC3E}">
        <p14:creationId xmlns:p14="http://schemas.microsoft.com/office/powerpoint/2010/main" val="3707913990"/>
      </p:ext>
    </p:extLst>
  </p:cSld>
  <p:clrMapOvr>
    <a:masterClrMapping/>
  </p:clrMapOvr>
  <p:extLst mod="1">
    <p:ext uri="{DCECCB84-F9BA-43D5-87BE-67443E8EF086}">
      <p15:sldGuideLst xmlns:p15="http://schemas.microsoft.com/office/powerpoint/2012/main">
        <p15:guide id="1" pos="2881" userDrawn="1">
          <p15:clr>
            <a:srgbClr val="FBAE40"/>
          </p15:clr>
        </p15:guide>
        <p15:guide id="2" orient="horz" pos="162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itle Placeholder 12"/>
          <p:cNvSpPr>
            <a:spLocks noGrp="1"/>
          </p:cNvSpPr>
          <p:nvPr>
            <p:ph type="title"/>
          </p:nvPr>
        </p:nvSpPr>
        <p:spPr>
          <a:xfrm>
            <a:off x="338255" y="350490"/>
            <a:ext cx="8469475" cy="321568"/>
          </a:xfrm>
          <a:prstGeom prst="rect">
            <a:avLst/>
          </a:prstGeom>
        </p:spPr>
        <p:txBody>
          <a:bodyPr vert="horz" lIns="0" tIns="0" rIns="0" bIns="0" rtlCol="0" anchor="t" anchorCtr="0">
            <a:normAutofit/>
          </a:bodyPr>
          <a:lstStyle/>
          <a:p>
            <a:r>
              <a:rPr lang="en-US" dirty="0"/>
              <a:t>Click to edit Master title style</a:t>
            </a:r>
            <a:endParaRPr lang="en-GB" dirty="0"/>
          </a:p>
        </p:txBody>
      </p:sp>
      <p:pic>
        <p:nvPicPr>
          <p:cNvPr id="7" name="Picture 6"/>
          <p:cNvPicPr>
            <a:picLocks noChangeAspect="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302624" y="4604603"/>
            <a:ext cx="342062" cy="209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Placeholder 1"/>
          <p:cNvSpPr>
            <a:spLocks noGrp="1"/>
          </p:cNvSpPr>
          <p:nvPr>
            <p:ph type="body" idx="1"/>
          </p:nvPr>
        </p:nvSpPr>
        <p:spPr>
          <a:xfrm>
            <a:off x="457359" y="1200151"/>
            <a:ext cx="8232458" cy="33956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Oval 7"/>
          <p:cNvSpPr>
            <a:spLocks noChangeAspect="1"/>
          </p:cNvSpPr>
          <p:nvPr/>
        </p:nvSpPr>
        <p:spPr>
          <a:xfrm>
            <a:off x="8700302" y="4723941"/>
            <a:ext cx="216075" cy="216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vert="horz" lIns="0" tIns="0" rIns="0" bIns="0" anchor="ctr" anchorCtr="0"/>
          <a:lstStyle/>
          <a:p>
            <a:pPr algn="ctr" defTabSz="343043" fontAlgn="auto">
              <a:spcBef>
                <a:spcPts val="0"/>
              </a:spcBef>
              <a:spcAft>
                <a:spcPts val="0"/>
              </a:spcAft>
              <a:defRPr/>
            </a:pPr>
            <a:fld id="{5FD93D62-856F-C740-8182-07A25516D1B4}" type="slidenum">
              <a:rPr kumimoji="0" lang="en-GB" sz="700" b="0" i="0" u="none" strike="noStrike" kern="1200" cap="none" spc="0" normalizeH="0" baseline="0" noProof="0" smtClean="0">
                <a:ln>
                  <a:noFill/>
                </a:ln>
                <a:solidFill>
                  <a:prstClr val="white"/>
                </a:solidFill>
                <a:effectLst/>
                <a:uLnTx/>
                <a:uFillTx/>
                <a:latin typeface="+mn-lt"/>
                <a:ea typeface="+mn-ea"/>
                <a:cs typeface="Tahoma"/>
              </a:rPr>
              <a:pPr algn="ctr" defTabSz="343043" fontAlgn="auto">
                <a:spcBef>
                  <a:spcPts val="0"/>
                </a:spcBef>
                <a:spcAft>
                  <a:spcPts val="0"/>
                </a:spcAft>
                <a:defRPr/>
              </a:pPr>
              <a:t>‹#›</a:t>
            </a:fld>
            <a:endParaRPr lang="en-GB" sz="700" b="1" baseline="0" noProof="0" dirty="0">
              <a:solidFill>
                <a:srgbClr val="FF2B1F"/>
              </a:solidFill>
              <a:latin typeface="Tahoma"/>
              <a:cs typeface="Tahoma"/>
            </a:endParaRPr>
          </a:p>
        </p:txBody>
      </p:sp>
      <p:sp>
        <p:nvSpPr>
          <p:cNvPr id="6" name="Footer Placeholder 2"/>
          <p:cNvSpPr>
            <a:spLocks noGrp="1"/>
          </p:cNvSpPr>
          <p:nvPr>
            <p:ph type="ftr" sz="quarter" idx="3"/>
          </p:nvPr>
        </p:nvSpPr>
        <p:spPr>
          <a:xfrm>
            <a:off x="818576" y="4687595"/>
            <a:ext cx="3087172" cy="160337"/>
          </a:xfrm>
          <a:prstGeom prst="rect">
            <a:avLst/>
          </a:prstGeom>
        </p:spPr>
        <p:txBody>
          <a:bodyPr/>
          <a:lstStyle/>
          <a:p>
            <a:r>
              <a:rPr lang="en-GB" sz="600" dirty="0"/>
              <a:t>Copyright © 2017 BSI. All rights reserved.</a:t>
            </a:r>
          </a:p>
        </p:txBody>
      </p:sp>
    </p:spTree>
    <p:extLst>
      <p:ext uri="{BB962C8B-B14F-4D97-AF65-F5344CB8AC3E}">
        <p14:creationId xmlns:p14="http://schemas.microsoft.com/office/powerpoint/2010/main" val="41585282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76" r:id="rId3"/>
    <p:sldLayoutId id="2147483677" r:id="rId4"/>
    <p:sldLayoutId id="2147483651" r:id="rId5"/>
    <p:sldLayoutId id="2147483652" r:id="rId6"/>
    <p:sldLayoutId id="2147483653" r:id="rId7"/>
    <p:sldLayoutId id="2147483656" r:id="rId8"/>
    <p:sldLayoutId id="2147483657" r:id="rId9"/>
    <p:sldLayoutId id="2147483661" r:id="rId10"/>
    <p:sldLayoutId id="2147483663" r:id="rId11"/>
    <p:sldLayoutId id="2147483678" r:id="rId12"/>
    <p:sldLayoutId id="2147483679" r:id="rId13"/>
    <p:sldLayoutId id="2147483680" r:id="rId14"/>
    <p:sldLayoutId id="2147483681" r:id="rId15"/>
    <p:sldLayoutId id="2147483682" r:id="rId16"/>
    <p:sldLayoutId id="2147483683" r:id="rId17"/>
    <p:sldLayoutId id="2147483684" r:id="rId18"/>
    <p:sldLayoutId id="2147483685" r:id="rId19"/>
    <p:sldLayoutId id="2147483686" r:id="rId20"/>
    <p:sldLayoutId id="2147483689" r:id="rId21"/>
  </p:sldLayoutIdLst>
  <p:hf hdr="0" dt="0"/>
  <p:txStyles>
    <p:titleStyle>
      <a:lvl1pPr algn="l" defTabSz="914400" rtl="0" eaLnBrk="1" latinLnBrk="0" hangingPunct="1">
        <a:lnSpc>
          <a:spcPct val="90000"/>
        </a:lnSpc>
        <a:spcBef>
          <a:spcPct val="0"/>
        </a:spcBef>
        <a:buNone/>
        <a:defRPr sz="23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SzPct val="104000"/>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Tahoma"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Tahoma"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Tahoma"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13" userDrawn="1">
          <p15:clr>
            <a:srgbClr val="F26B43"/>
          </p15:clr>
        </p15:guide>
        <p15:guide id="2" pos="5548" userDrawn="1">
          <p15:clr>
            <a:srgbClr val="F26B43"/>
          </p15:clr>
        </p15:guide>
        <p15:guide id="3" orient="horz" pos="212" userDrawn="1">
          <p15:clr>
            <a:srgbClr val="F26B43"/>
          </p15:clr>
        </p15:guide>
        <p15:guide id="4" orient="horz" pos="3027" userDrawn="1">
          <p15:clr>
            <a:srgbClr val="F26B43"/>
          </p15:clr>
        </p15:guide>
        <p15:guide id="8" orient="horz" pos="70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RANGE!#REF!"/><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21.emf"/><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normAutofit fontScale="92500" lnSpcReduction="10000"/>
          </a:bodyPr>
          <a:lstStyle/>
          <a:p>
            <a:r>
              <a:rPr lang="en-GB" dirty="0"/>
              <a:t>IVDR Update</a:t>
            </a:r>
          </a:p>
        </p:txBody>
      </p:sp>
      <p:sp>
        <p:nvSpPr>
          <p:cNvPr id="6" name="Text Placeholder 5"/>
          <p:cNvSpPr>
            <a:spLocks noGrp="1"/>
          </p:cNvSpPr>
          <p:nvPr>
            <p:ph type="body" sz="quarter" idx="13"/>
          </p:nvPr>
        </p:nvSpPr>
        <p:spPr/>
        <p:txBody>
          <a:bodyPr>
            <a:noAutofit/>
          </a:bodyPr>
          <a:lstStyle/>
          <a:p>
            <a:r>
              <a:rPr lang="en-GB" sz="1800" dirty="0" err="1"/>
              <a:t>MediLink</a:t>
            </a:r>
            <a:endParaRPr lang="en-GB" sz="1800" dirty="0"/>
          </a:p>
          <a:p>
            <a:r>
              <a:rPr lang="en-GB" sz="1800" dirty="0"/>
              <a:t>09 Jul 2019</a:t>
            </a:r>
          </a:p>
        </p:txBody>
      </p:sp>
      <p:sp>
        <p:nvSpPr>
          <p:cNvPr id="4" name="Footer Placeholder 3"/>
          <p:cNvSpPr>
            <a:spLocks noGrp="1"/>
          </p:cNvSpPr>
          <p:nvPr>
            <p:ph type="ftr" sz="quarter" idx="4294967295"/>
          </p:nvPr>
        </p:nvSpPr>
        <p:spPr/>
        <p:txBody>
          <a:bodyPr/>
          <a:lstStyle/>
          <a:p>
            <a:r>
              <a:rPr lang="en-GB" sz="600" dirty="0"/>
              <a:t>Copyright © 2019 BSI. All rights reserved.</a:t>
            </a:r>
          </a:p>
        </p:txBody>
      </p:sp>
      <p:sp>
        <p:nvSpPr>
          <p:cNvPr id="7" name="Text Placeholder 5"/>
          <p:cNvSpPr txBox="1">
            <a:spLocks/>
          </p:cNvSpPr>
          <p:nvPr/>
        </p:nvSpPr>
        <p:spPr>
          <a:xfrm>
            <a:off x="349250" y="3530601"/>
            <a:ext cx="3614737" cy="36512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tx2"/>
              </a:buClr>
              <a:buSzPct val="104000"/>
              <a:buFont typeface="Arial" panose="020B0604020202020204" pitchFamily="34" charset="0"/>
              <a:buNone/>
              <a:defRPr sz="1600" kern="1200" baseline="0">
                <a:solidFill>
                  <a:schemeClr val="accent4"/>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Tahoma"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Tahoma"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Tahoma"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Dr Erica Conway</a:t>
            </a:r>
            <a:br>
              <a:rPr lang="en-GB" sz="1400" dirty="0"/>
            </a:br>
            <a:r>
              <a:rPr lang="en-GB" sz="1400" dirty="0"/>
              <a:t>Global Head – IVD Medical Devices</a:t>
            </a:r>
          </a:p>
        </p:txBody>
      </p:sp>
    </p:spTree>
    <p:extLst>
      <p:ext uri="{BB962C8B-B14F-4D97-AF65-F5344CB8AC3E}">
        <p14:creationId xmlns:p14="http://schemas.microsoft.com/office/powerpoint/2010/main" val="3774372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9725" y="289866"/>
            <a:ext cx="8466535" cy="321568"/>
          </a:xfrm>
        </p:spPr>
        <p:txBody>
          <a:bodyPr/>
          <a:lstStyle/>
          <a:p>
            <a:r>
              <a:rPr lang="en-GB" b="1" dirty="0"/>
              <a:t>New</a:t>
            </a:r>
            <a:r>
              <a:rPr lang="en-GB" dirty="0"/>
              <a:t> Classification Rules for IVDs – Annex VIII</a:t>
            </a:r>
          </a:p>
        </p:txBody>
      </p:sp>
      <p:sp>
        <p:nvSpPr>
          <p:cNvPr id="84" name="Footer Placeholder 3"/>
          <p:cNvSpPr>
            <a:spLocks noGrp="1"/>
          </p:cNvSpPr>
          <p:nvPr>
            <p:ph type="ftr" sz="quarter" idx="4294967295"/>
          </p:nvPr>
        </p:nvSpPr>
        <p:spPr>
          <a:xfrm>
            <a:off x="819879" y="4687595"/>
            <a:ext cx="3086100" cy="160337"/>
          </a:xfrm>
        </p:spPr>
        <p:txBody>
          <a:bodyPr/>
          <a:lstStyle/>
          <a:p>
            <a:r>
              <a:rPr lang="en-GB" sz="600" dirty="0"/>
              <a:t>Copyright © 2019 BSI. All rights reserved.</a:t>
            </a:r>
          </a:p>
        </p:txBody>
      </p:sp>
      <p:pic>
        <p:nvPicPr>
          <p:cNvPr id="5" name="Picture 4">
            <a:extLst>
              <a:ext uri="{FF2B5EF4-FFF2-40B4-BE49-F238E27FC236}">
                <a16:creationId xmlns:a16="http://schemas.microsoft.com/office/drawing/2014/main" id="{4AF7DFC8-3690-4CE1-B6C0-6B58735AA7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9725" y="714458"/>
            <a:ext cx="5997563" cy="3870113"/>
          </a:xfrm>
          <a:prstGeom prst="rect">
            <a:avLst/>
          </a:prstGeom>
        </p:spPr>
      </p:pic>
      <p:pic>
        <p:nvPicPr>
          <p:cNvPr id="3" name="Picture 2">
            <a:extLst>
              <a:ext uri="{FF2B5EF4-FFF2-40B4-BE49-F238E27FC236}">
                <a16:creationId xmlns:a16="http://schemas.microsoft.com/office/drawing/2014/main" id="{9B1E11CB-3500-4A40-A602-4C4950F64796}"/>
              </a:ext>
            </a:extLst>
          </p:cNvPr>
          <p:cNvPicPr>
            <a:picLocks noChangeAspect="1"/>
          </p:cNvPicPr>
          <p:nvPr/>
        </p:nvPicPr>
        <p:blipFill>
          <a:blip r:embed="rId3"/>
          <a:stretch>
            <a:fillRect/>
          </a:stretch>
        </p:blipFill>
        <p:spPr>
          <a:xfrm>
            <a:off x="4099949" y="2114000"/>
            <a:ext cx="4706311" cy="2864848"/>
          </a:xfrm>
          <a:prstGeom prst="rect">
            <a:avLst/>
          </a:prstGeom>
        </p:spPr>
      </p:pic>
    </p:spTree>
    <p:extLst>
      <p:ext uri="{BB962C8B-B14F-4D97-AF65-F5344CB8AC3E}">
        <p14:creationId xmlns:p14="http://schemas.microsoft.com/office/powerpoint/2010/main" val="260858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Autofit/>
          </a:bodyPr>
          <a:lstStyle/>
          <a:p>
            <a:r>
              <a:rPr lang="en-GB" b="1" dirty="0"/>
              <a:t>Conformity Assessment - IVDR</a:t>
            </a:r>
          </a:p>
        </p:txBody>
      </p:sp>
      <p:sp>
        <p:nvSpPr>
          <p:cNvPr id="5" name="Footer Placeholder 3"/>
          <p:cNvSpPr>
            <a:spLocks noGrp="1"/>
          </p:cNvSpPr>
          <p:nvPr>
            <p:ph type="ftr" sz="quarter" idx="4294967295"/>
          </p:nvPr>
        </p:nvSpPr>
        <p:spPr>
          <a:xfrm>
            <a:off x="819879" y="4687595"/>
            <a:ext cx="3086100" cy="160337"/>
          </a:xfrm>
        </p:spPr>
        <p:txBody>
          <a:bodyPr/>
          <a:lstStyle/>
          <a:p>
            <a:r>
              <a:rPr lang="en-GB" sz="600" dirty="0"/>
              <a:t>Copyright © 2019 BSI. All rights reserved.</a:t>
            </a:r>
          </a:p>
        </p:txBody>
      </p:sp>
    </p:spTree>
    <p:extLst>
      <p:ext uri="{BB962C8B-B14F-4D97-AF65-F5344CB8AC3E}">
        <p14:creationId xmlns:p14="http://schemas.microsoft.com/office/powerpoint/2010/main" val="400434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6"/>
          <p:cNvGraphicFramePr>
            <a:graphicFrameLocks noGrp="1"/>
          </p:cNvGraphicFramePr>
          <p:nvPr>
            <p:extLst>
              <p:ext uri="{D42A27DB-BD31-4B8C-83A1-F6EECF244321}">
                <p14:modId xmlns:p14="http://schemas.microsoft.com/office/powerpoint/2010/main" val="3314137525"/>
              </p:ext>
            </p:extLst>
          </p:nvPr>
        </p:nvGraphicFramePr>
        <p:xfrm>
          <a:off x="5262393" y="1543475"/>
          <a:ext cx="2538912" cy="2829298"/>
        </p:xfrm>
        <a:graphic>
          <a:graphicData uri="http://schemas.openxmlformats.org/drawingml/2006/table">
            <a:tbl>
              <a:tblPr/>
              <a:tblGrid>
                <a:gridCol w="363741">
                  <a:extLst>
                    <a:ext uri="{9D8B030D-6E8A-4147-A177-3AD203B41FA5}">
                      <a16:colId xmlns:a16="http://schemas.microsoft.com/office/drawing/2014/main" val="20000"/>
                    </a:ext>
                  </a:extLst>
                </a:gridCol>
                <a:gridCol w="1687758">
                  <a:extLst>
                    <a:ext uri="{9D8B030D-6E8A-4147-A177-3AD203B41FA5}">
                      <a16:colId xmlns:a16="http://schemas.microsoft.com/office/drawing/2014/main" val="20001"/>
                    </a:ext>
                  </a:extLst>
                </a:gridCol>
                <a:gridCol w="487413">
                  <a:extLst>
                    <a:ext uri="{9D8B030D-6E8A-4147-A177-3AD203B41FA5}">
                      <a16:colId xmlns:a16="http://schemas.microsoft.com/office/drawing/2014/main" val="20002"/>
                    </a:ext>
                  </a:extLst>
                </a:gridCol>
              </a:tblGrid>
              <a:tr h="117888">
                <a:tc gridSpan="3">
                  <a:txBody>
                    <a:bodyPr/>
                    <a:lstStyle/>
                    <a:p>
                      <a:pPr algn="l" fontAlgn="t"/>
                      <a:r>
                        <a:rPr lang="en-GB" sz="500" b="1" i="0" u="none" strike="noStrike" dirty="0">
                          <a:solidFill>
                            <a:srgbClr val="000000"/>
                          </a:solidFill>
                          <a:effectLst/>
                          <a:latin typeface="Arial"/>
                        </a:rPr>
                        <a:t>Devices for non-infectious pathologies, physiological markers, and impairments</a:t>
                      </a:r>
                    </a:p>
                  </a:txBody>
                  <a:tcPr marL="4365" marR="4365" marT="436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04789">
                <a:tc>
                  <a:txBody>
                    <a:bodyPr/>
                    <a:lstStyle/>
                    <a:p>
                      <a:pPr algn="l" fontAlgn="t"/>
                      <a:r>
                        <a:rPr lang="en-GB" sz="600" b="1" i="0" u="none" strike="noStrike" dirty="0">
                          <a:solidFill>
                            <a:srgbClr val="000000"/>
                          </a:solidFill>
                          <a:effectLst/>
                          <a:latin typeface="Arial"/>
                        </a:rPr>
                        <a:t>IVR</a:t>
                      </a:r>
                    </a:p>
                  </a:txBody>
                  <a:tcPr marL="4365" marR="4365" marT="43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gridSpan="2">
                  <a:txBody>
                    <a:bodyPr/>
                    <a:lstStyle/>
                    <a:p>
                      <a:pPr algn="l" fontAlgn="t"/>
                      <a:r>
                        <a:rPr lang="en-GB" sz="600" b="1" i="0" u="none" strike="noStrike">
                          <a:solidFill>
                            <a:srgbClr val="000000"/>
                          </a:solidFill>
                          <a:effectLst/>
                          <a:latin typeface="Arial"/>
                        </a:rPr>
                        <a:t>Devices intended to be used for a specific disease</a:t>
                      </a:r>
                    </a:p>
                  </a:txBody>
                  <a:tcPr marL="4365" marR="4365" marT="4366"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GB"/>
                    </a:p>
                  </a:txBody>
                  <a:tcPr/>
                </a:tc>
                <a:extLst>
                  <a:ext uri="{0D108BD9-81ED-4DB2-BD59-A6C34878D82A}">
                    <a16:rowId xmlns:a16="http://schemas.microsoft.com/office/drawing/2014/main" val="10001"/>
                  </a:ext>
                </a:extLst>
              </a:tr>
              <a:tr h="254571">
                <a:tc>
                  <a:txBody>
                    <a:bodyPr/>
                    <a:lstStyle/>
                    <a:p>
                      <a:pPr algn="l" fontAlgn="t"/>
                      <a:r>
                        <a:rPr lang="en-GB" sz="600" b="0" i="0" u="none" strike="noStrike">
                          <a:solidFill>
                            <a:srgbClr val="000000"/>
                          </a:solidFill>
                          <a:effectLst/>
                          <a:latin typeface="Arial"/>
                        </a:rPr>
                        <a:t>IVR 0601</a:t>
                      </a:r>
                    </a:p>
                  </a:txBody>
                  <a:tcPr marL="4365" marR="4365" marT="43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Arial"/>
                          <a:hlinkClick r:id="rId3" action="ppaction://hlinkfile"/>
                        </a:rPr>
                        <a:t>Devices intended to be used for screening / confirmation of specific disorders / impairments</a:t>
                      </a:r>
                      <a:endParaRPr lang="en-GB" sz="600" b="0" i="0" u="none" strike="noStrike">
                        <a:solidFill>
                          <a:srgbClr val="000000"/>
                        </a:solidFill>
                        <a:effectLst/>
                        <a:latin typeface="Arial"/>
                      </a:endParaRPr>
                    </a:p>
                  </a:txBody>
                  <a:tcPr marL="4365" marR="4365" marT="43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Calibri"/>
                        </a:rPr>
                        <a:t>e.g. 0304 PKU</a:t>
                      </a:r>
                    </a:p>
                  </a:txBody>
                  <a:tcPr marL="4365" marR="4365" marT="43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328792">
                <a:tc>
                  <a:txBody>
                    <a:bodyPr/>
                    <a:lstStyle/>
                    <a:p>
                      <a:pPr algn="l" fontAlgn="t"/>
                      <a:r>
                        <a:rPr lang="en-GB" sz="600" b="0" i="0" u="none" strike="noStrike">
                          <a:solidFill>
                            <a:srgbClr val="000000"/>
                          </a:solidFill>
                          <a:effectLst/>
                          <a:latin typeface="Arial"/>
                        </a:rPr>
                        <a:t>IVR 0602</a:t>
                      </a:r>
                    </a:p>
                  </a:txBody>
                  <a:tcPr marL="4365" marR="4365" marT="43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Arial"/>
                        </a:rPr>
                        <a:t>Devices intended to be used for screening, determination or monitoring of physiological markers for a specific disease</a:t>
                      </a:r>
                    </a:p>
                  </a:txBody>
                  <a:tcPr marL="4365" marR="4365" marT="43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dirty="0">
                          <a:solidFill>
                            <a:srgbClr val="000000"/>
                          </a:solidFill>
                          <a:effectLst/>
                          <a:latin typeface="Calibri"/>
                        </a:rPr>
                        <a:t>e.g. 0309 BGM, 0401-4 self tests</a:t>
                      </a:r>
                    </a:p>
                  </a:txBody>
                  <a:tcPr marL="4365" marR="4365" marT="43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3"/>
                  </a:ext>
                </a:extLst>
              </a:tr>
              <a:tr h="283806">
                <a:tc>
                  <a:txBody>
                    <a:bodyPr/>
                    <a:lstStyle/>
                    <a:p>
                      <a:pPr algn="l" fontAlgn="t"/>
                      <a:r>
                        <a:rPr lang="en-GB" sz="600" b="0" i="0" u="none" strike="noStrike">
                          <a:solidFill>
                            <a:srgbClr val="000000"/>
                          </a:solidFill>
                          <a:effectLst/>
                          <a:latin typeface="Arial"/>
                        </a:rPr>
                        <a:t>IVR 0603</a:t>
                      </a:r>
                    </a:p>
                  </a:txBody>
                  <a:tcPr marL="4365" marR="4365" marT="43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Arial"/>
                        </a:rPr>
                        <a:t>Devices intended to be used for screening, confirmation / determination, or monitoring of allergies and intolerances</a:t>
                      </a:r>
                    </a:p>
                  </a:txBody>
                  <a:tcPr marL="4365" marR="4365" marT="43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600" b="0" i="0" u="none" strike="noStrike">
                          <a:solidFill>
                            <a:srgbClr val="000000"/>
                          </a:solidFill>
                          <a:effectLst/>
                          <a:latin typeface="Calibri"/>
                        </a:rPr>
                        <a:t> </a:t>
                      </a:r>
                    </a:p>
                  </a:txBody>
                  <a:tcPr marL="4365" marR="4365" marT="43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4"/>
                  </a:ext>
                </a:extLst>
              </a:tr>
              <a:tr h="249759">
                <a:tc>
                  <a:txBody>
                    <a:bodyPr/>
                    <a:lstStyle/>
                    <a:p>
                      <a:pPr algn="l" fontAlgn="t"/>
                      <a:r>
                        <a:rPr lang="en-GB" sz="600" b="0" i="0" u="none" strike="noStrike">
                          <a:solidFill>
                            <a:srgbClr val="000000"/>
                          </a:solidFill>
                          <a:effectLst/>
                          <a:latin typeface="Calibri"/>
                        </a:rPr>
                        <a:t>IVR 0604</a:t>
                      </a:r>
                    </a:p>
                  </a:txBody>
                  <a:tcPr marL="4365" marR="4365" marT="43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Arial"/>
                          <a:hlinkClick r:id="rId3" action="ppaction://hlinkfile"/>
                        </a:rPr>
                        <a:t>Other devices intended to be used for a specific disease</a:t>
                      </a:r>
                      <a:endParaRPr lang="en-GB" sz="600" b="0" i="0" u="none" strike="noStrike">
                        <a:solidFill>
                          <a:srgbClr val="000000"/>
                        </a:solidFill>
                        <a:effectLst/>
                        <a:latin typeface="Arial"/>
                      </a:endParaRPr>
                    </a:p>
                  </a:txBody>
                  <a:tcPr marL="4365" marR="4365" marT="43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600" b="0" i="0" u="none" strike="noStrike">
                          <a:solidFill>
                            <a:srgbClr val="000000"/>
                          </a:solidFill>
                          <a:effectLst/>
                          <a:latin typeface="Calibri"/>
                        </a:rPr>
                        <a:t> </a:t>
                      </a:r>
                    </a:p>
                  </a:txBody>
                  <a:tcPr marL="4365" marR="4365" marT="43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5"/>
                  </a:ext>
                </a:extLst>
              </a:tr>
              <a:tr h="174650">
                <a:tc>
                  <a:txBody>
                    <a:bodyPr/>
                    <a:lstStyle/>
                    <a:p>
                      <a:pPr algn="l" fontAlgn="t"/>
                      <a:r>
                        <a:rPr lang="en-GB" sz="600" b="1" i="0" u="none" strike="noStrike">
                          <a:solidFill>
                            <a:srgbClr val="000000"/>
                          </a:solidFill>
                          <a:effectLst/>
                          <a:latin typeface="Arial"/>
                        </a:rPr>
                        <a:t>IVR</a:t>
                      </a:r>
                    </a:p>
                  </a:txBody>
                  <a:tcPr marL="4365" marR="4365" marT="43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gridSpan="2">
                  <a:txBody>
                    <a:bodyPr/>
                    <a:lstStyle/>
                    <a:p>
                      <a:pPr algn="l" fontAlgn="t"/>
                      <a:r>
                        <a:rPr lang="en-GB" sz="500" b="1" i="0" u="none" strike="noStrike">
                          <a:solidFill>
                            <a:srgbClr val="000000"/>
                          </a:solidFill>
                          <a:effectLst/>
                          <a:latin typeface="Arial"/>
                        </a:rPr>
                        <a:t>Devices intended to be used to define or monitor physiological status and therapeutic measures</a:t>
                      </a:r>
                    </a:p>
                  </a:txBody>
                  <a:tcPr marL="4365" marR="4365" marT="4366"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GB"/>
                    </a:p>
                  </a:txBody>
                  <a:tcPr/>
                </a:tc>
                <a:extLst>
                  <a:ext uri="{0D108BD9-81ED-4DB2-BD59-A6C34878D82A}">
                    <a16:rowId xmlns:a16="http://schemas.microsoft.com/office/drawing/2014/main" val="10006"/>
                  </a:ext>
                </a:extLst>
              </a:tr>
              <a:tr h="301271">
                <a:tc>
                  <a:txBody>
                    <a:bodyPr/>
                    <a:lstStyle/>
                    <a:p>
                      <a:pPr algn="l" fontAlgn="t"/>
                      <a:r>
                        <a:rPr lang="en-GB" sz="600" b="0" i="0" u="none" strike="noStrike">
                          <a:solidFill>
                            <a:srgbClr val="000000"/>
                          </a:solidFill>
                          <a:effectLst/>
                          <a:latin typeface="Arial"/>
                        </a:rPr>
                        <a:t>IVR 0605</a:t>
                      </a:r>
                    </a:p>
                  </a:txBody>
                  <a:tcPr marL="4365" marR="4365" marT="43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Arial"/>
                          <a:hlinkClick r:id="rId3" action="ppaction://hlinkfile"/>
                        </a:rPr>
                        <a:t>Devices intended to be used for monitoring of levels of medicinal products, substances or biological components</a:t>
                      </a:r>
                      <a:endParaRPr lang="en-GB" sz="600" b="0" i="0" u="none" strike="noStrike">
                        <a:solidFill>
                          <a:srgbClr val="000000"/>
                        </a:solidFill>
                        <a:effectLst/>
                        <a:latin typeface="Arial"/>
                      </a:endParaRPr>
                    </a:p>
                  </a:txBody>
                  <a:tcPr marL="4365" marR="4365" marT="43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Calibri"/>
                        </a:rPr>
                        <a:t> </a:t>
                      </a:r>
                    </a:p>
                  </a:txBody>
                  <a:tcPr marL="4365" marR="4365" marT="43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7"/>
                  </a:ext>
                </a:extLst>
              </a:tr>
              <a:tr h="205213">
                <a:tc>
                  <a:txBody>
                    <a:bodyPr/>
                    <a:lstStyle/>
                    <a:p>
                      <a:pPr algn="l" fontAlgn="t"/>
                      <a:r>
                        <a:rPr lang="en-GB" sz="600" b="0" i="0" u="none" strike="noStrike">
                          <a:solidFill>
                            <a:srgbClr val="000000"/>
                          </a:solidFill>
                          <a:effectLst/>
                          <a:latin typeface="Arial"/>
                        </a:rPr>
                        <a:t>IVR 0606</a:t>
                      </a:r>
                    </a:p>
                  </a:txBody>
                  <a:tcPr marL="4365" marR="4365" marT="43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Arial"/>
                        </a:rPr>
                        <a:t>Devices intended to be used for non-infectious disease staging</a:t>
                      </a:r>
                    </a:p>
                  </a:txBody>
                  <a:tcPr marL="4365" marR="4365" marT="43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Calibri"/>
                        </a:rPr>
                        <a:t> </a:t>
                      </a:r>
                    </a:p>
                  </a:txBody>
                  <a:tcPr marL="4365" marR="4365" marT="43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8"/>
                  </a:ext>
                </a:extLst>
              </a:tr>
              <a:tr h="205213">
                <a:tc>
                  <a:txBody>
                    <a:bodyPr/>
                    <a:lstStyle/>
                    <a:p>
                      <a:pPr algn="l" fontAlgn="t"/>
                      <a:r>
                        <a:rPr lang="en-GB" sz="600" b="0" i="0" u="none" strike="noStrike">
                          <a:solidFill>
                            <a:srgbClr val="000000"/>
                          </a:solidFill>
                          <a:effectLst/>
                          <a:latin typeface="Arial"/>
                        </a:rPr>
                        <a:t>IVR 0607</a:t>
                      </a:r>
                    </a:p>
                  </a:txBody>
                  <a:tcPr marL="4365" marR="4365" marT="43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Arial"/>
                        </a:rPr>
                        <a:t>Devices intended to be used for detection of pregnancy or fertility testing</a:t>
                      </a:r>
                    </a:p>
                  </a:txBody>
                  <a:tcPr marL="4365" marR="4365" marT="43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Calibri"/>
                        </a:rPr>
                        <a:t>IVD 0405</a:t>
                      </a:r>
                    </a:p>
                  </a:txBody>
                  <a:tcPr marL="4365" marR="4365" marT="43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9"/>
                  </a:ext>
                </a:extLst>
              </a:tr>
              <a:tr h="324575">
                <a:tc>
                  <a:txBody>
                    <a:bodyPr/>
                    <a:lstStyle/>
                    <a:p>
                      <a:pPr algn="l" fontAlgn="t"/>
                      <a:r>
                        <a:rPr lang="en-GB" sz="600" b="0" i="0" u="none" strike="noStrike">
                          <a:solidFill>
                            <a:srgbClr val="000000"/>
                          </a:solidFill>
                          <a:effectLst/>
                          <a:latin typeface="Calibri"/>
                        </a:rPr>
                        <a:t>IVR 0608</a:t>
                      </a:r>
                    </a:p>
                  </a:txBody>
                  <a:tcPr marL="4365" marR="4365" marT="43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Arial"/>
                        </a:rPr>
                        <a:t>Devices intended to be used for screening, determination or monitoring of physiological markers</a:t>
                      </a:r>
                    </a:p>
                  </a:txBody>
                  <a:tcPr marL="4365" marR="4365" marT="43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600" b="0" i="0" u="none" strike="noStrike">
                          <a:solidFill>
                            <a:srgbClr val="000000"/>
                          </a:solidFill>
                          <a:effectLst/>
                          <a:latin typeface="Calibri"/>
                        </a:rPr>
                        <a:t> </a:t>
                      </a:r>
                    </a:p>
                  </a:txBody>
                  <a:tcPr marL="4365" marR="4365" marT="43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0"/>
                  </a:ext>
                </a:extLst>
              </a:tr>
              <a:tr h="278771">
                <a:tc>
                  <a:txBody>
                    <a:bodyPr/>
                    <a:lstStyle/>
                    <a:p>
                      <a:pPr algn="l" fontAlgn="t"/>
                      <a:r>
                        <a:rPr lang="en-GB" sz="600" b="0" i="0" u="none" strike="noStrike">
                          <a:solidFill>
                            <a:srgbClr val="000000"/>
                          </a:solidFill>
                          <a:effectLst/>
                          <a:latin typeface="Arial"/>
                        </a:rPr>
                        <a:t>IVR 0609</a:t>
                      </a:r>
                    </a:p>
                  </a:txBody>
                  <a:tcPr marL="4365" marR="4365" marT="43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dirty="0">
                          <a:solidFill>
                            <a:srgbClr val="000000"/>
                          </a:solidFill>
                          <a:effectLst/>
                          <a:latin typeface="Arial"/>
                          <a:hlinkClick r:id="rId3" action="ppaction://hlinkfile"/>
                        </a:rPr>
                        <a:t>Other devices intended to be used to define or monitor physiological status and therapeutic measures</a:t>
                      </a:r>
                      <a:endParaRPr lang="en-GB" sz="600" b="0" i="0" u="none" strike="noStrike" dirty="0">
                        <a:solidFill>
                          <a:srgbClr val="000000"/>
                        </a:solidFill>
                        <a:effectLst/>
                        <a:latin typeface="Arial"/>
                      </a:endParaRPr>
                    </a:p>
                  </a:txBody>
                  <a:tcPr marL="4365" marR="4365" marT="436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b"/>
                      <a:r>
                        <a:rPr lang="en-GB" sz="600" b="0" i="0" u="none" strike="noStrike" dirty="0">
                          <a:solidFill>
                            <a:srgbClr val="000000"/>
                          </a:solidFill>
                          <a:effectLst/>
                          <a:latin typeface="Calibri"/>
                        </a:rPr>
                        <a:t> </a:t>
                      </a:r>
                    </a:p>
                  </a:txBody>
                  <a:tcPr marL="4365" marR="4365" marT="436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1"/>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2249961213"/>
              </p:ext>
            </p:extLst>
          </p:nvPr>
        </p:nvGraphicFramePr>
        <p:xfrm>
          <a:off x="7380089" y="2686619"/>
          <a:ext cx="2964221" cy="2041900"/>
        </p:xfrm>
        <a:graphic>
          <a:graphicData uri="http://schemas.openxmlformats.org/drawingml/2006/table">
            <a:tbl>
              <a:tblPr/>
              <a:tblGrid>
                <a:gridCol w="424673">
                  <a:extLst>
                    <a:ext uri="{9D8B030D-6E8A-4147-A177-3AD203B41FA5}">
                      <a16:colId xmlns:a16="http://schemas.microsoft.com/office/drawing/2014/main" val="20000"/>
                    </a:ext>
                  </a:extLst>
                </a:gridCol>
                <a:gridCol w="1970485">
                  <a:extLst>
                    <a:ext uri="{9D8B030D-6E8A-4147-A177-3AD203B41FA5}">
                      <a16:colId xmlns:a16="http://schemas.microsoft.com/office/drawing/2014/main" val="20001"/>
                    </a:ext>
                  </a:extLst>
                </a:gridCol>
                <a:gridCol w="569063">
                  <a:extLst>
                    <a:ext uri="{9D8B030D-6E8A-4147-A177-3AD203B41FA5}">
                      <a16:colId xmlns:a16="http://schemas.microsoft.com/office/drawing/2014/main" val="20002"/>
                    </a:ext>
                  </a:extLst>
                </a:gridCol>
              </a:tblGrid>
              <a:tr h="252818">
                <a:tc gridSpan="3">
                  <a:txBody>
                    <a:bodyPr/>
                    <a:lstStyle/>
                    <a:p>
                      <a:pPr algn="l" fontAlgn="t"/>
                      <a:r>
                        <a:rPr lang="en-GB" sz="600" b="1" i="0" u="none" strike="noStrike" dirty="0">
                          <a:solidFill>
                            <a:srgbClr val="000000"/>
                          </a:solidFill>
                          <a:effectLst/>
                          <a:latin typeface="Arial"/>
                        </a:rPr>
                        <a:t>Devices which are controls without a quantitative or qualitative assigned value</a:t>
                      </a:r>
                    </a:p>
                  </a:txBody>
                  <a:tcPr marL="7179" marR="7179" marT="7181"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252818">
                <a:tc>
                  <a:txBody>
                    <a:bodyPr/>
                    <a:lstStyle/>
                    <a:p>
                      <a:pPr algn="l" fontAlgn="t"/>
                      <a:r>
                        <a:rPr lang="en-GB" sz="600" b="1" i="0" u="none" strike="noStrike">
                          <a:solidFill>
                            <a:srgbClr val="000000"/>
                          </a:solidFill>
                          <a:effectLst/>
                          <a:latin typeface="Arial"/>
                        </a:rPr>
                        <a:t>IVR</a:t>
                      </a:r>
                    </a:p>
                  </a:txBody>
                  <a:tcPr marL="7179" marR="7179" marT="71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t"/>
                      <a:r>
                        <a:rPr lang="en-GB" sz="600" b="1" i="0" u="none" strike="noStrike">
                          <a:solidFill>
                            <a:srgbClr val="000000"/>
                          </a:solidFill>
                          <a:effectLst/>
                          <a:latin typeface="Arial"/>
                        </a:rPr>
                        <a:t>Controls without a quantitative or qualitative assigned value</a:t>
                      </a:r>
                    </a:p>
                  </a:txBody>
                  <a:tcPr marL="7179" marR="7179" marT="7181"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t"/>
                      <a:r>
                        <a:rPr lang="en-GB" sz="600" b="1" i="0" u="none" strike="noStrike">
                          <a:solidFill>
                            <a:srgbClr val="000000"/>
                          </a:solidFill>
                          <a:effectLst/>
                          <a:latin typeface="Arial"/>
                        </a:rPr>
                        <a:t> </a:t>
                      </a:r>
                    </a:p>
                  </a:txBody>
                  <a:tcPr marL="7179" marR="7179" marT="7181"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0001"/>
                  </a:ext>
                </a:extLst>
              </a:tr>
              <a:tr h="214204">
                <a:tc>
                  <a:txBody>
                    <a:bodyPr/>
                    <a:lstStyle/>
                    <a:p>
                      <a:pPr algn="l" fontAlgn="t"/>
                      <a:r>
                        <a:rPr lang="en-GB" sz="600" b="0" i="0" u="none" strike="noStrike">
                          <a:solidFill>
                            <a:srgbClr val="000000"/>
                          </a:solidFill>
                          <a:effectLst/>
                          <a:latin typeface="Arial"/>
                        </a:rPr>
                        <a:t>IVR 0701</a:t>
                      </a:r>
                    </a:p>
                  </a:txBody>
                  <a:tcPr marL="7179" marR="7179" marT="71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Arial"/>
                        </a:rPr>
                        <a:t>Devices which are controls without a quantitative assigned value</a:t>
                      </a:r>
                    </a:p>
                  </a:txBody>
                  <a:tcPr marL="7179" marR="7179" marT="71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700" b="0" i="0" u="none" strike="noStrike">
                          <a:solidFill>
                            <a:srgbClr val="000000"/>
                          </a:solidFill>
                          <a:effectLst/>
                          <a:latin typeface="Calibri"/>
                        </a:rPr>
                        <a:t> </a:t>
                      </a:r>
                    </a:p>
                  </a:txBody>
                  <a:tcPr marL="7179" marR="7179" marT="71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202047">
                <a:tc>
                  <a:txBody>
                    <a:bodyPr/>
                    <a:lstStyle/>
                    <a:p>
                      <a:pPr algn="l" fontAlgn="t"/>
                      <a:r>
                        <a:rPr lang="en-GB" sz="600" b="0" i="0" u="none" strike="noStrike">
                          <a:solidFill>
                            <a:srgbClr val="000000"/>
                          </a:solidFill>
                          <a:effectLst/>
                          <a:latin typeface="Arial"/>
                        </a:rPr>
                        <a:t>IVR 0702</a:t>
                      </a:r>
                    </a:p>
                  </a:txBody>
                  <a:tcPr marL="7179" marR="7179" marT="71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dirty="0">
                          <a:solidFill>
                            <a:srgbClr val="000000"/>
                          </a:solidFill>
                          <a:effectLst/>
                          <a:latin typeface="Arial"/>
                        </a:rPr>
                        <a:t>Devices which are controls without a qualitative assigned value</a:t>
                      </a:r>
                    </a:p>
                  </a:txBody>
                  <a:tcPr marL="7179" marR="7179" marT="71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700" b="0" i="0" u="none" strike="noStrike">
                          <a:solidFill>
                            <a:srgbClr val="000000"/>
                          </a:solidFill>
                          <a:effectLst/>
                          <a:latin typeface="Calibri"/>
                        </a:rPr>
                        <a:t> </a:t>
                      </a:r>
                    </a:p>
                  </a:txBody>
                  <a:tcPr marL="7179" marR="7179" marT="71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3"/>
                  </a:ext>
                </a:extLst>
              </a:tr>
              <a:tr h="146285">
                <a:tc gridSpan="3">
                  <a:txBody>
                    <a:bodyPr/>
                    <a:lstStyle/>
                    <a:p>
                      <a:pPr algn="l" fontAlgn="t"/>
                      <a:r>
                        <a:rPr lang="en-GB" sz="600" b="1" i="0" u="none" strike="noStrike" dirty="0">
                          <a:solidFill>
                            <a:srgbClr val="000000"/>
                          </a:solidFill>
                          <a:effectLst/>
                          <a:latin typeface="Arial"/>
                        </a:rPr>
                        <a:t>Class A devices in sterile condition</a:t>
                      </a:r>
                    </a:p>
                  </a:txBody>
                  <a:tcPr marL="7179" marR="7179" marT="7181"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pPr algn="l" fontAlgn="t"/>
                      <a:endParaRPr lang="en-GB" sz="700" b="1" i="0" u="none" strike="noStrike">
                        <a:solidFill>
                          <a:srgbClr val="000000"/>
                        </a:solidFill>
                        <a:effectLst/>
                        <a:latin typeface="Arial"/>
                      </a:endParaRPr>
                    </a:p>
                  </a:txBody>
                  <a:tcPr marL="7179" marR="7179" marT="7179"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pPr algn="l" fontAlgn="t"/>
                      <a:endParaRPr lang="en-GB" sz="700" b="1" i="0" u="none" strike="noStrike" dirty="0">
                        <a:solidFill>
                          <a:srgbClr val="000000"/>
                        </a:solidFill>
                        <a:effectLst/>
                        <a:latin typeface="Arial"/>
                      </a:endParaRPr>
                    </a:p>
                  </a:txBody>
                  <a:tcPr marL="7179" marR="7179" marT="7179"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0004"/>
                  </a:ext>
                </a:extLst>
              </a:tr>
              <a:tr h="147991">
                <a:tc>
                  <a:txBody>
                    <a:bodyPr/>
                    <a:lstStyle/>
                    <a:p>
                      <a:pPr algn="l" fontAlgn="t"/>
                      <a:r>
                        <a:rPr lang="en-GB" sz="600" b="1" i="0" u="none" strike="noStrike">
                          <a:solidFill>
                            <a:srgbClr val="000000"/>
                          </a:solidFill>
                          <a:effectLst/>
                          <a:latin typeface="Arial"/>
                        </a:rPr>
                        <a:t>IVR</a:t>
                      </a:r>
                    </a:p>
                  </a:txBody>
                  <a:tcPr marL="7179" marR="7179" marT="71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gridSpan="2">
                  <a:txBody>
                    <a:bodyPr/>
                    <a:lstStyle/>
                    <a:p>
                      <a:pPr algn="l" fontAlgn="t"/>
                      <a:r>
                        <a:rPr lang="en-GB" sz="600" b="1" i="0" u="none" strike="noStrike">
                          <a:solidFill>
                            <a:srgbClr val="000000"/>
                          </a:solidFill>
                          <a:effectLst/>
                          <a:latin typeface="Arial"/>
                        </a:rPr>
                        <a:t>Class A devices in sterile condition</a:t>
                      </a:r>
                    </a:p>
                  </a:txBody>
                  <a:tcPr marL="7179" marR="7179" marT="7181"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GB"/>
                    </a:p>
                  </a:txBody>
                  <a:tcPr/>
                </a:tc>
                <a:extLst>
                  <a:ext uri="{0D108BD9-81ED-4DB2-BD59-A6C34878D82A}">
                    <a16:rowId xmlns:a16="http://schemas.microsoft.com/office/drawing/2014/main" val="10005"/>
                  </a:ext>
                </a:extLst>
              </a:tr>
              <a:tr h="220607">
                <a:tc>
                  <a:txBody>
                    <a:bodyPr/>
                    <a:lstStyle/>
                    <a:p>
                      <a:pPr algn="l" fontAlgn="t"/>
                      <a:r>
                        <a:rPr lang="en-GB" sz="600" b="0" i="0" u="none" strike="noStrike">
                          <a:solidFill>
                            <a:srgbClr val="000000"/>
                          </a:solidFill>
                          <a:effectLst/>
                          <a:latin typeface="Arial"/>
                        </a:rPr>
                        <a:t>IVR 0801</a:t>
                      </a:r>
                    </a:p>
                  </a:txBody>
                  <a:tcPr marL="7179" marR="7179" marT="71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Arial"/>
                          <a:hlinkClick r:id="rId3" action="ppaction://hlinkfile"/>
                        </a:rPr>
                        <a:t>Devices referred to in point 2.5 (rule 5), under a), of Annex VIII to Regulation (EU) 2017/746 </a:t>
                      </a:r>
                      <a:endParaRPr lang="en-GB" sz="600" b="0" i="0" u="none" strike="noStrike">
                        <a:solidFill>
                          <a:srgbClr val="000000"/>
                        </a:solidFill>
                        <a:effectLst/>
                        <a:latin typeface="Arial"/>
                      </a:endParaRPr>
                    </a:p>
                  </a:txBody>
                  <a:tcPr marL="7179" marR="7179" marT="71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700" b="0" i="0" u="none" strike="noStrike">
                          <a:solidFill>
                            <a:srgbClr val="000000"/>
                          </a:solidFill>
                          <a:effectLst/>
                          <a:latin typeface="Calibri"/>
                        </a:rPr>
                        <a:t>related: MDS 7206</a:t>
                      </a:r>
                    </a:p>
                  </a:txBody>
                  <a:tcPr marL="7179" marR="7179" marT="71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6"/>
                  </a:ext>
                </a:extLst>
              </a:tr>
              <a:tr h="335063">
                <a:tc>
                  <a:txBody>
                    <a:bodyPr/>
                    <a:lstStyle/>
                    <a:p>
                      <a:pPr algn="l" fontAlgn="t"/>
                      <a:r>
                        <a:rPr lang="en-GB" sz="600" b="0" i="0" u="none" strike="noStrike" dirty="0">
                          <a:solidFill>
                            <a:srgbClr val="000000"/>
                          </a:solidFill>
                          <a:effectLst/>
                          <a:latin typeface="Arial"/>
                        </a:rPr>
                        <a:t>IVR 0802</a:t>
                      </a:r>
                    </a:p>
                  </a:txBody>
                  <a:tcPr marL="7179" marR="7179" marT="71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Arial"/>
                        </a:rPr>
                        <a:t>Instruments intended specifically to be used for in vitro diagnostic procedures referred to in point 2.5 (rule 5), under b), of Annex VIII to Regulation (EU) 2017/746 </a:t>
                      </a:r>
                    </a:p>
                  </a:txBody>
                  <a:tcPr marL="7179" marR="7179" marT="71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700" b="0" i="0" u="none" strike="noStrike">
                          <a:solidFill>
                            <a:srgbClr val="000000"/>
                          </a:solidFill>
                          <a:effectLst/>
                          <a:latin typeface="Calibri"/>
                        </a:rPr>
                        <a:t> </a:t>
                      </a:r>
                    </a:p>
                  </a:txBody>
                  <a:tcPr marL="7179" marR="7179" marT="71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7"/>
                  </a:ext>
                </a:extLst>
              </a:tr>
              <a:tr h="270067">
                <a:tc>
                  <a:txBody>
                    <a:bodyPr/>
                    <a:lstStyle/>
                    <a:p>
                      <a:pPr algn="l" fontAlgn="t"/>
                      <a:r>
                        <a:rPr lang="en-GB" sz="600" b="0" i="0" u="none" strike="noStrike">
                          <a:solidFill>
                            <a:srgbClr val="000000"/>
                          </a:solidFill>
                          <a:effectLst/>
                          <a:latin typeface="Arial"/>
                        </a:rPr>
                        <a:t>IVR 0803</a:t>
                      </a:r>
                    </a:p>
                  </a:txBody>
                  <a:tcPr marL="7179" marR="7179" marT="71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dirty="0">
                          <a:solidFill>
                            <a:srgbClr val="000000"/>
                          </a:solidFill>
                          <a:effectLst/>
                          <a:latin typeface="Arial"/>
                        </a:rPr>
                        <a:t>Specimen receptacles referred to in point 2.5 (rule 5), under c), of Annex VIII to Regulation (EU) 2017/746 </a:t>
                      </a:r>
                    </a:p>
                  </a:txBody>
                  <a:tcPr marL="7179" marR="7179" marT="71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700" b="0" i="0" u="none" strike="noStrike" dirty="0">
                          <a:solidFill>
                            <a:srgbClr val="000000"/>
                          </a:solidFill>
                          <a:effectLst/>
                          <a:latin typeface="Calibri"/>
                        </a:rPr>
                        <a:t> </a:t>
                      </a:r>
                    </a:p>
                  </a:txBody>
                  <a:tcPr marL="7179" marR="7179" marT="718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8"/>
                  </a:ext>
                </a:extLst>
              </a:tr>
            </a:tbl>
          </a:graphicData>
        </a:graphic>
      </p:graphicFrame>
      <p:sp>
        <p:nvSpPr>
          <p:cNvPr id="3" name="Content Placeholder 2"/>
          <p:cNvSpPr>
            <a:spLocks noGrp="1"/>
          </p:cNvSpPr>
          <p:nvPr>
            <p:ph sz="half" idx="2"/>
          </p:nvPr>
        </p:nvSpPr>
        <p:spPr>
          <a:xfrm>
            <a:off x="458788" y="616520"/>
            <a:ext cx="8229599" cy="3870606"/>
          </a:xfrm>
        </p:spPr>
        <p:txBody>
          <a:bodyPr/>
          <a:lstStyle/>
          <a:p>
            <a:r>
              <a:rPr lang="en-GB" sz="1400" dirty="0"/>
              <a:t>A NB becomes designated against these Technical competence codes</a:t>
            </a:r>
            <a:br>
              <a:rPr lang="en-GB" sz="1400" dirty="0"/>
            </a:br>
            <a:r>
              <a:rPr lang="en-GB" sz="1400" dirty="0"/>
              <a:t>(And IVT codes for QMS Auditors)</a:t>
            </a:r>
          </a:p>
        </p:txBody>
      </p:sp>
      <p:graphicFrame>
        <p:nvGraphicFramePr>
          <p:cNvPr id="9" name="Table 8"/>
          <p:cNvGraphicFramePr>
            <a:graphicFrameLocks noGrp="1"/>
          </p:cNvGraphicFramePr>
          <p:nvPr>
            <p:extLst>
              <p:ext uri="{D42A27DB-BD31-4B8C-83A1-F6EECF244321}">
                <p14:modId xmlns:p14="http://schemas.microsoft.com/office/powerpoint/2010/main" val="4101552040"/>
              </p:ext>
            </p:extLst>
          </p:nvPr>
        </p:nvGraphicFramePr>
        <p:xfrm>
          <a:off x="68361" y="1160324"/>
          <a:ext cx="2457255" cy="3691693"/>
        </p:xfrm>
        <a:graphic>
          <a:graphicData uri="http://schemas.openxmlformats.org/drawingml/2006/table">
            <a:tbl>
              <a:tblPr/>
              <a:tblGrid>
                <a:gridCol w="352042">
                  <a:extLst>
                    <a:ext uri="{9D8B030D-6E8A-4147-A177-3AD203B41FA5}">
                      <a16:colId xmlns:a16="http://schemas.microsoft.com/office/drawing/2014/main" val="20000"/>
                    </a:ext>
                  </a:extLst>
                </a:gridCol>
                <a:gridCol w="1633476">
                  <a:extLst>
                    <a:ext uri="{9D8B030D-6E8A-4147-A177-3AD203B41FA5}">
                      <a16:colId xmlns:a16="http://schemas.microsoft.com/office/drawing/2014/main" val="20001"/>
                    </a:ext>
                  </a:extLst>
                </a:gridCol>
                <a:gridCol w="471737">
                  <a:extLst>
                    <a:ext uri="{9D8B030D-6E8A-4147-A177-3AD203B41FA5}">
                      <a16:colId xmlns:a16="http://schemas.microsoft.com/office/drawing/2014/main" val="20002"/>
                    </a:ext>
                  </a:extLst>
                </a:gridCol>
              </a:tblGrid>
              <a:tr h="105646">
                <a:tc gridSpan="3">
                  <a:txBody>
                    <a:bodyPr/>
                    <a:lstStyle/>
                    <a:p>
                      <a:pPr algn="l" fontAlgn="t"/>
                      <a:r>
                        <a:rPr lang="en-GB" sz="600" b="1" i="0" u="none" strike="noStrike" dirty="0">
                          <a:solidFill>
                            <a:srgbClr val="000000"/>
                          </a:solidFill>
                          <a:effectLst/>
                          <a:latin typeface="Arial"/>
                        </a:rPr>
                        <a:t>Devices for blood grouping</a:t>
                      </a:r>
                    </a:p>
                  </a:txBody>
                  <a:tcPr marL="4225" marR="4225" marT="4226" marB="0">
                    <a:lnL>
                      <a:noFill/>
                    </a:lnL>
                    <a:lnR>
                      <a:noFill/>
                    </a:lnR>
                    <a:lnT>
                      <a:noFill/>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232420">
                <a:tc>
                  <a:txBody>
                    <a:bodyPr/>
                    <a:lstStyle/>
                    <a:p>
                      <a:pPr algn="l" fontAlgn="t"/>
                      <a:r>
                        <a:rPr lang="en-GB" sz="600" b="1" i="0" u="none" strike="noStrike">
                          <a:solidFill>
                            <a:srgbClr val="000000"/>
                          </a:solidFill>
                          <a:effectLst/>
                          <a:latin typeface="Arial"/>
                        </a:rPr>
                        <a:t>IVR</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gridSpan="2">
                  <a:txBody>
                    <a:bodyPr/>
                    <a:lstStyle/>
                    <a:p>
                      <a:pPr algn="l" fontAlgn="t"/>
                      <a:r>
                        <a:rPr lang="en-GB" sz="400" b="1" i="0" u="none" strike="noStrike">
                          <a:solidFill>
                            <a:srgbClr val="000000"/>
                          </a:solidFill>
                          <a:effectLst/>
                          <a:latin typeface="Arial"/>
                        </a:rPr>
                        <a:t>Devices intended to be used for blood grouping to ensure the immunological compatibility of blood, blood components, cells, tissue or organs that are intended for transfusion or transplantation or cell administration</a:t>
                      </a:r>
                    </a:p>
                  </a:txBody>
                  <a:tcPr marL="4225" marR="4225" marT="4226"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GB"/>
                    </a:p>
                  </a:txBody>
                  <a:tcPr/>
                </a:tc>
                <a:extLst>
                  <a:ext uri="{0D108BD9-81ED-4DB2-BD59-A6C34878D82A}">
                    <a16:rowId xmlns:a16="http://schemas.microsoft.com/office/drawing/2014/main" val="10001"/>
                  </a:ext>
                </a:extLst>
              </a:tr>
              <a:tr h="161637">
                <a:tc>
                  <a:txBody>
                    <a:bodyPr/>
                    <a:lstStyle/>
                    <a:p>
                      <a:pPr algn="l" fontAlgn="t"/>
                      <a:r>
                        <a:rPr lang="en-GB" sz="600" b="0" i="0" u="none" strike="noStrike">
                          <a:solidFill>
                            <a:srgbClr val="000000"/>
                          </a:solidFill>
                          <a:effectLst/>
                          <a:latin typeface="Arial"/>
                        </a:rPr>
                        <a:t>IVR 0101</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pt-BR" sz="600" b="0" i="0" u="none" strike="noStrike">
                          <a:solidFill>
                            <a:srgbClr val="000000"/>
                          </a:solidFill>
                          <a:effectLst/>
                          <a:latin typeface="Arial"/>
                        </a:rPr>
                        <a:t>ABO system [A (ABO1), B (ABO2), AB (ABO3)]</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Calibri"/>
                        </a:rPr>
                        <a:t>IVD 0101</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187163">
                <a:tc>
                  <a:txBody>
                    <a:bodyPr/>
                    <a:lstStyle/>
                    <a:p>
                      <a:pPr algn="l" fontAlgn="t"/>
                      <a:r>
                        <a:rPr lang="en-GB" sz="600" b="0" i="0" u="none" strike="noStrike">
                          <a:solidFill>
                            <a:srgbClr val="000000"/>
                          </a:solidFill>
                          <a:effectLst/>
                          <a:latin typeface="Arial"/>
                        </a:rPr>
                        <a:t>IVR 0102</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dirty="0">
                          <a:solidFill>
                            <a:srgbClr val="000000"/>
                          </a:solidFill>
                          <a:effectLst/>
                          <a:latin typeface="Arial"/>
                        </a:rPr>
                        <a:t>Rhesus system [RH1 (D), RHW1, RH2 (C), RH3 (E), RH4 (c), RH5 (e)]</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dirty="0">
                          <a:solidFill>
                            <a:srgbClr val="000000"/>
                          </a:solidFill>
                          <a:effectLst/>
                          <a:latin typeface="Calibri"/>
                        </a:rPr>
                        <a:t>IVD 0102</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3"/>
                  </a:ext>
                </a:extLst>
              </a:tr>
              <a:tr h="161637">
                <a:tc>
                  <a:txBody>
                    <a:bodyPr/>
                    <a:lstStyle/>
                    <a:p>
                      <a:pPr algn="l" fontAlgn="t"/>
                      <a:r>
                        <a:rPr lang="en-GB" sz="600" b="0" i="0" u="none" strike="noStrike">
                          <a:solidFill>
                            <a:srgbClr val="000000"/>
                          </a:solidFill>
                          <a:effectLst/>
                          <a:latin typeface="Arial"/>
                        </a:rPr>
                        <a:t>IVR 0103</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dirty="0" err="1">
                          <a:solidFill>
                            <a:srgbClr val="000000"/>
                          </a:solidFill>
                          <a:effectLst/>
                          <a:latin typeface="Arial"/>
                        </a:rPr>
                        <a:t>Kell</a:t>
                      </a:r>
                      <a:r>
                        <a:rPr lang="en-GB" sz="600" b="0" i="0" u="none" strike="noStrike" dirty="0">
                          <a:solidFill>
                            <a:srgbClr val="000000"/>
                          </a:solidFill>
                          <a:effectLst/>
                          <a:latin typeface="Arial"/>
                        </a:rPr>
                        <a:t> system [Kel1 (K)]</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Calibri"/>
                        </a:rPr>
                        <a:t>IVD 0103</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4"/>
                  </a:ext>
                </a:extLst>
              </a:tr>
              <a:tr h="119379">
                <a:tc>
                  <a:txBody>
                    <a:bodyPr/>
                    <a:lstStyle/>
                    <a:p>
                      <a:pPr algn="l" fontAlgn="t"/>
                      <a:r>
                        <a:rPr lang="en-GB" sz="600" b="0" i="0" u="none" strike="noStrike">
                          <a:solidFill>
                            <a:srgbClr val="000000"/>
                          </a:solidFill>
                          <a:effectLst/>
                          <a:latin typeface="Arial"/>
                        </a:rPr>
                        <a:t>IVR 0104</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Arial"/>
                        </a:rPr>
                        <a:t>Kidd system [JK1 (Jka), JK2 (Jkb)]</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Calibri"/>
                        </a:rPr>
                        <a:t>IVD 0301</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5"/>
                  </a:ext>
                </a:extLst>
              </a:tr>
              <a:tr h="114097">
                <a:tc>
                  <a:txBody>
                    <a:bodyPr/>
                    <a:lstStyle/>
                    <a:p>
                      <a:pPr algn="l" fontAlgn="t"/>
                      <a:r>
                        <a:rPr lang="en-GB" sz="600" b="0" i="0" u="none" strike="noStrike">
                          <a:solidFill>
                            <a:srgbClr val="000000"/>
                          </a:solidFill>
                          <a:effectLst/>
                          <a:latin typeface="Arial"/>
                        </a:rPr>
                        <a:t>IVR 0105</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Arial"/>
                        </a:rPr>
                        <a:t>Duffy system [FY1 (Fya), FY2 (Fyb)]</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Calibri"/>
                        </a:rPr>
                        <a:t>IVD 0301</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6"/>
                  </a:ext>
                </a:extLst>
              </a:tr>
              <a:tr h="101419">
                <a:tc>
                  <a:txBody>
                    <a:bodyPr/>
                    <a:lstStyle/>
                    <a:p>
                      <a:pPr algn="l" fontAlgn="t"/>
                      <a:r>
                        <a:rPr lang="en-GB" sz="600" b="1" i="0" u="none" strike="noStrike">
                          <a:solidFill>
                            <a:srgbClr val="000000"/>
                          </a:solidFill>
                          <a:effectLst/>
                          <a:latin typeface="Arial"/>
                        </a:rPr>
                        <a:t>IVR </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gridSpan="2">
                  <a:txBody>
                    <a:bodyPr/>
                    <a:lstStyle/>
                    <a:p>
                      <a:pPr algn="l" fontAlgn="t"/>
                      <a:r>
                        <a:rPr lang="en-GB" sz="600" b="1" i="0" u="none" strike="noStrike">
                          <a:solidFill>
                            <a:srgbClr val="000000"/>
                          </a:solidFill>
                          <a:effectLst/>
                          <a:latin typeface="Arial"/>
                        </a:rPr>
                        <a:t>Other devices intended to be used for blood grouping</a:t>
                      </a:r>
                    </a:p>
                  </a:txBody>
                  <a:tcPr marL="4225" marR="4225" marT="4226"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GB"/>
                    </a:p>
                  </a:txBody>
                  <a:tcPr/>
                </a:tc>
                <a:extLst>
                  <a:ext uri="{0D108BD9-81ED-4DB2-BD59-A6C34878D82A}">
                    <a16:rowId xmlns:a16="http://schemas.microsoft.com/office/drawing/2014/main" val="10007"/>
                  </a:ext>
                </a:extLst>
              </a:tr>
              <a:tr h="304259">
                <a:tc>
                  <a:txBody>
                    <a:bodyPr/>
                    <a:lstStyle/>
                    <a:p>
                      <a:pPr algn="l" fontAlgn="t"/>
                      <a:r>
                        <a:rPr lang="en-GB" sz="600" b="0" i="0" u="none" strike="noStrike">
                          <a:solidFill>
                            <a:srgbClr val="000000"/>
                          </a:solidFill>
                          <a:effectLst/>
                          <a:latin typeface="Arial"/>
                        </a:rPr>
                        <a:t>IVR 0106</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Arial"/>
                          <a:hlinkClick r:id="rId3" action="ppaction://hlinkfile"/>
                        </a:rPr>
                        <a:t>Other devices intended to be used for blood grouping</a:t>
                      </a:r>
                      <a:endParaRPr lang="en-GB" sz="600" b="0" i="0" u="none" strike="noStrike">
                        <a:solidFill>
                          <a:srgbClr val="000000"/>
                        </a:solidFill>
                        <a:effectLst/>
                        <a:latin typeface="Arial"/>
                      </a:endParaRP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Calibri"/>
                        </a:rPr>
                        <a:t> </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8"/>
                  </a:ext>
                </a:extLst>
              </a:tr>
              <a:tr h="114097">
                <a:tc gridSpan="3">
                  <a:txBody>
                    <a:bodyPr/>
                    <a:lstStyle/>
                    <a:p>
                      <a:pPr algn="l" fontAlgn="t"/>
                      <a:r>
                        <a:rPr lang="en-GB" sz="600" b="1" i="0" u="none" strike="noStrike">
                          <a:solidFill>
                            <a:srgbClr val="000000"/>
                          </a:solidFill>
                          <a:effectLst/>
                          <a:latin typeface="Arial"/>
                        </a:rPr>
                        <a:t>Devices intended to be used for tissue typing</a:t>
                      </a:r>
                    </a:p>
                  </a:txBody>
                  <a:tcPr marL="4225" marR="4225" marT="422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9"/>
                  </a:ext>
                </a:extLst>
              </a:tr>
              <a:tr h="122549">
                <a:tc>
                  <a:txBody>
                    <a:bodyPr/>
                    <a:lstStyle/>
                    <a:p>
                      <a:pPr algn="l" fontAlgn="t"/>
                      <a:r>
                        <a:rPr lang="en-GB" sz="600" b="1" i="0" u="none" strike="noStrike">
                          <a:solidFill>
                            <a:srgbClr val="000000"/>
                          </a:solidFill>
                          <a:effectLst/>
                          <a:latin typeface="Arial"/>
                        </a:rPr>
                        <a:t>IVR</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gridSpan="2">
                  <a:txBody>
                    <a:bodyPr/>
                    <a:lstStyle/>
                    <a:p>
                      <a:pPr algn="l" fontAlgn="t"/>
                      <a:r>
                        <a:rPr lang="en-GB" sz="600" b="1" i="0" u="none" strike="noStrike">
                          <a:solidFill>
                            <a:srgbClr val="000000"/>
                          </a:solidFill>
                          <a:effectLst/>
                          <a:latin typeface="Arial"/>
                        </a:rPr>
                        <a:t>Devices intended to be used for tissue typing</a:t>
                      </a:r>
                    </a:p>
                  </a:txBody>
                  <a:tcPr marL="4225" marR="4225" marT="4226"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GB"/>
                    </a:p>
                  </a:txBody>
                  <a:tcPr/>
                </a:tc>
                <a:extLst>
                  <a:ext uri="{0D108BD9-81ED-4DB2-BD59-A6C34878D82A}">
                    <a16:rowId xmlns:a16="http://schemas.microsoft.com/office/drawing/2014/main" val="10010"/>
                  </a:ext>
                </a:extLst>
              </a:tr>
              <a:tr h="553036">
                <a:tc>
                  <a:txBody>
                    <a:bodyPr/>
                    <a:lstStyle/>
                    <a:p>
                      <a:pPr algn="l" fontAlgn="t"/>
                      <a:r>
                        <a:rPr lang="en-GB" sz="600" b="0" i="0" u="none" strike="noStrike">
                          <a:solidFill>
                            <a:srgbClr val="000000"/>
                          </a:solidFill>
                          <a:effectLst/>
                          <a:latin typeface="Arial"/>
                        </a:rPr>
                        <a:t>IVR 0201</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dirty="0">
                          <a:solidFill>
                            <a:srgbClr val="000000"/>
                          </a:solidFill>
                          <a:effectLst/>
                          <a:latin typeface="Arial"/>
                        </a:rPr>
                        <a:t>Devices intended to be used for tissue typing to ensure the immunological compatibility of blood, blood components, cells, tissue or organs that are intended for transfusion or transplantation or cell administration (HLA A, B, DR)</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Calibri"/>
                        </a:rPr>
                        <a:t>IVD 0306</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1"/>
                  </a:ext>
                </a:extLst>
              </a:tr>
              <a:tr h="278904">
                <a:tc>
                  <a:txBody>
                    <a:bodyPr/>
                    <a:lstStyle/>
                    <a:p>
                      <a:pPr algn="l" fontAlgn="t"/>
                      <a:r>
                        <a:rPr lang="en-GB" sz="600" b="0" i="0" u="none" strike="noStrike">
                          <a:solidFill>
                            <a:srgbClr val="000000"/>
                          </a:solidFill>
                          <a:effectLst/>
                          <a:latin typeface="Arial"/>
                        </a:rPr>
                        <a:t>IVR 0202</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Arial"/>
                        </a:rPr>
                        <a:t>Other devices intended to be used for tissue typing</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Calibri"/>
                        </a:rPr>
                        <a:t> </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2"/>
                  </a:ext>
                </a:extLst>
              </a:tr>
              <a:tr h="187163">
                <a:tc gridSpan="3">
                  <a:txBody>
                    <a:bodyPr/>
                    <a:lstStyle/>
                    <a:p>
                      <a:pPr algn="l" fontAlgn="t"/>
                      <a:r>
                        <a:rPr lang="en-GB" sz="600" b="1" i="0" u="none" strike="noStrike">
                          <a:solidFill>
                            <a:srgbClr val="000000"/>
                          </a:solidFill>
                          <a:effectLst/>
                          <a:latin typeface="Arial"/>
                        </a:rPr>
                        <a:t>Devices intended to be used for markers of cancer and non-malignant tumours</a:t>
                      </a:r>
                    </a:p>
                  </a:txBody>
                  <a:tcPr marL="4225" marR="4225" marT="4226"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13"/>
                  </a:ext>
                </a:extLst>
              </a:tr>
              <a:tr h="232897">
                <a:tc>
                  <a:txBody>
                    <a:bodyPr/>
                    <a:lstStyle/>
                    <a:p>
                      <a:pPr algn="l" fontAlgn="t"/>
                      <a:r>
                        <a:rPr lang="en-GB" sz="600" b="1" i="0" u="none" strike="noStrike">
                          <a:solidFill>
                            <a:srgbClr val="000000"/>
                          </a:solidFill>
                          <a:effectLst/>
                          <a:latin typeface="Arial"/>
                        </a:rPr>
                        <a:t>IVR</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t"/>
                      <a:r>
                        <a:rPr lang="en-GB" sz="500" b="1" i="0" u="none" strike="noStrike">
                          <a:solidFill>
                            <a:srgbClr val="000000"/>
                          </a:solidFill>
                          <a:effectLst/>
                          <a:latin typeface="Arial"/>
                        </a:rPr>
                        <a:t>Devices intended to be used for markers of cancer and non-malignant tumours except devices for human genetic testing</a:t>
                      </a:r>
                    </a:p>
                  </a:txBody>
                  <a:tcPr marL="4225" marR="4225" marT="4226"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t"/>
                      <a:r>
                        <a:rPr lang="en-GB" sz="500" b="1" i="0" u="none" strike="noStrike">
                          <a:solidFill>
                            <a:srgbClr val="000000"/>
                          </a:solidFill>
                          <a:effectLst/>
                          <a:latin typeface="Arial"/>
                        </a:rPr>
                        <a:t> </a:t>
                      </a:r>
                    </a:p>
                  </a:txBody>
                  <a:tcPr marL="4225" marR="4225" marT="4226"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0014"/>
                  </a:ext>
                </a:extLst>
              </a:tr>
              <a:tr h="187163">
                <a:tc>
                  <a:txBody>
                    <a:bodyPr/>
                    <a:lstStyle/>
                    <a:p>
                      <a:pPr algn="l" fontAlgn="t"/>
                      <a:r>
                        <a:rPr lang="en-GB" sz="600" b="0" i="0" u="none" strike="noStrike">
                          <a:solidFill>
                            <a:srgbClr val="000000"/>
                          </a:solidFill>
                          <a:effectLst/>
                          <a:latin typeface="Arial"/>
                        </a:rPr>
                        <a:t>IVR 0301</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Arial"/>
                          <a:hlinkClick r:id="rId3" action="ppaction://hlinkfile"/>
                        </a:rPr>
                        <a:t>Devices intended to be used for screening, diagnosis, staging or monitoring of cancer</a:t>
                      </a:r>
                      <a:endParaRPr lang="en-GB" sz="600" b="0" i="0" u="none" strike="noStrike">
                        <a:solidFill>
                          <a:srgbClr val="000000"/>
                        </a:solidFill>
                        <a:effectLst/>
                        <a:latin typeface="Arial"/>
                      </a:endParaRP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Calibri"/>
                        </a:rPr>
                        <a:t>e.g. 0307</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5"/>
                  </a:ext>
                </a:extLst>
              </a:tr>
              <a:tr h="528227">
                <a:tc>
                  <a:txBody>
                    <a:bodyPr/>
                    <a:lstStyle/>
                    <a:p>
                      <a:pPr algn="l" fontAlgn="t"/>
                      <a:r>
                        <a:rPr lang="en-GB" sz="600" b="0" i="0" u="none" strike="noStrike">
                          <a:solidFill>
                            <a:srgbClr val="000000"/>
                          </a:solidFill>
                          <a:effectLst/>
                          <a:latin typeface="Arial"/>
                        </a:rPr>
                        <a:t>IVR 0302</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Arial"/>
                        </a:rPr>
                        <a:t>Other devices intended to be used for markers of cancer and non-malignant tumours </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dirty="0">
                          <a:solidFill>
                            <a:srgbClr val="000000"/>
                          </a:solidFill>
                          <a:effectLst/>
                          <a:latin typeface="Calibri"/>
                        </a:rPr>
                        <a:t> </a:t>
                      </a:r>
                    </a:p>
                  </a:txBody>
                  <a:tcPr marL="4225" marR="4225" marT="422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6"/>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400565413"/>
              </p:ext>
            </p:extLst>
          </p:nvPr>
        </p:nvGraphicFramePr>
        <p:xfrm>
          <a:off x="2556094" y="1289412"/>
          <a:ext cx="2622844" cy="3662224"/>
        </p:xfrm>
        <a:graphic>
          <a:graphicData uri="http://schemas.openxmlformats.org/drawingml/2006/table">
            <a:tbl>
              <a:tblPr/>
              <a:tblGrid>
                <a:gridCol w="375766">
                  <a:extLst>
                    <a:ext uri="{9D8B030D-6E8A-4147-A177-3AD203B41FA5}">
                      <a16:colId xmlns:a16="http://schemas.microsoft.com/office/drawing/2014/main" val="20000"/>
                    </a:ext>
                  </a:extLst>
                </a:gridCol>
                <a:gridCol w="1743552">
                  <a:extLst>
                    <a:ext uri="{9D8B030D-6E8A-4147-A177-3AD203B41FA5}">
                      <a16:colId xmlns:a16="http://schemas.microsoft.com/office/drawing/2014/main" val="20001"/>
                    </a:ext>
                  </a:extLst>
                </a:gridCol>
                <a:gridCol w="503526">
                  <a:extLst>
                    <a:ext uri="{9D8B030D-6E8A-4147-A177-3AD203B41FA5}">
                      <a16:colId xmlns:a16="http://schemas.microsoft.com/office/drawing/2014/main" val="20002"/>
                    </a:ext>
                  </a:extLst>
                </a:gridCol>
              </a:tblGrid>
              <a:tr h="108253">
                <a:tc gridSpan="3">
                  <a:txBody>
                    <a:bodyPr/>
                    <a:lstStyle/>
                    <a:p>
                      <a:pPr algn="l" fontAlgn="t"/>
                      <a:r>
                        <a:rPr lang="en-GB" sz="600" b="1" i="0" u="none" strike="noStrike" dirty="0">
                          <a:solidFill>
                            <a:srgbClr val="000000"/>
                          </a:solidFill>
                          <a:effectLst/>
                          <a:latin typeface="Arial"/>
                        </a:rPr>
                        <a:t>Devices for human genetic testing</a:t>
                      </a:r>
                    </a:p>
                  </a:txBody>
                  <a:tcPr marL="4509" marR="4509" marT="451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87447">
                <a:tc>
                  <a:txBody>
                    <a:bodyPr/>
                    <a:lstStyle/>
                    <a:p>
                      <a:pPr algn="l" fontAlgn="t"/>
                      <a:r>
                        <a:rPr lang="en-GB" sz="600" b="1" i="0" u="none" strike="noStrike">
                          <a:solidFill>
                            <a:srgbClr val="000000"/>
                          </a:solidFill>
                          <a:effectLst/>
                          <a:latin typeface="Arial"/>
                        </a:rPr>
                        <a:t>IVR</a:t>
                      </a: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t"/>
                      <a:r>
                        <a:rPr lang="en-GB" sz="600" b="1" i="0" u="none" strike="noStrike" dirty="0">
                          <a:solidFill>
                            <a:srgbClr val="000000"/>
                          </a:solidFill>
                          <a:effectLst/>
                          <a:latin typeface="Arial"/>
                        </a:rPr>
                        <a:t>Devices intended to be used for human genetic testing</a:t>
                      </a:r>
                    </a:p>
                  </a:txBody>
                  <a:tcPr marL="4509" marR="4509" marT="451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t"/>
                      <a:r>
                        <a:rPr lang="en-GB" sz="600" b="1" i="0" u="none" strike="noStrike">
                          <a:solidFill>
                            <a:srgbClr val="000000"/>
                          </a:solidFill>
                          <a:effectLst/>
                          <a:latin typeface="Arial"/>
                        </a:rPr>
                        <a:t> </a:t>
                      </a:r>
                    </a:p>
                  </a:txBody>
                  <a:tcPr marL="4509" marR="4509" marT="4510"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10001"/>
                  </a:ext>
                </a:extLst>
              </a:tr>
              <a:tr h="285294">
                <a:tc>
                  <a:txBody>
                    <a:bodyPr/>
                    <a:lstStyle/>
                    <a:p>
                      <a:pPr algn="l" fontAlgn="t"/>
                      <a:r>
                        <a:rPr lang="en-GB" sz="600" b="0" i="0" u="none" strike="noStrike" dirty="0">
                          <a:solidFill>
                            <a:srgbClr val="000000"/>
                          </a:solidFill>
                          <a:effectLst/>
                          <a:latin typeface="Arial"/>
                        </a:rPr>
                        <a:t>IVR 0401</a:t>
                      </a: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dirty="0">
                          <a:solidFill>
                            <a:srgbClr val="000000"/>
                          </a:solidFill>
                          <a:effectLst/>
                          <a:latin typeface="Arial"/>
                          <a:hlinkClick r:id="rId3" action="ppaction://hlinkfile"/>
                        </a:rPr>
                        <a:t>Devices intended to be used in screening / confirmation of congenital / inherited disorders</a:t>
                      </a:r>
                      <a:endParaRPr lang="en-GB" sz="600" b="0" i="0" u="none" strike="noStrike" dirty="0">
                        <a:solidFill>
                          <a:srgbClr val="000000"/>
                        </a:solidFill>
                        <a:effectLst/>
                        <a:latin typeface="Arial"/>
                      </a:endParaRP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700" b="0" i="0" u="none" strike="noStrike">
                          <a:solidFill>
                            <a:srgbClr val="000000"/>
                          </a:solidFill>
                          <a:effectLst/>
                          <a:latin typeface="Calibri"/>
                        </a:rPr>
                        <a:t>e.g. 0308</a:t>
                      </a: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221018">
                <a:tc>
                  <a:txBody>
                    <a:bodyPr/>
                    <a:lstStyle/>
                    <a:p>
                      <a:pPr algn="l" fontAlgn="t"/>
                      <a:r>
                        <a:rPr lang="en-GB" sz="600" b="0" i="0" u="none" strike="noStrike">
                          <a:solidFill>
                            <a:srgbClr val="000000"/>
                          </a:solidFill>
                          <a:effectLst/>
                          <a:latin typeface="Arial"/>
                        </a:rPr>
                        <a:t>IVR 0402</a:t>
                      </a: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dirty="0">
                          <a:solidFill>
                            <a:srgbClr val="000000"/>
                          </a:solidFill>
                          <a:effectLst/>
                          <a:latin typeface="Arial"/>
                        </a:rPr>
                        <a:t>Devices intended to be used to predict genetic disease/disorder risk and prognosis</a:t>
                      </a: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700" b="0" i="0" u="none" strike="noStrike">
                          <a:solidFill>
                            <a:srgbClr val="000000"/>
                          </a:solidFill>
                          <a:effectLst/>
                          <a:latin typeface="Calibri"/>
                        </a:rPr>
                        <a:t> </a:t>
                      </a: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3"/>
                  </a:ext>
                </a:extLst>
              </a:tr>
              <a:tr h="342804">
                <a:tc>
                  <a:txBody>
                    <a:bodyPr/>
                    <a:lstStyle/>
                    <a:p>
                      <a:pPr algn="l" fontAlgn="t"/>
                      <a:r>
                        <a:rPr lang="en-GB" sz="600" b="0" i="0" u="none" strike="noStrike">
                          <a:solidFill>
                            <a:srgbClr val="000000"/>
                          </a:solidFill>
                          <a:effectLst/>
                          <a:latin typeface="Arial"/>
                        </a:rPr>
                        <a:t>IVR 0403</a:t>
                      </a: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Arial"/>
                        </a:rPr>
                        <a:t>Other devices intended to be used for human genetic testing</a:t>
                      </a: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700" b="0" i="0" u="none" strike="noStrike">
                          <a:solidFill>
                            <a:srgbClr val="000000"/>
                          </a:solidFill>
                          <a:effectLst/>
                          <a:latin typeface="Calibri"/>
                        </a:rPr>
                        <a:t> </a:t>
                      </a: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4"/>
                  </a:ext>
                </a:extLst>
              </a:tr>
              <a:tr h="187447">
                <a:tc gridSpan="3">
                  <a:txBody>
                    <a:bodyPr/>
                    <a:lstStyle/>
                    <a:p>
                      <a:pPr algn="l" fontAlgn="t"/>
                      <a:r>
                        <a:rPr lang="en-GB" sz="600" b="1" i="0" u="none" strike="noStrike">
                          <a:solidFill>
                            <a:srgbClr val="000000"/>
                          </a:solidFill>
                          <a:effectLst/>
                          <a:latin typeface="Arial"/>
                        </a:rPr>
                        <a:t>Devices intended to be used to determine markers of infections / immune status</a:t>
                      </a:r>
                    </a:p>
                  </a:txBody>
                  <a:tcPr marL="4509" marR="4509" marT="4510" marB="0">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5"/>
                  </a:ext>
                </a:extLst>
              </a:tr>
              <a:tr h="156957">
                <a:tc>
                  <a:txBody>
                    <a:bodyPr/>
                    <a:lstStyle/>
                    <a:p>
                      <a:pPr algn="l" fontAlgn="t"/>
                      <a:r>
                        <a:rPr lang="en-GB" sz="600" b="1" i="0" u="none" strike="noStrike">
                          <a:solidFill>
                            <a:srgbClr val="000000"/>
                          </a:solidFill>
                          <a:effectLst/>
                          <a:latin typeface="Arial"/>
                        </a:rPr>
                        <a:t>IVR</a:t>
                      </a: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gridSpan="2">
                  <a:txBody>
                    <a:bodyPr/>
                    <a:lstStyle/>
                    <a:p>
                      <a:pPr algn="l" fontAlgn="t"/>
                      <a:r>
                        <a:rPr lang="en-GB" sz="500" b="1" i="0" u="none" strike="noStrike" dirty="0">
                          <a:solidFill>
                            <a:srgbClr val="000000"/>
                          </a:solidFill>
                          <a:effectLst/>
                          <a:latin typeface="Arial"/>
                          <a:hlinkClick r:id="rId3" action="ppaction://hlinkfile"/>
                        </a:rPr>
                        <a:t>Devices to be used for the for the screening, confirmation, identification of infectious agents or determination of immune status </a:t>
                      </a:r>
                      <a:endParaRPr lang="en-GB" sz="500" b="1" i="0" u="none" strike="noStrike" dirty="0">
                        <a:solidFill>
                          <a:srgbClr val="000000"/>
                        </a:solidFill>
                        <a:effectLst/>
                        <a:latin typeface="Arial"/>
                      </a:endParaRPr>
                    </a:p>
                  </a:txBody>
                  <a:tcPr marL="4509" marR="4509" marT="4510" marB="0">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hMerge="1">
                  <a:txBody>
                    <a:bodyPr/>
                    <a:lstStyle/>
                    <a:p>
                      <a:endParaRPr lang="en-GB"/>
                    </a:p>
                  </a:txBody>
                  <a:tcPr/>
                </a:tc>
                <a:extLst>
                  <a:ext uri="{0D108BD9-81ED-4DB2-BD59-A6C34878D82A}">
                    <a16:rowId xmlns:a16="http://schemas.microsoft.com/office/drawing/2014/main" val="10006"/>
                  </a:ext>
                </a:extLst>
              </a:tr>
              <a:tr h="278915">
                <a:tc>
                  <a:txBody>
                    <a:bodyPr/>
                    <a:lstStyle/>
                    <a:p>
                      <a:pPr algn="l" fontAlgn="t"/>
                      <a:r>
                        <a:rPr lang="en-GB" sz="600" b="0" i="0" u="none" strike="noStrike">
                          <a:solidFill>
                            <a:srgbClr val="000000"/>
                          </a:solidFill>
                          <a:effectLst/>
                          <a:latin typeface="Arial"/>
                        </a:rPr>
                        <a:t>IVR 0501</a:t>
                      </a: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dirty="0">
                          <a:solidFill>
                            <a:srgbClr val="000000"/>
                          </a:solidFill>
                          <a:effectLst/>
                          <a:latin typeface="Arial"/>
                        </a:rPr>
                        <a:t>Devices for pre-natal screening of women in order to determine their immune status towards transmissible agents</a:t>
                      </a: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700" b="0" i="0" u="none" strike="noStrike">
                          <a:solidFill>
                            <a:srgbClr val="000000"/>
                          </a:solidFill>
                          <a:effectLst/>
                          <a:latin typeface="Calibri"/>
                        </a:rPr>
                        <a:t> </a:t>
                      </a: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7"/>
                  </a:ext>
                </a:extLst>
              </a:tr>
              <a:tr h="553320">
                <a:tc>
                  <a:txBody>
                    <a:bodyPr/>
                    <a:lstStyle/>
                    <a:p>
                      <a:pPr algn="l" fontAlgn="t"/>
                      <a:r>
                        <a:rPr lang="en-GB" sz="600" b="0" i="0" u="none" strike="noStrike">
                          <a:solidFill>
                            <a:srgbClr val="000000"/>
                          </a:solidFill>
                          <a:effectLst/>
                          <a:latin typeface="Arial"/>
                        </a:rPr>
                        <a:t>IVR 0502</a:t>
                      </a: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Arial"/>
                        </a:rPr>
                        <a:t>Devices intended to be used to detect the presence of, or exposure to transmissible agents in blood, blood components, cells, tissues or organs, or in any of their derivatives, to assess their suitability for transfusion, transplantation or cell administration</a:t>
                      </a: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700" b="0" i="0" u="none" strike="noStrike">
                          <a:solidFill>
                            <a:srgbClr val="000000"/>
                          </a:solidFill>
                          <a:effectLst/>
                          <a:latin typeface="Calibri"/>
                        </a:rPr>
                        <a:t>e.g. 0303</a:t>
                      </a: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8"/>
                  </a:ext>
                </a:extLst>
              </a:tr>
              <a:tr h="469100">
                <a:tc>
                  <a:txBody>
                    <a:bodyPr/>
                    <a:lstStyle/>
                    <a:p>
                      <a:pPr algn="l" fontAlgn="t"/>
                      <a:r>
                        <a:rPr lang="en-GB" sz="600" b="0" i="0" u="none" strike="noStrike">
                          <a:solidFill>
                            <a:srgbClr val="000000"/>
                          </a:solidFill>
                          <a:effectLst/>
                          <a:latin typeface="Arial"/>
                        </a:rPr>
                        <a:t>IVR 0503</a:t>
                      </a: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Arial"/>
                        </a:rPr>
                        <a:t>Devices intended to be used to detect the presence of, or exposure to an infectious agent including sexually transmitted agents</a:t>
                      </a: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700" b="0" i="0" u="none" strike="noStrike">
                          <a:solidFill>
                            <a:srgbClr val="000000"/>
                          </a:solidFill>
                          <a:effectLst/>
                          <a:latin typeface="Calibri"/>
                        </a:rPr>
                        <a:t>e.g. 0305</a:t>
                      </a: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9"/>
                  </a:ext>
                </a:extLst>
              </a:tr>
              <a:tr h="428505">
                <a:tc>
                  <a:txBody>
                    <a:bodyPr/>
                    <a:lstStyle/>
                    <a:p>
                      <a:pPr algn="l" fontAlgn="t"/>
                      <a:r>
                        <a:rPr lang="en-GB" sz="600" b="0" i="0" u="none" strike="noStrike">
                          <a:solidFill>
                            <a:srgbClr val="000000"/>
                          </a:solidFill>
                          <a:effectLst/>
                          <a:latin typeface="Arial"/>
                        </a:rPr>
                        <a:t>IVR 0504</a:t>
                      </a: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Arial"/>
                        </a:rPr>
                        <a:t>Devices intended to be used to determine the infectious load, to determine infective disease status or immune status and devices used for infectious disease staging</a:t>
                      </a: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700" b="0" i="0" u="none" strike="noStrike">
                          <a:solidFill>
                            <a:srgbClr val="000000"/>
                          </a:solidFill>
                          <a:effectLst/>
                          <a:latin typeface="Calibri"/>
                        </a:rPr>
                        <a:t>e.g. 0201-4</a:t>
                      </a: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0"/>
                  </a:ext>
                </a:extLst>
              </a:tr>
              <a:tr h="225529">
                <a:tc>
                  <a:txBody>
                    <a:bodyPr/>
                    <a:lstStyle/>
                    <a:p>
                      <a:pPr algn="l" fontAlgn="t"/>
                      <a:r>
                        <a:rPr lang="en-GB" sz="600" b="0" i="0" u="none" strike="noStrike">
                          <a:solidFill>
                            <a:srgbClr val="000000"/>
                          </a:solidFill>
                          <a:effectLst/>
                          <a:latin typeface="Arial"/>
                        </a:rPr>
                        <a:t>IVR 0505</a:t>
                      </a: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a:solidFill>
                            <a:srgbClr val="000000"/>
                          </a:solidFill>
                          <a:effectLst/>
                          <a:latin typeface="Arial"/>
                        </a:rPr>
                        <a:t>Devices intended to be used to grow / isolate / identify and handle infectious agents</a:t>
                      </a: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700" b="0" i="0" u="none" strike="noStrike">
                          <a:solidFill>
                            <a:srgbClr val="000000"/>
                          </a:solidFill>
                          <a:effectLst/>
                          <a:latin typeface="Calibri"/>
                        </a:rPr>
                        <a:t> </a:t>
                      </a: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1"/>
                  </a:ext>
                </a:extLst>
              </a:tr>
              <a:tr h="217635">
                <a:tc>
                  <a:txBody>
                    <a:bodyPr/>
                    <a:lstStyle/>
                    <a:p>
                      <a:pPr algn="l" fontAlgn="t"/>
                      <a:r>
                        <a:rPr lang="en-GB" sz="600" b="0" i="0" u="none" strike="noStrike" dirty="0">
                          <a:solidFill>
                            <a:srgbClr val="000000"/>
                          </a:solidFill>
                          <a:effectLst/>
                          <a:latin typeface="Arial"/>
                        </a:rPr>
                        <a:t>IVR 0506</a:t>
                      </a: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600" b="0" i="0" u="none" strike="noStrike" dirty="0">
                          <a:solidFill>
                            <a:srgbClr val="000000"/>
                          </a:solidFill>
                          <a:effectLst/>
                          <a:latin typeface="Arial"/>
                        </a:rPr>
                        <a:t>Other devices intended to be used to determine markers of infections / immune status</a:t>
                      </a: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700" b="0" i="0" u="none" strike="noStrike" dirty="0">
                          <a:solidFill>
                            <a:srgbClr val="000000"/>
                          </a:solidFill>
                          <a:effectLst/>
                          <a:latin typeface="Calibri"/>
                        </a:rPr>
                        <a:t>e.g. 0201-4</a:t>
                      </a:r>
                    </a:p>
                  </a:txBody>
                  <a:tcPr marL="4509" marR="4509" marT="451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2"/>
                  </a:ext>
                </a:extLst>
              </a:tr>
            </a:tbl>
          </a:graphicData>
        </a:graphic>
      </p:graphicFrame>
      <p:sp>
        <p:nvSpPr>
          <p:cNvPr id="6" name="Title 5"/>
          <p:cNvSpPr>
            <a:spLocks noGrp="1"/>
          </p:cNvSpPr>
          <p:nvPr>
            <p:ph type="title"/>
          </p:nvPr>
        </p:nvSpPr>
        <p:spPr>
          <a:xfrm>
            <a:off x="314007" y="179129"/>
            <a:ext cx="8656320" cy="360447"/>
          </a:xfrm>
        </p:spPr>
        <p:txBody>
          <a:bodyPr>
            <a:normAutofit/>
          </a:bodyPr>
          <a:lstStyle/>
          <a:p>
            <a:r>
              <a:rPr lang="en-GB" dirty="0"/>
              <a:t>New classification – means new IVDR (NBOG) codes for  IVD NBs</a:t>
            </a:r>
          </a:p>
        </p:txBody>
      </p:sp>
      <p:sp>
        <p:nvSpPr>
          <p:cNvPr id="19" name="Rounded Rectangle 18"/>
          <p:cNvSpPr/>
          <p:nvPr/>
        </p:nvSpPr>
        <p:spPr>
          <a:xfrm>
            <a:off x="3400108" y="1500799"/>
            <a:ext cx="2857500" cy="2866810"/>
          </a:xfrm>
          <a:prstGeom prst="roundRect">
            <a:avLst/>
          </a:prstGeom>
          <a:solidFill>
            <a:srgbClr val="00808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51"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490913" y="1629278"/>
            <a:ext cx="2710310" cy="2553488"/>
          </a:xfrm>
          <a:prstGeom prst="rect">
            <a:avLst/>
          </a:prstGeom>
          <a:solidFill>
            <a:srgbClr val="00808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ounded Rectangle 11"/>
          <p:cNvSpPr/>
          <p:nvPr/>
        </p:nvSpPr>
        <p:spPr>
          <a:xfrm>
            <a:off x="5821357" y="1638807"/>
            <a:ext cx="2076450" cy="312757"/>
          </a:xfrm>
          <a:prstGeom prst="roundRect">
            <a:avLst/>
          </a:prstGeom>
          <a:solidFill>
            <a:srgbClr val="008080"/>
          </a:solidFill>
        </p:spPr>
        <p:style>
          <a:lnRef idx="1">
            <a:schemeClr val="accent1"/>
          </a:lnRef>
          <a:fillRef idx="3">
            <a:schemeClr val="accent1"/>
          </a:fillRef>
          <a:effectRef idx="2">
            <a:schemeClr val="accent1"/>
          </a:effectRef>
          <a:fontRef idx="minor">
            <a:schemeClr val="lt1"/>
          </a:fontRef>
        </p:style>
        <p:txBody>
          <a:bodyPr rtlCol="0" anchor="ctr"/>
          <a:lstStyle/>
          <a:p>
            <a:r>
              <a:rPr lang="en-GB" dirty="0"/>
              <a:t>IVS specifics: 10 codes </a:t>
            </a:r>
          </a:p>
        </p:txBody>
      </p:sp>
      <p:sp>
        <p:nvSpPr>
          <p:cNvPr id="2" name="Rounded Rectangle 1"/>
          <p:cNvSpPr/>
          <p:nvPr/>
        </p:nvSpPr>
        <p:spPr>
          <a:xfrm>
            <a:off x="6736372" y="815214"/>
            <a:ext cx="2322870" cy="422215"/>
          </a:xfrm>
          <a:prstGeom prst="roundRect">
            <a:avLst/>
          </a:prstGeom>
          <a:gradFill>
            <a:gsLst>
              <a:gs pos="0">
                <a:schemeClr val="bg1">
                  <a:lumMod val="85000"/>
                </a:schemeClr>
              </a:gs>
              <a:gs pos="100000">
                <a:schemeClr val="bg1"/>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200" dirty="0">
                <a:solidFill>
                  <a:schemeClr val="bg1">
                    <a:lumMod val="50000"/>
                  </a:schemeClr>
                </a:solidFill>
              </a:rPr>
              <a:t>From 15 (list A) + 7 (List B) specific IVDD device codes</a:t>
            </a:r>
          </a:p>
        </p:txBody>
      </p:sp>
      <p:grpSp>
        <p:nvGrpSpPr>
          <p:cNvPr id="23" name="Group 22"/>
          <p:cNvGrpSpPr/>
          <p:nvPr/>
        </p:nvGrpSpPr>
        <p:grpSpPr>
          <a:xfrm>
            <a:off x="4115686" y="2057402"/>
            <a:ext cx="3086802" cy="2760731"/>
            <a:chOff x="4114099" y="2849245"/>
            <a:chExt cx="3086802" cy="2759879"/>
          </a:xfrm>
        </p:grpSpPr>
        <p:sp>
          <p:nvSpPr>
            <p:cNvPr id="30" name="Rounded Rectangle 29"/>
            <p:cNvSpPr/>
            <p:nvPr/>
          </p:nvSpPr>
          <p:spPr>
            <a:xfrm>
              <a:off x="4114099" y="2849245"/>
              <a:ext cx="3086802" cy="2759879"/>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052"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249421" y="2881750"/>
              <a:ext cx="2851138"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Rounded Rectangle 12"/>
          <p:cNvSpPr/>
          <p:nvPr/>
        </p:nvSpPr>
        <p:spPr>
          <a:xfrm>
            <a:off x="6531851" y="2101864"/>
            <a:ext cx="2308937" cy="312757"/>
          </a:xfrm>
          <a:prstGeom prst="round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r>
              <a:rPr lang="en-GB" dirty="0"/>
              <a:t>IVP procedure: 14 codes </a:t>
            </a:r>
          </a:p>
        </p:txBody>
      </p:sp>
      <p:sp>
        <p:nvSpPr>
          <p:cNvPr id="7" name="Rounded Rectangle 6"/>
          <p:cNvSpPr/>
          <p:nvPr/>
        </p:nvSpPr>
        <p:spPr>
          <a:xfrm>
            <a:off x="4611787" y="1133034"/>
            <a:ext cx="2594163" cy="31275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GB" dirty="0"/>
              <a:t>IVR device groups: 33 codes </a:t>
            </a:r>
          </a:p>
        </p:txBody>
      </p:sp>
      <p:sp>
        <p:nvSpPr>
          <p:cNvPr id="33" name="Rounded Rectangle 32"/>
          <p:cNvSpPr/>
          <p:nvPr/>
        </p:nvSpPr>
        <p:spPr>
          <a:xfrm>
            <a:off x="5183188" y="2494719"/>
            <a:ext cx="2857500" cy="2866810"/>
          </a:xfrm>
          <a:prstGeom prst="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aphicFrame>
        <p:nvGraphicFramePr>
          <p:cNvPr id="24" name="Table 23"/>
          <p:cNvGraphicFramePr>
            <a:graphicFrameLocks noGrp="1"/>
          </p:cNvGraphicFramePr>
          <p:nvPr>
            <p:extLst>
              <p:ext uri="{D42A27DB-BD31-4B8C-83A1-F6EECF244321}">
                <p14:modId xmlns:p14="http://schemas.microsoft.com/office/powerpoint/2010/main" val="987649710"/>
              </p:ext>
            </p:extLst>
          </p:nvPr>
        </p:nvGraphicFramePr>
        <p:xfrm>
          <a:off x="5316100" y="2534433"/>
          <a:ext cx="2656009" cy="2614556"/>
        </p:xfrm>
        <a:graphic>
          <a:graphicData uri="http://schemas.openxmlformats.org/drawingml/2006/table">
            <a:tbl>
              <a:tblPr/>
              <a:tblGrid>
                <a:gridCol w="510431">
                  <a:extLst>
                    <a:ext uri="{9D8B030D-6E8A-4147-A177-3AD203B41FA5}">
                      <a16:colId xmlns:a16="http://schemas.microsoft.com/office/drawing/2014/main" val="20000"/>
                    </a:ext>
                  </a:extLst>
                </a:gridCol>
                <a:gridCol w="1848398">
                  <a:extLst>
                    <a:ext uri="{9D8B030D-6E8A-4147-A177-3AD203B41FA5}">
                      <a16:colId xmlns:a16="http://schemas.microsoft.com/office/drawing/2014/main" val="20001"/>
                    </a:ext>
                  </a:extLst>
                </a:gridCol>
                <a:gridCol w="297180">
                  <a:extLst>
                    <a:ext uri="{9D8B030D-6E8A-4147-A177-3AD203B41FA5}">
                      <a16:colId xmlns:a16="http://schemas.microsoft.com/office/drawing/2014/main" val="20002"/>
                    </a:ext>
                  </a:extLst>
                </a:gridCol>
              </a:tblGrid>
              <a:tr h="300226">
                <a:tc gridSpan="3">
                  <a:txBody>
                    <a:bodyPr/>
                    <a:lstStyle/>
                    <a:p>
                      <a:pPr algn="l" fontAlgn="t"/>
                      <a:r>
                        <a:rPr lang="en-GB" sz="700" b="1" i="0" u="none" strike="noStrike" dirty="0">
                          <a:solidFill>
                            <a:srgbClr val="000000"/>
                          </a:solidFill>
                          <a:effectLst/>
                          <a:latin typeface="Arial"/>
                        </a:rPr>
                        <a:t>Laboratory and clinical disciplines where the in vitro</a:t>
                      </a:r>
                      <a:r>
                        <a:rPr lang="en-GB" sz="700" b="1" i="1" u="none" strike="noStrike" dirty="0">
                          <a:solidFill>
                            <a:srgbClr val="000000"/>
                          </a:solidFill>
                          <a:effectLst/>
                          <a:latin typeface="Arial"/>
                        </a:rPr>
                        <a:t> </a:t>
                      </a:r>
                      <a:r>
                        <a:rPr lang="en-GB" sz="700" b="1" i="0" u="none" strike="noStrike" dirty="0">
                          <a:solidFill>
                            <a:srgbClr val="000000"/>
                          </a:solidFill>
                          <a:effectLst/>
                          <a:latin typeface="Arial"/>
                        </a:rPr>
                        <a:t>diagnostic medical devices can be used (diagnostic use)</a:t>
                      </a:r>
                    </a:p>
                  </a:txBody>
                  <a:tcPr marL="6125" marR="6125" marT="6127" marB="0">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47049">
                <a:tc>
                  <a:txBody>
                    <a:bodyPr/>
                    <a:lstStyle/>
                    <a:p>
                      <a:pPr algn="l" fontAlgn="t"/>
                      <a:r>
                        <a:rPr lang="en-GB" sz="700" b="1" i="0" u="none" strike="noStrike">
                          <a:solidFill>
                            <a:srgbClr val="000000"/>
                          </a:solidFill>
                          <a:effectLst/>
                          <a:latin typeface="Arial"/>
                        </a:rPr>
                        <a:t>IVDD</a:t>
                      </a:r>
                    </a:p>
                  </a:txBody>
                  <a:tcPr marL="6125" marR="6125" marT="61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700" b="1" i="0" u="none" strike="noStrike">
                          <a:solidFill>
                            <a:srgbClr val="000000"/>
                          </a:solidFill>
                          <a:effectLst/>
                          <a:latin typeface="Arial"/>
                        </a:rPr>
                        <a:t>Diagnostic use codes for IVDs</a:t>
                      </a:r>
                    </a:p>
                  </a:txBody>
                  <a:tcPr marL="6125" marR="6125" marT="61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GB" sz="800" b="0" i="0" u="none" strike="noStrike">
                          <a:solidFill>
                            <a:srgbClr val="000000"/>
                          </a:solidFill>
                          <a:effectLst/>
                          <a:latin typeface="Calibri"/>
                        </a:rPr>
                        <a:t> </a:t>
                      </a:r>
                    </a:p>
                  </a:txBody>
                  <a:tcPr marL="6125" marR="6125" marT="61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89191">
                <a:tc>
                  <a:txBody>
                    <a:bodyPr/>
                    <a:lstStyle/>
                    <a:p>
                      <a:pPr algn="l" fontAlgn="ctr"/>
                      <a:r>
                        <a:rPr lang="en-GB" sz="700" b="0" i="0" u="none" strike="noStrike">
                          <a:solidFill>
                            <a:srgbClr val="000000"/>
                          </a:solidFill>
                          <a:effectLst/>
                          <a:latin typeface="Arial"/>
                        </a:rPr>
                        <a:t>IVD 4001</a:t>
                      </a:r>
                    </a:p>
                  </a:txBody>
                  <a:tcPr marL="6125" marR="6125" marT="6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GB" sz="700" b="0" i="0" u="none" strike="noStrike" dirty="0">
                          <a:solidFill>
                            <a:srgbClr val="000000"/>
                          </a:solidFill>
                          <a:effectLst/>
                          <a:latin typeface="Arial"/>
                        </a:rPr>
                        <a:t>Bacteriology</a:t>
                      </a:r>
                    </a:p>
                  </a:txBody>
                  <a:tcPr marL="6125" marR="6125" marT="6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800" b="0" i="0" u="none" strike="noStrike" dirty="0">
                          <a:solidFill>
                            <a:srgbClr val="000000"/>
                          </a:solidFill>
                          <a:effectLst/>
                          <a:latin typeface="Calibri"/>
                        </a:rPr>
                        <a:t> </a:t>
                      </a:r>
                    </a:p>
                  </a:txBody>
                  <a:tcPr marL="6125" marR="6125" marT="61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198181">
                <a:tc>
                  <a:txBody>
                    <a:bodyPr/>
                    <a:lstStyle/>
                    <a:p>
                      <a:pPr algn="l" fontAlgn="ctr"/>
                      <a:r>
                        <a:rPr lang="en-GB" sz="700" b="0" i="0" u="none" strike="noStrike">
                          <a:solidFill>
                            <a:srgbClr val="000000"/>
                          </a:solidFill>
                          <a:effectLst/>
                          <a:latin typeface="Arial"/>
                        </a:rPr>
                        <a:t>IVD 4002</a:t>
                      </a:r>
                    </a:p>
                  </a:txBody>
                  <a:tcPr marL="6125" marR="6125" marT="6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GB" sz="700" b="0" i="0" u="none" strike="noStrike">
                          <a:solidFill>
                            <a:srgbClr val="000000"/>
                          </a:solidFill>
                          <a:effectLst/>
                          <a:latin typeface="Arial"/>
                        </a:rPr>
                        <a:t>Clinical Chemistry / Biochemistry</a:t>
                      </a:r>
                    </a:p>
                  </a:txBody>
                  <a:tcPr marL="6125" marR="6125" marT="6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800" b="0" i="0" u="none" strike="noStrike">
                          <a:solidFill>
                            <a:srgbClr val="000000"/>
                          </a:solidFill>
                          <a:effectLst/>
                          <a:latin typeface="Calibri"/>
                        </a:rPr>
                        <a:t> </a:t>
                      </a:r>
                    </a:p>
                  </a:txBody>
                  <a:tcPr marL="6125" marR="6125" marT="61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3"/>
                  </a:ext>
                </a:extLst>
              </a:tr>
              <a:tr h="219553">
                <a:tc>
                  <a:txBody>
                    <a:bodyPr/>
                    <a:lstStyle/>
                    <a:p>
                      <a:pPr algn="l" fontAlgn="ctr"/>
                      <a:r>
                        <a:rPr lang="en-GB" sz="700" b="0" i="0" u="none" strike="noStrike">
                          <a:solidFill>
                            <a:srgbClr val="000000"/>
                          </a:solidFill>
                          <a:effectLst/>
                          <a:latin typeface="Arial"/>
                        </a:rPr>
                        <a:t>IVD 4003</a:t>
                      </a:r>
                    </a:p>
                  </a:txBody>
                  <a:tcPr marL="6125" marR="6125" marT="6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GB" sz="700" b="0" i="0" u="none" strike="noStrike">
                          <a:solidFill>
                            <a:srgbClr val="000000"/>
                          </a:solidFill>
                          <a:effectLst/>
                          <a:latin typeface="Arial"/>
                        </a:rPr>
                        <a:t>Detection of transmissible agents (without organisms or viruses) </a:t>
                      </a:r>
                    </a:p>
                  </a:txBody>
                  <a:tcPr marL="6125" marR="6125" marT="6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800" b="0" i="0" u="none" strike="noStrike">
                          <a:solidFill>
                            <a:srgbClr val="000000"/>
                          </a:solidFill>
                          <a:effectLst/>
                          <a:latin typeface="Calibri"/>
                        </a:rPr>
                        <a:t> </a:t>
                      </a:r>
                    </a:p>
                  </a:txBody>
                  <a:tcPr marL="6125" marR="6125" marT="61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4"/>
                  </a:ext>
                </a:extLst>
              </a:tr>
              <a:tr h="169187">
                <a:tc>
                  <a:txBody>
                    <a:bodyPr/>
                    <a:lstStyle/>
                    <a:p>
                      <a:pPr algn="l" fontAlgn="ctr"/>
                      <a:r>
                        <a:rPr lang="en-GB" sz="700" b="0" i="0" u="none" strike="noStrike">
                          <a:solidFill>
                            <a:srgbClr val="000000"/>
                          </a:solidFill>
                          <a:effectLst/>
                          <a:latin typeface="Arial"/>
                        </a:rPr>
                        <a:t>IVD 4004</a:t>
                      </a:r>
                    </a:p>
                  </a:txBody>
                  <a:tcPr marL="6125" marR="6125" marT="6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GB" sz="700" b="0" i="0" u="none" strike="noStrike">
                          <a:solidFill>
                            <a:srgbClr val="000000"/>
                          </a:solidFill>
                          <a:effectLst/>
                          <a:latin typeface="Arial"/>
                        </a:rPr>
                        <a:t>Genetics</a:t>
                      </a:r>
                    </a:p>
                  </a:txBody>
                  <a:tcPr marL="6125" marR="6125" marT="6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800" b="0" i="0" u="none" strike="noStrike">
                          <a:solidFill>
                            <a:srgbClr val="000000"/>
                          </a:solidFill>
                          <a:effectLst/>
                          <a:latin typeface="Calibri"/>
                        </a:rPr>
                        <a:t> </a:t>
                      </a:r>
                    </a:p>
                  </a:txBody>
                  <a:tcPr marL="6125" marR="6125" marT="61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5"/>
                  </a:ext>
                </a:extLst>
              </a:tr>
              <a:tr h="219553">
                <a:tc>
                  <a:txBody>
                    <a:bodyPr/>
                    <a:lstStyle/>
                    <a:p>
                      <a:pPr algn="l" fontAlgn="ctr"/>
                      <a:r>
                        <a:rPr lang="en-GB" sz="700" b="0" i="0" u="none" strike="noStrike">
                          <a:solidFill>
                            <a:srgbClr val="000000"/>
                          </a:solidFill>
                          <a:effectLst/>
                          <a:latin typeface="Arial"/>
                        </a:rPr>
                        <a:t>IVD 4005</a:t>
                      </a:r>
                    </a:p>
                  </a:txBody>
                  <a:tcPr marL="6125" marR="6125" marT="6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GB" sz="700" b="0" i="0" u="none" strike="noStrike">
                          <a:solidFill>
                            <a:srgbClr val="000000"/>
                          </a:solidFill>
                          <a:effectLst/>
                          <a:latin typeface="Arial"/>
                        </a:rPr>
                        <a:t>Haematology / Haemostasis including coagulation disorders</a:t>
                      </a:r>
                    </a:p>
                  </a:txBody>
                  <a:tcPr marL="6125" marR="6125" marT="6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800" b="0" i="0" u="none" strike="noStrike">
                          <a:solidFill>
                            <a:srgbClr val="000000"/>
                          </a:solidFill>
                          <a:effectLst/>
                          <a:latin typeface="Calibri"/>
                        </a:rPr>
                        <a:t> </a:t>
                      </a:r>
                    </a:p>
                  </a:txBody>
                  <a:tcPr marL="6125" marR="6125" marT="61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6"/>
                  </a:ext>
                </a:extLst>
              </a:tr>
              <a:tr h="160069">
                <a:tc>
                  <a:txBody>
                    <a:bodyPr/>
                    <a:lstStyle/>
                    <a:p>
                      <a:pPr algn="l" fontAlgn="ctr"/>
                      <a:r>
                        <a:rPr lang="en-GB" sz="700" b="0" i="0" u="none" strike="noStrike">
                          <a:solidFill>
                            <a:srgbClr val="000000"/>
                          </a:solidFill>
                          <a:effectLst/>
                          <a:latin typeface="Arial"/>
                        </a:rPr>
                        <a:t>IVD 4006</a:t>
                      </a:r>
                    </a:p>
                  </a:txBody>
                  <a:tcPr marL="6125" marR="6125" marT="6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GB" sz="700" b="0" i="0" u="none" strike="noStrike" dirty="0" err="1">
                          <a:solidFill>
                            <a:srgbClr val="000000"/>
                          </a:solidFill>
                          <a:effectLst/>
                          <a:latin typeface="Arial"/>
                        </a:rPr>
                        <a:t>Histocompatability</a:t>
                      </a:r>
                      <a:r>
                        <a:rPr lang="en-GB" sz="700" b="0" i="0" u="none" strike="noStrike" dirty="0">
                          <a:solidFill>
                            <a:srgbClr val="000000"/>
                          </a:solidFill>
                          <a:effectLst/>
                          <a:latin typeface="Arial"/>
                        </a:rPr>
                        <a:t> and </a:t>
                      </a:r>
                      <a:r>
                        <a:rPr lang="en-GB" sz="700" b="0" i="0" u="none" strike="noStrike" dirty="0" err="1">
                          <a:solidFill>
                            <a:srgbClr val="000000"/>
                          </a:solidFill>
                          <a:effectLst/>
                          <a:latin typeface="Arial"/>
                        </a:rPr>
                        <a:t>Immunogenetics</a:t>
                      </a:r>
                      <a:endParaRPr lang="en-GB" sz="700" b="0" i="0" u="none" strike="noStrike" dirty="0">
                        <a:solidFill>
                          <a:srgbClr val="000000"/>
                        </a:solidFill>
                        <a:effectLst/>
                        <a:latin typeface="Arial"/>
                      </a:endParaRPr>
                    </a:p>
                  </a:txBody>
                  <a:tcPr marL="6125" marR="6125" marT="6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800" b="0" i="0" u="none" strike="noStrike">
                          <a:solidFill>
                            <a:srgbClr val="000000"/>
                          </a:solidFill>
                          <a:effectLst/>
                          <a:latin typeface="Calibri"/>
                        </a:rPr>
                        <a:t> </a:t>
                      </a:r>
                    </a:p>
                  </a:txBody>
                  <a:tcPr marL="6125" marR="6125" marT="61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7"/>
                  </a:ext>
                </a:extLst>
              </a:tr>
              <a:tr h="175314">
                <a:tc>
                  <a:txBody>
                    <a:bodyPr/>
                    <a:lstStyle/>
                    <a:p>
                      <a:pPr algn="l" fontAlgn="ctr"/>
                      <a:r>
                        <a:rPr lang="en-GB" sz="700" b="0" i="0" u="none" strike="noStrike">
                          <a:solidFill>
                            <a:srgbClr val="000000"/>
                          </a:solidFill>
                          <a:effectLst/>
                          <a:latin typeface="Arial"/>
                        </a:rPr>
                        <a:t>IVD 4007</a:t>
                      </a:r>
                    </a:p>
                  </a:txBody>
                  <a:tcPr marL="6125" marR="6125" marT="6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GB" sz="700" b="0" i="0" u="none" strike="noStrike">
                          <a:solidFill>
                            <a:srgbClr val="000000"/>
                          </a:solidFill>
                          <a:effectLst/>
                          <a:latin typeface="Arial"/>
                        </a:rPr>
                        <a:t>Immunohistochemistry/ Histology</a:t>
                      </a:r>
                    </a:p>
                  </a:txBody>
                  <a:tcPr marL="6125" marR="6125" marT="6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800" b="0" i="0" u="none" strike="noStrike">
                          <a:solidFill>
                            <a:srgbClr val="000000"/>
                          </a:solidFill>
                          <a:effectLst/>
                          <a:latin typeface="Calibri"/>
                        </a:rPr>
                        <a:t> </a:t>
                      </a:r>
                    </a:p>
                  </a:txBody>
                  <a:tcPr marL="6125" marR="6125" marT="61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8"/>
                  </a:ext>
                </a:extLst>
              </a:tr>
              <a:tr h="152447">
                <a:tc>
                  <a:txBody>
                    <a:bodyPr/>
                    <a:lstStyle/>
                    <a:p>
                      <a:pPr algn="l" fontAlgn="ctr"/>
                      <a:r>
                        <a:rPr lang="en-GB" sz="700" b="0" i="0" u="none" strike="noStrike">
                          <a:solidFill>
                            <a:srgbClr val="000000"/>
                          </a:solidFill>
                          <a:effectLst/>
                          <a:latin typeface="Arial"/>
                        </a:rPr>
                        <a:t>IVD 4008</a:t>
                      </a:r>
                    </a:p>
                  </a:txBody>
                  <a:tcPr marL="6125" marR="6125" marT="6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GB" sz="700" b="0" i="0" u="none" strike="noStrike">
                          <a:solidFill>
                            <a:srgbClr val="000000"/>
                          </a:solidFill>
                          <a:effectLst/>
                          <a:latin typeface="Arial"/>
                        </a:rPr>
                        <a:t>Immunology</a:t>
                      </a:r>
                    </a:p>
                  </a:txBody>
                  <a:tcPr marL="6125" marR="6125" marT="6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800" b="0" i="0" u="none" strike="noStrike">
                          <a:solidFill>
                            <a:srgbClr val="000000"/>
                          </a:solidFill>
                          <a:effectLst/>
                          <a:latin typeface="Calibri"/>
                        </a:rPr>
                        <a:t> </a:t>
                      </a:r>
                    </a:p>
                  </a:txBody>
                  <a:tcPr marL="6125" marR="6125" marT="61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9"/>
                  </a:ext>
                </a:extLst>
              </a:tr>
              <a:tr h="182936">
                <a:tc>
                  <a:txBody>
                    <a:bodyPr/>
                    <a:lstStyle/>
                    <a:p>
                      <a:pPr algn="l" fontAlgn="ctr"/>
                      <a:r>
                        <a:rPr lang="en-GB" sz="700" b="0" i="0" u="none" strike="noStrike">
                          <a:solidFill>
                            <a:srgbClr val="000000"/>
                          </a:solidFill>
                          <a:effectLst/>
                          <a:latin typeface="Arial"/>
                        </a:rPr>
                        <a:t>IVD 4009</a:t>
                      </a:r>
                    </a:p>
                  </a:txBody>
                  <a:tcPr marL="6125" marR="6125" marT="6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GB" sz="700" b="0" i="0" u="none" strike="noStrike">
                          <a:solidFill>
                            <a:srgbClr val="000000"/>
                          </a:solidFill>
                          <a:effectLst/>
                          <a:latin typeface="Arial"/>
                        </a:rPr>
                        <a:t>Molecular Biology / Diagnostics</a:t>
                      </a:r>
                    </a:p>
                  </a:txBody>
                  <a:tcPr marL="6125" marR="6125" marT="6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800" b="0" i="0" u="none" strike="noStrike" dirty="0">
                          <a:solidFill>
                            <a:srgbClr val="000000"/>
                          </a:solidFill>
                          <a:effectLst/>
                          <a:latin typeface="Calibri"/>
                        </a:rPr>
                        <a:t> </a:t>
                      </a:r>
                    </a:p>
                  </a:txBody>
                  <a:tcPr marL="6125" marR="6125" marT="61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0"/>
                  </a:ext>
                </a:extLst>
              </a:tr>
              <a:tr h="175314">
                <a:tc>
                  <a:txBody>
                    <a:bodyPr/>
                    <a:lstStyle/>
                    <a:p>
                      <a:pPr algn="l" fontAlgn="ctr"/>
                      <a:r>
                        <a:rPr lang="en-GB" sz="700" b="0" i="0" u="none" strike="noStrike">
                          <a:solidFill>
                            <a:srgbClr val="000000"/>
                          </a:solidFill>
                          <a:effectLst/>
                          <a:latin typeface="Arial"/>
                        </a:rPr>
                        <a:t>IVD 4010</a:t>
                      </a:r>
                    </a:p>
                  </a:txBody>
                  <a:tcPr marL="6125" marR="6125" marT="6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GB" sz="700" b="0" i="0" u="none" strike="noStrike">
                          <a:solidFill>
                            <a:srgbClr val="000000"/>
                          </a:solidFill>
                          <a:effectLst/>
                          <a:latin typeface="Arial"/>
                        </a:rPr>
                        <a:t>Mycology</a:t>
                      </a:r>
                    </a:p>
                  </a:txBody>
                  <a:tcPr marL="6125" marR="6125" marT="6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800" b="0" i="0" u="none" strike="noStrike">
                          <a:solidFill>
                            <a:srgbClr val="000000"/>
                          </a:solidFill>
                          <a:effectLst/>
                          <a:latin typeface="Calibri"/>
                        </a:rPr>
                        <a:t> </a:t>
                      </a:r>
                    </a:p>
                  </a:txBody>
                  <a:tcPr marL="6125" marR="6125" marT="61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1"/>
                  </a:ext>
                </a:extLst>
              </a:tr>
              <a:tr h="152447">
                <a:tc>
                  <a:txBody>
                    <a:bodyPr/>
                    <a:lstStyle/>
                    <a:p>
                      <a:pPr algn="l" fontAlgn="ctr"/>
                      <a:r>
                        <a:rPr lang="en-GB" sz="700" b="0" i="0" u="none" strike="noStrike">
                          <a:solidFill>
                            <a:srgbClr val="000000"/>
                          </a:solidFill>
                          <a:effectLst/>
                          <a:latin typeface="Arial"/>
                        </a:rPr>
                        <a:t>IVD 4011</a:t>
                      </a:r>
                    </a:p>
                  </a:txBody>
                  <a:tcPr marL="6125" marR="6125" marT="6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GB" sz="700" b="0" i="0" u="none" strike="noStrike">
                          <a:solidFill>
                            <a:srgbClr val="000000"/>
                          </a:solidFill>
                          <a:effectLst/>
                          <a:latin typeface="Arial"/>
                        </a:rPr>
                        <a:t>Parasitology</a:t>
                      </a:r>
                    </a:p>
                  </a:txBody>
                  <a:tcPr marL="6125" marR="6125" marT="6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800" b="0" i="0" u="none" strike="noStrike">
                          <a:solidFill>
                            <a:srgbClr val="000000"/>
                          </a:solidFill>
                          <a:effectLst/>
                          <a:latin typeface="Calibri"/>
                        </a:rPr>
                        <a:t> </a:t>
                      </a:r>
                    </a:p>
                  </a:txBody>
                  <a:tcPr marL="6125" marR="6125" marT="61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2"/>
                  </a:ext>
                </a:extLst>
              </a:tr>
              <a:tr h="173089">
                <a:tc>
                  <a:txBody>
                    <a:bodyPr/>
                    <a:lstStyle/>
                    <a:p>
                      <a:pPr algn="l" fontAlgn="ctr"/>
                      <a:r>
                        <a:rPr lang="en-GB" sz="700" b="0" i="0" u="none" strike="noStrike">
                          <a:solidFill>
                            <a:srgbClr val="000000"/>
                          </a:solidFill>
                          <a:effectLst/>
                          <a:latin typeface="Arial"/>
                        </a:rPr>
                        <a:t>IVD 4012</a:t>
                      </a:r>
                    </a:p>
                  </a:txBody>
                  <a:tcPr marL="6125" marR="6125" marT="6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en-GB" sz="700" b="0" i="0" u="none" strike="noStrike" dirty="0">
                          <a:solidFill>
                            <a:srgbClr val="000000"/>
                          </a:solidFill>
                          <a:effectLst/>
                          <a:latin typeface="Arial"/>
                        </a:rPr>
                        <a:t>Virology</a:t>
                      </a:r>
                    </a:p>
                  </a:txBody>
                  <a:tcPr marL="6125" marR="6125" marT="612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t"/>
                      <a:r>
                        <a:rPr lang="en-GB" sz="800" b="0" i="0" u="none" strike="noStrike" dirty="0">
                          <a:solidFill>
                            <a:srgbClr val="000000"/>
                          </a:solidFill>
                          <a:effectLst/>
                          <a:latin typeface="Calibri"/>
                        </a:rPr>
                        <a:t> </a:t>
                      </a:r>
                    </a:p>
                  </a:txBody>
                  <a:tcPr marL="6125" marR="6125" marT="61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13"/>
                  </a:ext>
                </a:extLst>
              </a:tr>
            </a:tbl>
          </a:graphicData>
        </a:graphic>
      </p:graphicFrame>
      <p:sp>
        <p:nvSpPr>
          <p:cNvPr id="14" name="Rounded Rectangle 13"/>
          <p:cNvSpPr/>
          <p:nvPr/>
        </p:nvSpPr>
        <p:spPr>
          <a:xfrm>
            <a:off x="7380087" y="2865603"/>
            <a:ext cx="1813120" cy="438285"/>
          </a:xfrm>
          <a:prstGeom prst="roundRect">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r>
              <a:rPr lang="en-GB" dirty="0"/>
              <a:t>IVD Lab discipline: </a:t>
            </a:r>
            <a:br>
              <a:rPr lang="en-GB" dirty="0"/>
            </a:br>
            <a:r>
              <a:rPr lang="en-GB" dirty="0"/>
              <a:t>12 codes </a:t>
            </a:r>
          </a:p>
        </p:txBody>
      </p:sp>
    </p:spTree>
    <p:extLst>
      <p:ext uri="{BB962C8B-B14F-4D97-AF65-F5344CB8AC3E}">
        <p14:creationId xmlns:p14="http://schemas.microsoft.com/office/powerpoint/2010/main" val="398766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9"/>
                                        </p:tgtEl>
                                        <p:attrNameLst>
                                          <p:attrName>style.visibility</p:attrName>
                                        </p:attrNameLst>
                                      </p:cBhvr>
                                      <p:to>
                                        <p:strVal val="visible"/>
                                      </p:to>
                                    </p:set>
                                    <p:anim calcmode="lin" valueType="num">
                                      <p:cBhvr additive="base">
                                        <p:cTn id="9" dur="500" fill="hold"/>
                                        <p:tgtEl>
                                          <p:spTgt spid="9"/>
                                        </p:tgtEl>
                                        <p:attrNameLst>
                                          <p:attrName>ppt_x</p:attrName>
                                        </p:attrNameLst>
                                      </p:cBhvr>
                                      <p:tavLst>
                                        <p:tav tm="0">
                                          <p:val>
                                            <p:strVal val="0-#ppt_w/2"/>
                                          </p:val>
                                        </p:tav>
                                        <p:tav tm="100000">
                                          <p:val>
                                            <p:strVal val="#ppt_x"/>
                                          </p:val>
                                        </p:tav>
                                      </p:tavLst>
                                    </p:anim>
                                    <p:anim calcmode="lin" valueType="num">
                                      <p:cBhvr additive="base">
                                        <p:cTn id="10" dur="500" fill="hold"/>
                                        <p:tgtEl>
                                          <p:spTgt spid="9"/>
                                        </p:tgtEl>
                                        <p:attrNameLst>
                                          <p:attrName>ppt_y</p:attrName>
                                        </p:attrNameLst>
                                      </p:cBhvr>
                                      <p:tavLst>
                                        <p:tav tm="0">
                                          <p:val>
                                            <p:strVal val="#ppt_y"/>
                                          </p:val>
                                        </p:tav>
                                        <p:tav tm="100000">
                                          <p:val>
                                            <p:strVal val="#ppt_y"/>
                                          </p:val>
                                        </p:tav>
                                      </p:tavLst>
                                    </p:anim>
                                  </p:childTnLst>
                                </p:cTn>
                              </p:par>
                              <p:par>
                                <p:cTn id="11" presetID="2" presetClass="entr" presetSubtype="8"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0-#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0-#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2" presetClass="entr" presetSubtype="8" fill="hold" nodeType="withEffect">
                                  <p:stCondLst>
                                    <p:cond delay="0"/>
                                  </p:stCondLst>
                                  <p:childTnLst>
                                    <p:set>
                                      <p:cBhvr>
                                        <p:cTn id="28" dur="1" fill="hold">
                                          <p:stCondLst>
                                            <p:cond delay="0"/>
                                          </p:stCondLst>
                                        </p:cTn>
                                        <p:tgtEl>
                                          <p:spTgt spid="2051"/>
                                        </p:tgtEl>
                                        <p:attrNameLst>
                                          <p:attrName>style.visibility</p:attrName>
                                        </p:attrNameLst>
                                      </p:cBhvr>
                                      <p:to>
                                        <p:strVal val="visible"/>
                                      </p:to>
                                    </p:set>
                                    <p:anim calcmode="lin" valueType="num">
                                      <p:cBhvr additive="base">
                                        <p:cTn id="29" dur="2000" fill="hold"/>
                                        <p:tgtEl>
                                          <p:spTgt spid="2051"/>
                                        </p:tgtEl>
                                        <p:attrNameLst>
                                          <p:attrName>ppt_x</p:attrName>
                                        </p:attrNameLst>
                                      </p:cBhvr>
                                      <p:tavLst>
                                        <p:tav tm="0">
                                          <p:val>
                                            <p:strVal val="0-#ppt_w/2"/>
                                          </p:val>
                                        </p:tav>
                                        <p:tav tm="100000">
                                          <p:val>
                                            <p:strVal val="#ppt_x"/>
                                          </p:val>
                                        </p:tav>
                                      </p:tavLst>
                                    </p:anim>
                                    <p:anim calcmode="lin" valueType="num">
                                      <p:cBhvr additive="base">
                                        <p:cTn id="30" dur="2000" fill="hold"/>
                                        <p:tgtEl>
                                          <p:spTgt spid="2051"/>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2000" fill="hold"/>
                                        <p:tgtEl>
                                          <p:spTgt spid="12"/>
                                        </p:tgtEl>
                                        <p:attrNameLst>
                                          <p:attrName>ppt_x</p:attrName>
                                        </p:attrNameLst>
                                      </p:cBhvr>
                                      <p:tavLst>
                                        <p:tav tm="0">
                                          <p:val>
                                            <p:strVal val="0-#ppt_w/2"/>
                                          </p:val>
                                        </p:tav>
                                        <p:tav tm="100000">
                                          <p:val>
                                            <p:strVal val="#ppt_x"/>
                                          </p:val>
                                        </p:tav>
                                      </p:tavLst>
                                    </p:anim>
                                    <p:anim calcmode="lin" valueType="num">
                                      <p:cBhvr additive="base">
                                        <p:cTn id="34" dur="2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2" presetClass="entr" presetSubtype="8"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2000" fill="hold"/>
                                        <p:tgtEl>
                                          <p:spTgt spid="13"/>
                                        </p:tgtEl>
                                        <p:attrNameLst>
                                          <p:attrName>ppt_x</p:attrName>
                                        </p:attrNameLst>
                                      </p:cBhvr>
                                      <p:tavLst>
                                        <p:tav tm="0">
                                          <p:val>
                                            <p:strVal val="0-#ppt_w/2"/>
                                          </p:val>
                                        </p:tav>
                                        <p:tav tm="100000">
                                          <p:val>
                                            <p:strVal val="#ppt_x"/>
                                          </p:val>
                                        </p:tav>
                                      </p:tavLst>
                                    </p:anim>
                                    <p:anim calcmode="lin" valueType="num">
                                      <p:cBhvr additive="base">
                                        <p:cTn id="4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2" presetClass="entr" presetSubtype="8"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2000" fill="hold"/>
                                        <p:tgtEl>
                                          <p:spTgt spid="24"/>
                                        </p:tgtEl>
                                        <p:attrNameLst>
                                          <p:attrName>ppt_x</p:attrName>
                                        </p:attrNameLst>
                                      </p:cBhvr>
                                      <p:tavLst>
                                        <p:tav tm="0">
                                          <p:val>
                                            <p:strVal val="0-#ppt_w/2"/>
                                          </p:val>
                                        </p:tav>
                                        <p:tav tm="100000">
                                          <p:val>
                                            <p:strVal val="#ppt_x"/>
                                          </p:val>
                                        </p:tav>
                                      </p:tavLst>
                                    </p:anim>
                                    <p:anim calcmode="lin" valueType="num">
                                      <p:cBhvr additive="base">
                                        <p:cTn id="50" dur="2000" fill="hold"/>
                                        <p:tgtEl>
                                          <p:spTgt spid="24"/>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additive="base">
                                        <p:cTn id="53" dur="2000" fill="hold"/>
                                        <p:tgtEl>
                                          <p:spTgt spid="14"/>
                                        </p:tgtEl>
                                        <p:attrNameLst>
                                          <p:attrName>ppt_x</p:attrName>
                                        </p:attrNameLst>
                                      </p:cBhvr>
                                      <p:tavLst>
                                        <p:tav tm="0">
                                          <p:val>
                                            <p:strVal val="0-#ppt_w/2"/>
                                          </p:val>
                                        </p:tav>
                                        <p:tav tm="100000">
                                          <p:val>
                                            <p:strVal val="#ppt_x"/>
                                          </p:val>
                                        </p:tav>
                                      </p:tavLst>
                                    </p:anim>
                                    <p:anim calcmode="lin" valueType="num">
                                      <p:cBhvr additive="base">
                                        <p:cTn id="54"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2" grpId="0" animBg="1"/>
      <p:bldP spid="13" grpId="0" animBg="1"/>
      <p:bldP spid="7" grpId="0" animBg="1"/>
      <p:bldP spid="3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GB" dirty="0"/>
              <a:t>Conformity assessment</a:t>
            </a:r>
          </a:p>
        </p:txBody>
      </p:sp>
      <p:grpSp>
        <p:nvGrpSpPr>
          <p:cNvPr id="24" name="Group 23"/>
          <p:cNvGrpSpPr/>
          <p:nvPr/>
        </p:nvGrpSpPr>
        <p:grpSpPr>
          <a:xfrm>
            <a:off x="392724" y="663035"/>
            <a:ext cx="8203825" cy="4611535"/>
            <a:chOff x="133785" y="1251486"/>
            <a:chExt cx="8896658" cy="4900882"/>
          </a:xfrm>
        </p:grpSpPr>
        <p:sp>
          <p:nvSpPr>
            <p:cNvPr id="25" name="Rectangle 24"/>
            <p:cNvSpPr/>
            <p:nvPr/>
          </p:nvSpPr>
          <p:spPr>
            <a:xfrm>
              <a:off x="6234545" y="1251486"/>
              <a:ext cx="2795898" cy="490088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681346" y="1251486"/>
              <a:ext cx="1406243" cy="35936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133785" y="1251486"/>
              <a:ext cx="1410012" cy="245446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205036" y="1457325"/>
              <a:ext cx="1285200" cy="7810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A</a:t>
              </a:r>
            </a:p>
          </p:txBody>
        </p:sp>
        <p:sp>
          <p:nvSpPr>
            <p:cNvPr id="29" name="Rectangle 28"/>
            <p:cNvSpPr/>
            <p:nvPr/>
          </p:nvSpPr>
          <p:spPr>
            <a:xfrm>
              <a:off x="1750249" y="1457325"/>
              <a:ext cx="1285200" cy="78104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B</a:t>
              </a:r>
            </a:p>
          </p:txBody>
        </p:sp>
        <p:sp>
          <p:nvSpPr>
            <p:cNvPr id="30" name="Rectangle 29"/>
            <p:cNvSpPr/>
            <p:nvPr/>
          </p:nvSpPr>
          <p:spPr>
            <a:xfrm>
              <a:off x="6915399" y="1457324"/>
              <a:ext cx="1285200" cy="7810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D</a:t>
              </a:r>
            </a:p>
          </p:txBody>
        </p:sp>
        <p:cxnSp>
          <p:nvCxnSpPr>
            <p:cNvPr id="31" name="Straight Arrow Connector 30"/>
            <p:cNvCxnSpPr>
              <a:stCxn id="28" idx="2"/>
            </p:cNvCxnSpPr>
            <p:nvPr/>
          </p:nvCxnSpPr>
          <p:spPr>
            <a:xfrm>
              <a:off x="847636" y="2238374"/>
              <a:ext cx="339" cy="47625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2374132" y="3467820"/>
              <a:ext cx="1" cy="476251"/>
            </a:xfrm>
            <a:prstGeom prst="straightConnector1">
              <a:avLst/>
            </a:prstGeom>
            <a:ln w="28575">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2383658" y="2238374"/>
              <a:ext cx="1" cy="47625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740721" y="2714625"/>
              <a:ext cx="1285877" cy="781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900" dirty="0">
                  <a:solidFill>
                    <a:schemeClr val="tx1"/>
                  </a:solidFill>
                </a:rPr>
                <a:t>Quality Management System Assurance </a:t>
              </a:r>
              <a:r>
                <a:rPr lang="en-GB" sz="900" b="1" dirty="0">
                  <a:solidFill>
                    <a:schemeClr val="accent2"/>
                  </a:solidFill>
                </a:rPr>
                <a:t>Annex IX</a:t>
              </a:r>
            </a:p>
          </p:txBody>
        </p:sp>
        <p:sp>
          <p:nvSpPr>
            <p:cNvPr id="35" name="Rectangle 34"/>
            <p:cNvSpPr/>
            <p:nvPr/>
          </p:nvSpPr>
          <p:spPr>
            <a:xfrm>
              <a:off x="1750250" y="3935267"/>
              <a:ext cx="1285876" cy="781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a:solidFill>
                    <a:schemeClr val="accent2"/>
                  </a:solidFill>
                </a:rPr>
                <a:t>Assessment of Technical Documentation per category device *§ - </a:t>
              </a:r>
              <a:r>
                <a:rPr lang="en-GB" sz="800" b="1" dirty="0">
                  <a:solidFill>
                    <a:schemeClr val="accent2"/>
                  </a:solidFill>
                </a:rPr>
                <a:t>Annex IX sec 4</a:t>
              </a:r>
              <a:endParaRPr lang="en-GB" sz="800" b="1" i="1" dirty="0">
                <a:solidFill>
                  <a:schemeClr val="accent2"/>
                </a:solidFill>
              </a:endParaRPr>
            </a:p>
          </p:txBody>
        </p:sp>
        <p:sp>
          <p:nvSpPr>
            <p:cNvPr id="36" name="Rectangle 35"/>
            <p:cNvSpPr/>
            <p:nvPr/>
          </p:nvSpPr>
          <p:spPr>
            <a:xfrm>
              <a:off x="205035" y="2714625"/>
              <a:ext cx="1285877" cy="781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050" dirty="0">
                  <a:solidFill>
                    <a:schemeClr val="tx1"/>
                  </a:solidFill>
                </a:rPr>
                <a:t>EU Declaration of Conformity Annex III</a:t>
              </a:r>
            </a:p>
          </p:txBody>
        </p:sp>
        <p:sp>
          <p:nvSpPr>
            <p:cNvPr id="37" name="Rectangle 36"/>
            <p:cNvSpPr/>
            <p:nvPr/>
          </p:nvSpPr>
          <p:spPr>
            <a:xfrm>
              <a:off x="7685192" y="2714624"/>
              <a:ext cx="1285877" cy="781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900" dirty="0">
                  <a:solidFill>
                    <a:schemeClr val="tx1"/>
                  </a:solidFill>
                </a:rPr>
                <a:t>Type Examination Annex X (includes Technical Documentation)</a:t>
              </a:r>
            </a:p>
          </p:txBody>
        </p:sp>
        <p:sp>
          <p:nvSpPr>
            <p:cNvPr id="38" name="Rectangle 37"/>
            <p:cNvSpPr/>
            <p:nvPr/>
          </p:nvSpPr>
          <p:spPr>
            <a:xfrm>
              <a:off x="6262933" y="3935264"/>
              <a:ext cx="1285877" cy="781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a:solidFill>
                    <a:schemeClr val="accent2"/>
                  </a:solidFill>
                </a:rPr>
                <a:t>Assessment of Technical Documentation * </a:t>
              </a:r>
              <a:r>
                <a:rPr lang="en-GB" sz="800" b="1" dirty="0">
                  <a:solidFill>
                    <a:schemeClr val="accent2"/>
                  </a:solidFill>
                </a:rPr>
                <a:t>Annex IX </a:t>
              </a:r>
              <a:r>
                <a:rPr lang="en-GB" sz="800" b="1" dirty="0" err="1">
                  <a:solidFill>
                    <a:schemeClr val="accent2"/>
                  </a:solidFill>
                </a:rPr>
                <a:t>Ch</a:t>
              </a:r>
              <a:r>
                <a:rPr lang="en-GB" sz="800" b="1" dirty="0">
                  <a:solidFill>
                    <a:schemeClr val="accent2"/>
                  </a:solidFill>
                </a:rPr>
                <a:t> II</a:t>
              </a:r>
            </a:p>
          </p:txBody>
        </p:sp>
        <p:sp>
          <p:nvSpPr>
            <p:cNvPr id="39" name="Rectangle 38"/>
            <p:cNvSpPr/>
            <p:nvPr/>
          </p:nvSpPr>
          <p:spPr>
            <a:xfrm>
              <a:off x="6262934" y="2705100"/>
              <a:ext cx="1285877" cy="781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chemeClr val="tx1"/>
                  </a:solidFill>
                </a:rPr>
                <a:t>Quality Management System Assurance </a:t>
              </a:r>
              <a:r>
                <a:rPr lang="en-GB" sz="900" b="1" dirty="0">
                  <a:solidFill>
                    <a:schemeClr val="accent2"/>
                  </a:solidFill>
                </a:rPr>
                <a:t>Annex IX</a:t>
              </a:r>
            </a:p>
          </p:txBody>
        </p:sp>
        <p:sp>
          <p:nvSpPr>
            <p:cNvPr id="40" name="Rectangle 39"/>
            <p:cNvSpPr/>
            <p:nvPr/>
          </p:nvSpPr>
          <p:spPr>
            <a:xfrm>
              <a:off x="7685191" y="3963119"/>
              <a:ext cx="1285877" cy="781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900" dirty="0">
                  <a:solidFill>
                    <a:schemeClr val="tx1"/>
                  </a:solidFill>
                </a:rPr>
                <a:t>Production Quality Assurance </a:t>
              </a:r>
            </a:p>
            <a:p>
              <a:pPr algn="l"/>
              <a:r>
                <a:rPr lang="en-GB" sz="900" dirty="0">
                  <a:solidFill>
                    <a:schemeClr val="tx1"/>
                  </a:solidFill>
                </a:rPr>
                <a:t>Annex XI</a:t>
              </a:r>
            </a:p>
          </p:txBody>
        </p:sp>
        <p:cxnSp>
          <p:nvCxnSpPr>
            <p:cNvPr id="41" name="Straight Arrow Connector 40"/>
            <p:cNvCxnSpPr/>
            <p:nvPr/>
          </p:nvCxnSpPr>
          <p:spPr>
            <a:xfrm flipH="1">
              <a:off x="6915399" y="3467820"/>
              <a:ext cx="1" cy="47625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8328130" y="3505198"/>
              <a:ext cx="1" cy="47625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6915400" y="4744168"/>
              <a:ext cx="1" cy="47625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8328131" y="4744168"/>
              <a:ext cx="1" cy="47625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272122" y="5220419"/>
              <a:ext cx="1285877" cy="781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900" dirty="0">
                  <a:solidFill>
                    <a:schemeClr val="tx1"/>
                  </a:solidFill>
                </a:rPr>
                <a:t>Verification by EU Reference Laboratory</a:t>
              </a:r>
            </a:p>
          </p:txBody>
        </p:sp>
        <p:sp>
          <p:nvSpPr>
            <p:cNvPr id="46" name="Rectangle 45"/>
            <p:cNvSpPr/>
            <p:nvPr/>
          </p:nvSpPr>
          <p:spPr>
            <a:xfrm>
              <a:off x="7710399" y="5220419"/>
              <a:ext cx="1285876" cy="781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chemeClr val="tx1"/>
                  </a:solidFill>
                </a:rPr>
                <a:t>Verification by EU Reference Laboratory</a:t>
              </a:r>
            </a:p>
          </p:txBody>
        </p:sp>
        <p:cxnSp>
          <p:nvCxnSpPr>
            <p:cNvPr id="47" name="Straight Arrow Connector 46"/>
            <p:cNvCxnSpPr/>
            <p:nvPr/>
          </p:nvCxnSpPr>
          <p:spPr>
            <a:xfrm flipH="1">
              <a:off x="6912783" y="2508525"/>
              <a:ext cx="1" cy="21600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8336762" y="2494176"/>
              <a:ext cx="1" cy="21600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893996" y="2494176"/>
              <a:ext cx="1447466" cy="1"/>
            </a:xfrm>
            <a:prstGeom prst="straightConnector1">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3257448" y="1251486"/>
              <a:ext cx="2805402" cy="490088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 name="Straight Arrow Connector 50"/>
            <p:cNvCxnSpPr/>
            <p:nvPr/>
          </p:nvCxnSpPr>
          <p:spPr>
            <a:xfrm flipH="1">
              <a:off x="5374754" y="4744168"/>
              <a:ext cx="1" cy="47625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303072" y="3935265"/>
              <a:ext cx="1285876" cy="781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a:solidFill>
                    <a:schemeClr val="accent2"/>
                  </a:solidFill>
                </a:rPr>
                <a:t>Assessment of Technical Documentation per generic device § - </a:t>
              </a:r>
              <a:r>
                <a:rPr lang="en-GB" sz="800" b="1" dirty="0">
                  <a:solidFill>
                    <a:schemeClr val="accent2"/>
                  </a:solidFill>
                </a:rPr>
                <a:t>Annex IX sec 4</a:t>
              </a:r>
            </a:p>
          </p:txBody>
        </p:sp>
        <p:sp>
          <p:nvSpPr>
            <p:cNvPr id="53" name="Rectangle 52"/>
            <p:cNvSpPr/>
            <p:nvPr/>
          </p:nvSpPr>
          <p:spPr>
            <a:xfrm>
              <a:off x="4727048" y="2714625"/>
              <a:ext cx="1285876" cy="781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900" dirty="0">
                  <a:solidFill>
                    <a:schemeClr val="tx1"/>
                  </a:solidFill>
                </a:rPr>
                <a:t>Type Examination Annex X (includes Technical Documentation)</a:t>
              </a:r>
            </a:p>
          </p:txBody>
        </p:sp>
        <p:sp>
          <p:nvSpPr>
            <p:cNvPr id="54" name="Rectangle 53"/>
            <p:cNvSpPr/>
            <p:nvPr/>
          </p:nvSpPr>
          <p:spPr>
            <a:xfrm>
              <a:off x="3303072" y="2714625"/>
              <a:ext cx="1285877" cy="781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chemeClr val="tx1"/>
                  </a:solidFill>
                </a:rPr>
                <a:t>Quality Management System Assurance </a:t>
              </a:r>
              <a:r>
                <a:rPr lang="en-GB" sz="900" b="1" dirty="0">
                  <a:solidFill>
                    <a:schemeClr val="accent2"/>
                  </a:solidFill>
                </a:rPr>
                <a:t>Annex IX</a:t>
              </a:r>
            </a:p>
          </p:txBody>
        </p:sp>
        <p:sp>
          <p:nvSpPr>
            <p:cNvPr id="55" name="Rectangle 54"/>
            <p:cNvSpPr/>
            <p:nvPr/>
          </p:nvSpPr>
          <p:spPr>
            <a:xfrm>
              <a:off x="4727058" y="3935266"/>
              <a:ext cx="1285877" cy="781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900" dirty="0">
                  <a:solidFill>
                    <a:schemeClr val="tx1"/>
                  </a:solidFill>
                </a:rPr>
                <a:t>Production Quality Assurance </a:t>
              </a:r>
            </a:p>
            <a:p>
              <a:pPr algn="l"/>
              <a:r>
                <a:rPr lang="en-GB" sz="900" dirty="0">
                  <a:solidFill>
                    <a:schemeClr val="tx1"/>
                  </a:solidFill>
                </a:rPr>
                <a:t>Annex XI</a:t>
              </a:r>
            </a:p>
          </p:txBody>
        </p:sp>
        <p:cxnSp>
          <p:nvCxnSpPr>
            <p:cNvPr id="56" name="Straight Arrow Connector 55"/>
            <p:cNvCxnSpPr/>
            <p:nvPr/>
          </p:nvCxnSpPr>
          <p:spPr>
            <a:xfrm flipH="1">
              <a:off x="3969817" y="3486149"/>
              <a:ext cx="1" cy="476251"/>
            </a:xfrm>
            <a:prstGeom prst="straightConnector1">
              <a:avLst/>
            </a:prstGeom>
            <a:ln w="28575">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5369988" y="3486149"/>
              <a:ext cx="1" cy="47625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3969818" y="4730390"/>
              <a:ext cx="1" cy="47625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303071" y="5206640"/>
              <a:ext cx="1285876" cy="781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chemeClr val="tx1"/>
                  </a:solidFill>
                </a:rPr>
                <a:t>For Companion Diagnostics CA consultation</a:t>
              </a:r>
              <a:br>
                <a:rPr lang="en-GB" sz="900" dirty="0">
                  <a:solidFill>
                    <a:schemeClr val="tx1"/>
                  </a:solidFill>
                </a:rPr>
              </a:br>
              <a:r>
                <a:rPr lang="en-GB" sz="800" b="1" dirty="0">
                  <a:solidFill>
                    <a:schemeClr val="accent2"/>
                  </a:solidFill>
                </a:rPr>
                <a:t>Annex IX Ch II</a:t>
              </a:r>
              <a:r>
                <a:rPr lang="en-GB" sz="800" dirty="0">
                  <a:solidFill>
                    <a:schemeClr val="accent2"/>
                  </a:solidFill>
                </a:rPr>
                <a:t> *§</a:t>
              </a:r>
              <a:endParaRPr lang="en-GB" sz="900" baseline="30000" dirty="0">
                <a:solidFill>
                  <a:schemeClr val="accent2"/>
                </a:solidFill>
              </a:endParaRPr>
            </a:p>
          </p:txBody>
        </p:sp>
        <p:sp>
          <p:nvSpPr>
            <p:cNvPr id="60" name="Rectangle 59"/>
            <p:cNvSpPr/>
            <p:nvPr/>
          </p:nvSpPr>
          <p:spPr>
            <a:xfrm>
              <a:off x="4741348" y="5220419"/>
              <a:ext cx="1285877" cy="781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900" dirty="0">
                  <a:solidFill>
                    <a:schemeClr val="tx1"/>
                  </a:solidFill>
                </a:rPr>
                <a:t>For Companion Diagnostics CA consultation</a:t>
              </a:r>
              <a:br>
                <a:rPr lang="en-GB" sz="900" dirty="0">
                  <a:solidFill>
                    <a:schemeClr val="tx1"/>
                  </a:solidFill>
                </a:rPr>
              </a:br>
              <a:r>
                <a:rPr lang="en-GB" sz="900" dirty="0">
                  <a:solidFill>
                    <a:schemeClr val="tx1"/>
                  </a:solidFill>
                </a:rPr>
                <a:t>Annex X 3</a:t>
              </a:r>
            </a:p>
          </p:txBody>
        </p:sp>
        <p:cxnSp>
          <p:nvCxnSpPr>
            <p:cNvPr id="61" name="Straight Arrow Connector 60"/>
            <p:cNvCxnSpPr/>
            <p:nvPr/>
          </p:nvCxnSpPr>
          <p:spPr>
            <a:xfrm flipH="1">
              <a:off x="3946008" y="2498625"/>
              <a:ext cx="1" cy="21600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5369987" y="2484276"/>
              <a:ext cx="1" cy="21600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4945" y="2476498"/>
              <a:ext cx="1447466" cy="1"/>
            </a:xfrm>
            <a:prstGeom prst="straightConnector1">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4667165" y="2212150"/>
              <a:ext cx="2" cy="284500"/>
            </a:xfrm>
            <a:prstGeom prst="straightConnector1">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4019793" y="1457325"/>
              <a:ext cx="1285200" cy="78104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C</a:t>
              </a:r>
            </a:p>
          </p:txBody>
        </p:sp>
        <p:cxnSp>
          <p:nvCxnSpPr>
            <p:cNvPr id="66" name="Straight Arrow Connector 65"/>
            <p:cNvCxnSpPr/>
            <p:nvPr/>
          </p:nvCxnSpPr>
          <p:spPr>
            <a:xfrm flipH="1">
              <a:off x="7617729" y="2222300"/>
              <a:ext cx="2" cy="284500"/>
            </a:xfrm>
            <a:prstGeom prst="straightConnector1">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121217" y="4173576"/>
            <a:ext cx="3151913" cy="461665"/>
          </a:xfrm>
          <a:prstGeom prst="rect">
            <a:avLst/>
          </a:prstGeom>
          <a:noFill/>
        </p:spPr>
        <p:txBody>
          <a:bodyPr wrap="square" rtlCol="0">
            <a:spAutoFit/>
          </a:bodyPr>
          <a:lstStyle/>
          <a:p>
            <a:r>
              <a:rPr lang="en-GB" sz="800" dirty="0">
                <a:solidFill>
                  <a:schemeClr val="accent2"/>
                </a:solidFill>
              </a:rPr>
              <a:t>* Annex IX Ch II EU Technical Documentation certificate issued per device - </a:t>
            </a:r>
            <a:r>
              <a:rPr lang="en-GB" sz="800" i="1" dirty="0">
                <a:solidFill>
                  <a:schemeClr val="accent2"/>
                </a:solidFill>
              </a:rPr>
              <a:t>§ applicable also to self tests &amp; near patient tests (B &amp; C ) &amp; Companion Diagnostics</a:t>
            </a:r>
          </a:p>
        </p:txBody>
      </p:sp>
      <p:sp>
        <p:nvSpPr>
          <p:cNvPr id="67" name="Footer Placeholder 3"/>
          <p:cNvSpPr>
            <a:spLocks noGrp="1"/>
          </p:cNvSpPr>
          <p:nvPr>
            <p:ph type="ftr" sz="quarter" idx="4294967295"/>
          </p:nvPr>
        </p:nvSpPr>
        <p:spPr>
          <a:xfrm>
            <a:off x="819879" y="4687595"/>
            <a:ext cx="3086100" cy="160337"/>
          </a:xfrm>
        </p:spPr>
        <p:txBody>
          <a:bodyPr/>
          <a:lstStyle/>
          <a:p>
            <a:r>
              <a:rPr lang="en-GB" sz="600" dirty="0"/>
              <a:t>Copyright © 2019 BSI. All rights reserved.</a:t>
            </a:r>
          </a:p>
        </p:txBody>
      </p:sp>
    </p:spTree>
    <p:extLst>
      <p:ext uri="{BB962C8B-B14F-4D97-AF65-F5344CB8AC3E}">
        <p14:creationId xmlns:p14="http://schemas.microsoft.com/office/powerpoint/2010/main" val="40538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GB" dirty="0"/>
              <a:t>Conformity assessment</a:t>
            </a:r>
          </a:p>
        </p:txBody>
      </p:sp>
      <p:grpSp>
        <p:nvGrpSpPr>
          <p:cNvPr id="24" name="Group 23"/>
          <p:cNvGrpSpPr/>
          <p:nvPr/>
        </p:nvGrpSpPr>
        <p:grpSpPr>
          <a:xfrm>
            <a:off x="392724" y="663035"/>
            <a:ext cx="8203825" cy="4611535"/>
            <a:chOff x="133785" y="1251486"/>
            <a:chExt cx="8896658" cy="4900882"/>
          </a:xfrm>
        </p:grpSpPr>
        <p:sp>
          <p:nvSpPr>
            <p:cNvPr id="25" name="Rectangle 24"/>
            <p:cNvSpPr/>
            <p:nvPr/>
          </p:nvSpPr>
          <p:spPr>
            <a:xfrm>
              <a:off x="6234545" y="1251486"/>
              <a:ext cx="2795898" cy="490088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p:cNvSpPr/>
            <p:nvPr/>
          </p:nvSpPr>
          <p:spPr>
            <a:xfrm>
              <a:off x="1681346" y="1251486"/>
              <a:ext cx="1406243" cy="359364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p:cNvSpPr/>
            <p:nvPr/>
          </p:nvSpPr>
          <p:spPr>
            <a:xfrm>
              <a:off x="133785" y="1251486"/>
              <a:ext cx="1410012" cy="245446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205036" y="1457325"/>
              <a:ext cx="1285200" cy="78104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A</a:t>
              </a:r>
            </a:p>
          </p:txBody>
        </p:sp>
        <p:sp>
          <p:nvSpPr>
            <p:cNvPr id="29" name="Rectangle 28"/>
            <p:cNvSpPr/>
            <p:nvPr/>
          </p:nvSpPr>
          <p:spPr>
            <a:xfrm>
              <a:off x="1750249" y="1457325"/>
              <a:ext cx="1285200" cy="78104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B</a:t>
              </a:r>
            </a:p>
          </p:txBody>
        </p:sp>
        <p:sp>
          <p:nvSpPr>
            <p:cNvPr id="30" name="Rectangle 29"/>
            <p:cNvSpPr/>
            <p:nvPr/>
          </p:nvSpPr>
          <p:spPr>
            <a:xfrm>
              <a:off x="6915399" y="1457324"/>
              <a:ext cx="1285200" cy="78104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t>D</a:t>
              </a:r>
            </a:p>
          </p:txBody>
        </p:sp>
        <p:cxnSp>
          <p:nvCxnSpPr>
            <p:cNvPr id="31" name="Straight Arrow Connector 30"/>
            <p:cNvCxnSpPr>
              <a:stCxn id="28" idx="2"/>
            </p:cNvCxnSpPr>
            <p:nvPr/>
          </p:nvCxnSpPr>
          <p:spPr>
            <a:xfrm>
              <a:off x="847636" y="2238374"/>
              <a:ext cx="339" cy="47625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2374132" y="3467820"/>
              <a:ext cx="1" cy="476251"/>
            </a:xfrm>
            <a:prstGeom prst="straightConnector1">
              <a:avLst/>
            </a:prstGeom>
            <a:ln w="28575">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2383658" y="2238374"/>
              <a:ext cx="1" cy="47625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740721" y="2714625"/>
              <a:ext cx="1285877" cy="78104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900" dirty="0">
                  <a:solidFill>
                    <a:schemeClr val="tx1"/>
                  </a:solidFill>
                </a:rPr>
                <a:t>Quality Management System Assurance </a:t>
              </a:r>
              <a:r>
                <a:rPr lang="en-GB" sz="900" b="1" dirty="0">
                  <a:solidFill>
                    <a:schemeClr val="accent2"/>
                  </a:solidFill>
                </a:rPr>
                <a:t>Annex IX</a:t>
              </a:r>
            </a:p>
          </p:txBody>
        </p:sp>
        <p:sp>
          <p:nvSpPr>
            <p:cNvPr id="35" name="Rectangle 34"/>
            <p:cNvSpPr/>
            <p:nvPr/>
          </p:nvSpPr>
          <p:spPr>
            <a:xfrm>
              <a:off x="1750250" y="3935267"/>
              <a:ext cx="1285876" cy="78104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a:solidFill>
                    <a:schemeClr val="accent2"/>
                  </a:solidFill>
                </a:rPr>
                <a:t>Assessment of Technical Documentation per category device *§ - </a:t>
              </a:r>
              <a:r>
                <a:rPr lang="en-GB" sz="800" b="1" dirty="0">
                  <a:solidFill>
                    <a:schemeClr val="accent2"/>
                  </a:solidFill>
                </a:rPr>
                <a:t>Annex IX sec 4</a:t>
              </a:r>
              <a:endParaRPr lang="en-GB" sz="800" b="1" i="1" dirty="0">
                <a:solidFill>
                  <a:schemeClr val="accent2"/>
                </a:solidFill>
              </a:endParaRPr>
            </a:p>
          </p:txBody>
        </p:sp>
        <p:sp>
          <p:nvSpPr>
            <p:cNvPr id="36" name="Rectangle 35"/>
            <p:cNvSpPr/>
            <p:nvPr/>
          </p:nvSpPr>
          <p:spPr>
            <a:xfrm>
              <a:off x="205035" y="2714625"/>
              <a:ext cx="1285877" cy="781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1050" dirty="0">
                  <a:solidFill>
                    <a:schemeClr val="tx1"/>
                  </a:solidFill>
                </a:rPr>
                <a:t>EU Declaration of Conformity Annex III</a:t>
              </a:r>
            </a:p>
          </p:txBody>
        </p:sp>
        <p:sp>
          <p:nvSpPr>
            <p:cNvPr id="37" name="Rectangle 36"/>
            <p:cNvSpPr/>
            <p:nvPr/>
          </p:nvSpPr>
          <p:spPr>
            <a:xfrm>
              <a:off x="7685192" y="2714624"/>
              <a:ext cx="1285877" cy="781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900" dirty="0">
                  <a:solidFill>
                    <a:schemeClr val="tx1"/>
                  </a:solidFill>
                </a:rPr>
                <a:t>Type Examination Annex X (includes Technical Documentation)</a:t>
              </a:r>
            </a:p>
          </p:txBody>
        </p:sp>
        <p:sp>
          <p:nvSpPr>
            <p:cNvPr id="38" name="Rectangle 37"/>
            <p:cNvSpPr/>
            <p:nvPr/>
          </p:nvSpPr>
          <p:spPr>
            <a:xfrm>
              <a:off x="6262933" y="3935264"/>
              <a:ext cx="1285877" cy="78104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a:solidFill>
                    <a:schemeClr val="accent2"/>
                  </a:solidFill>
                </a:rPr>
                <a:t>Assessment of Technical Documentation * </a:t>
              </a:r>
              <a:r>
                <a:rPr lang="en-GB" sz="800" b="1" dirty="0">
                  <a:solidFill>
                    <a:schemeClr val="accent2"/>
                  </a:solidFill>
                </a:rPr>
                <a:t>Annex IX </a:t>
              </a:r>
              <a:r>
                <a:rPr lang="en-GB" sz="800" b="1" dirty="0" err="1">
                  <a:solidFill>
                    <a:schemeClr val="accent2"/>
                  </a:solidFill>
                </a:rPr>
                <a:t>Ch</a:t>
              </a:r>
              <a:r>
                <a:rPr lang="en-GB" sz="800" b="1" dirty="0">
                  <a:solidFill>
                    <a:schemeClr val="accent2"/>
                  </a:solidFill>
                </a:rPr>
                <a:t> II</a:t>
              </a:r>
            </a:p>
          </p:txBody>
        </p:sp>
        <p:sp>
          <p:nvSpPr>
            <p:cNvPr id="39" name="Rectangle 38"/>
            <p:cNvSpPr/>
            <p:nvPr/>
          </p:nvSpPr>
          <p:spPr>
            <a:xfrm>
              <a:off x="6262934" y="2705100"/>
              <a:ext cx="1285877" cy="78104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chemeClr val="tx1"/>
                  </a:solidFill>
                </a:rPr>
                <a:t>Quality Management System Assurance </a:t>
              </a:r>
              <a:r>
                <a:rPr lang="en-GB" sz="900" b="1" dirty="0">
                  <a:solidFill>
                    <a:schemeClr val="accent2"/>
                  </a:solidFill>
                </a:rPr>
                <a:t>Annex IX</a:t>
              </a:r>
            </a:p>
          </p:txBody>
        </p:sp>
        <p:sp>
          <p:nvSpPr>
            <p:cNvPr id="40" name="Rectangle 39"/>
            <p:cNvSpPr/>
            <p:nvPr/>
          </p:nvSpPr>
          <p:spPr>
            <a:xfrm>
              <a:off x="7685191" y="3963119"/>
              <a:ext cx="1285877" cy="781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900" dirty="0">
                  <a:solidFill>
                    <a:schemeClr val="tx1"/>
                  </a:solidFill>
                </a:rPr>
                <a:t>Production Quality Assurance </a:t>
              </a:r>
            </a:p>
            <a:p>
              <a:pPr algn="l"/>
              <a:r>
                <a:rPr lang="en-GB" sz="900" dirty="0">
                  <a:solidFill>
                    <a:schemeClr val="tx1"/>
                  </a:solidFill>
                </a:rPr>
                <a:t>Annex XI</a:t>
              </a:r>
            </a:p>
          </p:txBody>
        </p:sp>
        <p:cxnSp>
          <p:nvCxnSpPr>
            <p:cNvPr id="41" name="Straight Arrow Connector 40"/>
            <p:cNvCxnSpPr/>
            <p:nvPr/>
          </p:nvCxnSpPr>
          <p:spPr>
            <a:xfrm flipH="1">
              <a:off x="6915399" y="3467820"/>
              <a:ext cx="1" cy="47625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8328130" y="3505198"/>
              <a:ext cx="1" cy="47625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6915400" y="4744168"/>
              <a:ext cx="1" cy="47625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8328131" y="4744168"/>
              <a:ext cx="1" cy="47625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6272122" y="5220419"/>
              <a:ext cx="1285877" cy="78104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900" dirty="0">
                  <a:solidFill>
                    <a:schemeClr val="tx1"/>
                  </a:solidFill>
                </a:rPr>
                <a:t>Verification by EU Reference Laboratory</a:t>
              </a:r>
            </a:p>
          </p:txBody>
        </p:sp>
        <p:sp>
          <p:nvSpPr>
            <p:cNvPr id="46" name="Rectangle 45"/>
            <p:cNvSpPr/>
            <p:nvPr/>
          </p:nvSpPr>
          <p:spPr>
            <a:xfrm>
              <a:off x="7710399" y="5220419"/>
              <a:ext cx="1285876" cy="781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chemeClr val="tx1"/>
                  </a:solidFill>
                </a:rPr>
                <a:t>Verification by EU Reference Laboratory</a:t>
              </a:r>
            </a:p>
          </p:txBody>
        </p:sp>
        <p:cxnSp>
          <p:nvCxnSpPr>
            <p:cNvPr id="47" name="Straight Arrow Connector 46"/>
            <p:cNvCxnSpPr/>
            <p:nvPr/>
          </p:nvCxnSpPr>
          <p:spPr>
            <a:xfrm flipH="1">
              <a:off x="6912783" y="2508525"/>
              <a:ext cx="1" cy="21600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H="1">
              <a:off x="8336762" y="2494176"/>
              <a:ext cx="1" cy="21600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6893996" y="2494176"/>
              <a:ext cx="1447466" cy="1"/>
            </a:xfrm>
            <a:prstGeom prst="straightConnector1">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3257448" y="1251486"/>
              <a:ext cx="2805402" cy="490088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1" name="Straight Arrow Connector 50"/>
            <p:cNvCxnSpPr/>
            <p:nvPr/>
          </p:nvCxnSpPr>
          <p:spPr>
            <a:xfrm flipH="1">
              <a:off x="5374754" y="4744168"/>
              <a:ext cx="1" cy="47625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3303072" y="3935265"/>
              <a:ext cx="1285876" cy="78104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800" dirty="0">
                  <a:solidFill>
                    <a:schemeClr val="accent2"/>
                  </a:solidFill>
                </a:rPr>
                <a:t>Assessment of Technical Documentation per generic device *§ - </a:t>
              </a:r>
              <a:r>
                <a:rPr lang="en-GB" sz="800" b="1" dirty="0">
                  <a:solidFill>
                    <a:schemeClr val="accent2"/>
                  </a:solidFill>
                </a:rPr>
                <a:t>Annex IX sec 4</a:t>
              </a:r>
            </a:p>
          </p:txBody>
        </p:sp>
        <p:sp>
          <p:nvSpPr>
            <p:cNvPr id="53" name="Rectangle 52"/>
            <p:cNvSpPr/>
            <p:nvPr/>
          </p:nvSpPr>
          <p:spPr>
            <a:xfrm>
              <a:off x="4727048" y="2714625"/>
              <a:ext cx="1285876" cy="781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900" dirty="0">
                  <a:solidFill>
                    <a:schemeClr val="tx1"/>
                  </a:solidFill>
                </a:rPr>
                <a:t>Type Examination Annex X (includes Technical Documentation)</a:t>
              </a:r>
            </a:p>
          </p:txBody>
        </p:sp>
        <p:sp>
          <p:nvSpPr>
            <p:cNvPr id="54" name="Rectangle 53"/>
            <p:cNvSpPr/>
            <p:nvPr/>
          </p:nvSpPr>
          <p:spPr>
            <a:xfrm>
              <a:off x="3303072" y="2714625"/>
              <a:ext cx="1285877" cy="78104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chemeClr val="tx1"/>
                  </a:solidFill>
                </a:rPr>
                <a:t>Quality Management System Assurance </a:t>
              </a:r>
              <a:r>
                <a:rPr lang="en-GB" sz="900" b="1" dirty="0">
                  <a:solidFill>
                    <a:schemeClr val="accent2"/>
                  </a:solidFill>
                </a:rPr>
                <a:t>Annex IX</a:t>
              </a:r>
            </a:p>
          </p:txBody>
        </p:sp>
        <p:sp>
          <p:nvSpPr>
            <p:cNvPr id="55" name="Rectangle 54"/>
            <p:cNvSpPr/>
            <p:nvPr/>
          </p:nvSpPr>
          <p:spPr>
            <a:xfrm>
              <a:off x="4727058" y="3935266"/>
              <a:ext cx="1285877" cy="781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900" dirty="0">
                  <a:solidFill>
                    <a:schemeClr val="tx1"/>
                  </a:solidFill>
                </a:rPr>
                <a:t>Production Quality Assurance </a:t>
              </a:r>
            </a:p>
            <a:p>
              <a:pPr algn="l"/>
              <a:r>
                <a:rPr lang="en-GB" sz="900" dirty="0">
                  <a:solidFill>
                    <a:schemeClr val="tx1"/>
                  </a:solidFill>
                </a:rPr>
                <a:t>Annex XI</a:t>
              </a:r>
            </a:p>
          </p:txBody>
        </p:sp>
        <p:cxnSp>
          <p:nvCxnSpPr>
            <p:cNvPr id="56" name="Straight Arrow Connector 55"/>
            <p:cNvCxnSpPr/>
            <p:nvPr/>
          </p:nvCxnSpPr>
          <p:spPr>
            <a:xfrm flipH="1">
              <a:off x="3969817" y="3486149"/>
              <a:ext cx="1" cy="476251"/>
            </a:xfrm>
            <a:prstGeom prst="straightConnector1">
              <a:avLst/>
            </a:prstGeom>
            <a:ln w="28575">
              <a:solidFill>
                <a:schemeClr val="tx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H="1">
              <a:off x="5369988" y="3486149"/>
              <a:ext cx="1" cy="47625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H="1">
              <a:off x="3969818" y="4730390"/>
              <a:ext cx="1" cy="476251"/>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3303071" y="5206640"/>
              <a:ext cx="1285876" cy="78104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900" dirty="0">
                  <a:solidFill>
                    <a:schemeClr val="tx1"/>
                  </a:solidFill>
                </a:rPr>
                <a:t>For Companion Diagnostics CA consultation</a:t>
              </a:r>
              <a:br>
                <a:rPr lang="en-GB" sz="900" dirty="0">
                  <a:solidFill>
                    <a:schemeClr val="tx1"/>
                  </a:solidFill>
                </a:rPr>
              </a:br>
              <a:r>
                <a:rPr lang="en-GB" sz="800" b="1" dirty="0">
                  <a:solidFill>
                    <a:schemeClr val="accent2"/>
                  </a:solidFill>
                </a:rPr>
                <a:t>Annex IX 5.2</a:t>
              </a:r>
              <a:r>
                <a:rPr lang="en-GB" sz="800" dirty="0">
                  <a:solidFill>
                    <a:schemeClr val="accent2"/>
                  </a:solidFill>
                </a:rPr>
                <a:t> §</a:t>
              </a:r>
              <a:endParaRPr lang="en-GB" sz="900" baseline="30000" dirty="0">
                <a:solidFill>
                  <a:schemeClr val="accent2"/>
                </a:solidFill>
              </a:endParaRPr>
            </a:p>
          </p:txBody>
        </p:sp>
        <p:sp>
          <p:nvSpPr>
            <p:cNvPr id="60" name="Rectangle 59"/>
            <p:cNvSpPr/>
            <p:nvPr/>
          </p:nvSpPr>
          <p:spPr>
            <a:xfrm>
              <a:off x="4741348" y="5220419"/>
              <a:ext cx="1285877" cy="7810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GB" sz="900" dirty="0">
                  <a:solidFill>
                    <a:schemeClr val="tx1"/>
                  </a:solidFill>
                </a:rPr>
                <a:t>For Companion Diagnostics CA consultation</a:t>
              </a:r>
              <a:br>
                <a:rPr lang="en-GB" sz="900" dirty="0">
                  <a:solidFill>
                    <a:schemeClr val="tx1"/>
                  </a:solidFill>
                </a:rPr>
              </a:br>
              <a:r>
                <a:rPr lang="en-GB" sz="900" dirty="0">
                  <a:solidFill>
                    <a:schemeClr val="tx1"/>
                  </a:solidFill>
                </a:rPr>
                <a:t>Annex X 3</a:t>
              </a:r>
            </a:p>
          </p:txBody>
        </p:sp>
        <p:cxnSp>
          <p:nvCxnSpPr>
            <p:cNvPr id="61" name="Straight Arrow Connector 60"/>
            <p:cNvCxnSpPr/>
            <p:nvPr/>
          </p:nvCxnSpPr>
          <p:spPr>
            <a:xfrm flipH="1">
              <a:off x="3946008" y="2498625"/>
              <a:ext cx="1" cy="21600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5369987" y="2484276"/>
              <a:ext cx="1" cy="216000"/>
            </a:xfrm>
            <a:prstGeom prst="straightConnector1">
              <a:avLst/>
            </a:prstGeom>
            <a:ln w="28575">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3924945" y="2476498"/>
              <a:ext cx="1447466" cy="1"/>
            </a:xfrm>
            <a:prstGeom prst="straightConnector1">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4667165" y="2212150"/>
              <a:ext cx="2" cy="284500"/>
            </a:xfrm>
            <a:prstGeom prst="straightConnector1">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4019793" y="1457325"/>
              <a:ext cx="1285200" cy="781049"/>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tx1"/>
                  </a:solidFill>
                </a:rPr>
                <a:t>C</a:t>
              </a:r>
            </a:p>
          </p:txBody>
        </p:sp>
        <p:cxnSp>
          <p:nvCxnSpPr>
            <p:cNvPr id="66" name="Straight Arrow Connector 65"/>
            <p:cNvCxnSpPr/>
            <p:nvPr/>
          </p:nvCxnSpPr>
          <p:spPr>
            <a:xfrm flipH="1">
              <a:off x="7617729" y="2222300"/>
              <a:ext cx="2" cy="284500"/>
            </a:xfrm>
            <a:prstGeom prst="straightConnector1">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121217" y="4173576"/>
            <a:ext cx="3151913" cy="461665"/>
          </a:xfrm>
          <a:prstGeom prst="rect">
            <a:avLst/>
          </a:prstGeom>
          <a:noFill/>
        </p:spPr>
        <p:txBody>
          <a:bodyPr wrap="square" rtlCol="0">
            <a:spAutoFit/>
          </a:bodyPr>
          <a:lstStyle/>
          <a:p>
            <a:r>
              <a:rPr lang="en-GB" sz="800" dirty="0">
                <a:solidFill>
                  <a:schemeClr val="accent2"/>
                </a:solidFill>
              </a:rPr>
              <a:t>* Annex IX Ch II EU Technical Documentation certificate issued per device - </a:t>
            </a:r>
            <a:r>
              <a:rPr lang="en-GB" sz="800" i="1" dirty="0">
                <a:solidFill>
                  <a:schemeClr val="accent2"/>
                </a:solidFill>
              </a:rPr>
              <a:t>§ applicable also to self tests &amp; near patient tests (B &amp; C ) &amp; Companion Diagnostics</a:t>
            </a:r>
          </a:p>
        </p:txBody>
      </p:sp>
      <p:sp>
        <p:nvSpPr>
          <p:cNvPr id="67" name="Footer Placeholder 3"/>
          <p:cNvSpPr>
            <a:spLocks noGrp="1"/>
          </p:cNvSpPr>
          <p:nvPr>
            <p:ph type="ftr" sz="quarter" idx="4294967295"/>
          </p:nvPr>
        </p:nvSpPr>
        <p:spPr>
          <a:xfrm>
            <a:off x="819879" y="4687595"/>
            <a:ext cx="3086100" cy="160337"/>
          </a:xfrm>
        </p:spPr>
        <p:txBody>
          <a:bodyPr/>
          <a:lstStyle/>
          <a:p>
            <a:r>
              <a:rPr lang="en-GB" sz="600" dirty="0"/>
              <a:t>Copyright © 2019 BSI. All rights reserved.</a:t>
            </a:r>
          </a:p>
        </p:txBody>
      </p:sp>
    </p:spTree>
    <p:extLst>
      <p:ext uri="{BB962C8B-B14F-4D97-AF65-F5344CB8AC3E}">
        <p14:creationId xmlns:p14="http://schemas.microsoft.com/office/powerpoint/2010/main" val="40889391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Quality Management System Assurance </a:t>
            </a:r>
          </a:p>
        </p:txBody>
      </p:sp>
      <p:sp>
        <p:nvSpPr>
          <p:cNvPr id="4" name="Text Placeholder 3"/>
          <p:cNvSpPr>
            <a:spLocks noGrp="1"/>
          </p:cNvSpPr>
          <p:nvPr>
            <p:ph type="body" sz="quarter" idx="14"/>
          </p:nvPr>
        </p:nvSpPr>
        <p:spPr>
          <a:xfrm>
            <a:off x="339725" y="1445905"/>
            <a:ext cx="8447722" cy="3055620"/>
          </a:xfrm>
        </p:spPr>
        <p:txBody>
          <a:bodyPr/>
          <a:lstStyle/>
          <a:p>
            <a:pPr marL="285750" indent="-285750">
              <a:buFont typeface="Arial" panose="020B0604020202020204" pitchFamily="34" charset="0"/>
              <a:buChar char="•"/>
            </a:pPr>
            <a:r>
              <a:rPr lang="en-GB" dirty="0"/>
              <a:t>A manufacturer certified to ISO 13485:2016 is in a good position to progress to IVDR</a:t>
            </a:r>
          </a:p>
          <a:p>
            <a:pPr marL="285750" indent="-285750">
              <a:buFont typeface="Arial" panose="020B0604020202020204" pitchFamily="34" charset="0"/>
              <a:buChar char="•"/>
            </a:pPr>
            <a:r>
              <a:rPr lang="en-GB" dirty="0"/>
              <a:t>Except an audit will be needed of IVDR Regulatory </a:t>
            </a:r>
            <a:br>
              <a:rPr lang="en-GB" dirty="0"/>
            </a:br>
            <a:r>
              <a:rPr lang="en-GB" dirty="0"/>
              <a:t>requirements from your IVDR NB</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i="1" dirty="0">
                <a:solidFill>
                  <a:schemeClr val="accent2"/>
                </a:solidFill>
              </a:rPr>
              <a:t>Certification to ISO 13485:2016 from </a:t>
            </a:r>
            <a:br>
              <a:rPr lang="en-GB" i="1" dirty="0">
                <a:solidFill>
                  <a:schemeClr val="accent2"/>
                </a:solidFill>
              </a:rPr>
            </a:br>
            <a:r>
              <a:rPr lang="en-GB" i="1" dirty="0">
                <a:solidFill>
                  <a:schemeClr val="accent2"/>
                </a:solidFill>
              </a:rPr>
              <a:t>an EU NB will be needed</a:t>
            </a:r>
          </a:p>
          <a:p>
            <a:pPr marL="285750" indent="-285750">
              <a:buFont typeface="Arial" panose="020B0604020202020204" pitchFamily="34" charset="0"/>
              <a:buChar char="•"/>
            </a:pPr>
            <a:endParaRPr lang="en-GB" dirty="0"/>
          </a:p>
        </p:txBody>
      </p:sp>
      <p:pic>
        <p:nvPicPr>
          <p:cNvPr id="8" name="Picture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87980" y="1698170"/>
            <a:ext cx="1085277" cy="1323321"/>
          </a:xfrm>
          <a:prstGeom prst="rect">
            <a:avLst/>
          </a:prstGeom>
        </p:spPr>
      </p:pic>
      <p:pic>
        <p:nvPicPr>
          <p:cNvPr id="9"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33214" y="3302477"/>
            <a:ext cx="3044556" cy="4380630"/>
          </a:xfrm>
          <a:prstGeom prst="rect">
            <a:avLst/>
          </a:prstGeom>
          <a:noFill/>
          <a:ln w="9525">
            <a:solidFill>
              <a:schemeClr val="tx2"/>
            </a:solidFill>
            <a:miter lim="800000"/>
            <a:headEnd/>
            <a:tailEnd/>
          </a:ln>
          <a:extLst>
            <a:ext uri="{909E8E84-426E-40DD-AFC4-6F175D3DCCD1}">
              <a14:hiddenFill xmlns:a14="http://schemas.microsoft.com/office/drawing/2010/main">
                <a:solidFill>
                  <a:schemeClr val="accent1"/>
                </a:solidFill>
              </a14:hiddenFill>
            </a:ext>
          </a:extLst>
        </p:spPr>
      </p:pic>
      <p:sp>
        <p:nvSpPr>
          <p:cNvPr id="10" name="Rectangle 9"/>
          <p:cNvSpPr/>
          <p:nvPr/>
        </p:nvSpPr>
        <p:spPr>
          <a:xfrm>
            <a:off x="4429152" y="4847931"/>
            <a:ext cx="4211611" cy="2745799"/>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Connector 10"/>
          <p:cNvCxnSpPr/>
          <p:nvPr/>
        </p:nvCxnSpPr>
        <p:spPr>
          <a:xfrm>
            <a:off x="5233214" y="4847931"/>
            <a:ext cx="3044556"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5"/>
          <p:cNvSpPr>
            <a:spLocks noGrp="1"/>
          </p:cNvSpPr>
          <p:nvPr>
            <p:ph type="body" sz="quarter" idx="12"/>
          </p:nvPr>
        </p:nvSpPr>
        <p:spPr>
          <a:xfrm>
            <a:off x="339725" y="1123950"/>
            <a:ext cx="4032000" cy="179070"/>
          </a:xfrm>
        </p:spPr>
        <p:txBody>
          <a:bodyPr/>
          <a:lstStyle/>
          <a:p>
            <a:r>
              <a:rPr lang="en-GB" dirty="0">
                <a:solidFill>
                  <a:schemeClr val="accent2"/>
                </a:solidFill>
              </a:rPr>
              <a:t>QMS Audit</a:t>
            </a:r>
          </a:p>
        </p:txBody>
      </p:sp>
      <p:sp>
        <p:nvSpPr>
          <p:cNvPr id="13" name="Footer Placeholder 3"/>
          <p:cNvSpPr>
            <a:spLocks noGrp="1"/>
          </p:cNvSpPr>
          <p:nvPr>
            <p:ph type="ftr" sz="quarter" idx="4294967295"/>
          </p:nvPr>
        </p:nvSpPr>
        <p:spPr>
          <a:xfrm>
            <a:off x="819879" y="4687595"/>
            <a:ext cx="3086100" cy="160337"/>
          </a:xfrm>
        </p:spPr>
        <p:txBody>
          <a:bodyPr/>
          <a:lstStyle/>
          <a:p>
            <a:r>
              <a:rPr lang="en-GB" sz="600" dirty="0"/>
              <a:t>Copyright © 2019 BSI. All rights reserved.</a:t>
            </a:r>
          </a:p>
        </p:txBody>
      </p:sp>
    </p:spTree>
    <p:extLst>
      <p:ext uri="{BB962C8B-B14F-4D97-AF65-F5344CB8AC3E}">
        <p14:creationId xmlns:p14="http://schemas.microsoft.com/office/powerpoint/2010/main" val="318905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Quality Management System Assurance </a:t>
            </a:r>
          </a:p>
        </p:txBody>
      </p:sp>
      <p:sp>
        <p:nvSpPr>
          <p:cNvPr id="8" name="Text Placeholder 7"/>
          <p:cNvSpPr>
            <a:spLocks noGrp="1"/>
          </p:cNvSpPr>
          <p:nvPr>
            <p:ph type="body" sz="quarter" idx="12"/>
          </p:nvPr>
        </p:nvSpPr>
        <p:spPr>
          <a:xfrm>
            <a:off x="339725" y="1123950"/>
            <a:ext cx="6027150" cy="240030"/>
          </a:xfrm>
        </p:spPr>
        <p:txBody>
          <a:bodyPr/>
          <a:lstStyle/>
          <a:p>
            <a:pPr marL="342900" indent="-342900">
              <a:buFont typeface="+mj-lt"/>
              <a:buAutoNum type="arabicPeriod" startAt="2"/>
            </a:pPr>
            <a:r>
              <a:rPr lang="en-GB" dirty="0">
                <a:solidFill>
                  <a:schemeClr val="accent2"/>
                </a:solidFill>
              </a:rPr>
              <a:t>Assessment of Technical Documentation</a:t>
            </a:r>
            <a:br>
              <a:rPr lang="en-GB" dirty="0">
                <a:solidFill>
                  <a:schemeClr val="accent2"/>
                </a:solidFill>
              </a:rPr>
            </a:br>
            <a:r>
              <a:rPr lang="en-GB" dirty="0">
                <a:solidFill>
                  <a:schemeClr val="accent2"/>
                </a:solidFill>
              </a:rPr>
              <a:t>on a </a:t>
            </a:r>
            <a:r>
              <a:rPr lang="en-GB" u="sng" dirty="0">
                <a:solidFill>
                  <a:schemeClr val="accent2"/>
                </a:solidFill>
              </a:rPr>
              <a:t>sampling basis</a:t>
            </a:r>
            <a:r>
              <a:rPr lang="en-GB" b="0" dirty="0">
                <a:solidFill>
                  <a:schemeClr val="accent2"/>
                </a:solidFill>
              </a:rPr>
              <a:t> </a:t>
            </a:r>
            <a:r>
              <a:rPr lang="en-GB" sz="1600" b="0" dirty="0">
                <a:solidFill>
                  <a:srgbClr val="C89800"/>
                </a:solidFill>
              </a:rPr>
              <a:t>(Class C &amp; B)</a:t>
            </a:r>
          </a:p>
          <a:p>
            <a:endParaRPr lang="en-GB" dirty="0"/>
          </a:p>
        </p:txBody>
      </p:sp>
      <p:sp>
        <p:nvSpPr>
          <p:cNvPr id="10" name="Text Placeholder 9"/>
          <p:cNvSpPr>
            <a:spLocks noGrp="1"/>
          </p:cNvSpPr>
          <p:nvPr>
            <p:ph type="body" sz="quarter" idx="14"/>
          </p:nvPr>
        </p:nvSpPr>
        <p:spPr>
          <a:xfrm>
            <a:off x="339725" y="1684592"/>
            <a:ext cx="7474213" cy="3042527"/>
          </a:xfrm>
        </p:spPr>
        <p:txBody>
          <a:bodyPr>
            <a:normAutofit/>
          </a:bodyPr>
          <a:lstStyle/>
          <a:p>
            <a:pPr marL="285750" indent="-285750">
              <a:buFont typeface="Arial" panose="020B0604020202020204" pitchFamily="34" charset="0"/>
              <a:buChar char="•"/>
            </a:pPr>
            <a:r>
              <a:rPr lang="en-GB" dirty="0"/>
              <a:t>Annex IX (I &amp; III); </a:t>
            </a:r>
            <a:r>
              <a:rPr lang="en-GB" i="1" dirty="0"/>
              <a:t>Chapter II, Sec 4</a:t>
            </a:r>
          </a:p>
          <a:p>
            <a:pPr marL="285750" indent="-285750">
              <a:buFont typeface="Arial" panose="020B0604020202020204" pitchFamily="34" charset="0"/>
              <a:buChar char="•"/>
            </a:pPr>
            <a:r>
              <a:rPr lang="en-GB" dirty="0"/>
              <a:t>Review of Technical documentation – Annex II &amp; XIII</a:t>
            </a:r>
            <a:endParaRPr lang="en-GB" i="1" dirty="0"/>
          </a:p>
          <a:p>
            <a:pPr marL="285750" indent="-285750">
              <a:buFont typeface="Arial" panose="020B0604020202020204" pitchFamily="34" charset="0"/>
              <a:buChar char="•"/>
            </a:pPr>
            <a:r>
              <a:rPr lang="en-GB" i="1" dirty="0"/>
              <a:t>File sampling per </a:t>
            </a:r>
            <a:r>
              <a:rPr lang="en-GB" sz="1400" dirty="0"/>
              <a:t>Generic device groups (C) or </a:t>
            </a:r>
            <a:br>
              <a:rPr lang="en-GB" sz="1400" dirty="0"/>
            </a:br>
            <a:r>
              <a:rPr lang="en-GB" sz="1400" dirty="0"/>
              <a:t>Device subcategory groups (B)</a:t>
            </a:r>
          </a:p>
          <a:p>
            <a:pPr marL="285750" indent="-285750">
              <a:buFont typeface="Arial" panose="020B0604020202020204" pitchFamily="34" charset="0"/>
              <a:buChar char="•"/>
            </a:pPr>
            <a:r>
              <a:rPr lang="en-GB" dirty="0">
                <a:solidFill>
                  <a:schemeClr val="accent2"/>
                </a:solidFill>
              </a:rPr>
              <a:t>Performance Evaluation Plan &amp; Report needed</a:t>
            </a:r>
          </a:p>
          <a:p>
            <a:pPr marL="285750" indent="-285750">
              <a:buFont typeface="Arial" panose="020B0604020202020204" pitchFamily="34" charset="0"/>
              <a:buChar char="•"/>
            </a:pPr>
            <a:r>
              <a:rPr lang="en-GB" dirty="0"/>
              <a:t>Adequacy of technical documentation to support all claims</a:t>
            </a:r>
          </a:p>
          <a:p>
            <a:pPr marL="285750" indent="-285750">
              <a:buFont typeface="Arial" panose="020B0604020202020204" pitchFamily="34" charset="0"/>
              <a:buChar char="•"/>
            </a:pPr>
            <a:r>
              <a:rPr lang="en-GB" dirty="0"/>
              <a:t>Possible post-market NB follow up</a:t>
            </a:r>
          </a:p>
          <a:p>
            <a:pPr marL="285750" indent="-285750">
              <a:buFont typeface="Arial" panose="020B0604020202020204" pitchFamily="34" charset="0"/>
              <a:buChar char="•"/>
            </a:pPr>
            <a:r>
              <a:rPr lang="en-GB" dirty="0">
                <a:solidFill>
                  <a:schemeClr val="accent2"/>
                </a:solidFill>
              </a:rPr>
              <a:t>Performance Evaluation Assessment Report will be issued by NB</a:t>
            </a:r>
          </a:p>
          <a:p>
            <a:pPr marL="285750" indent="-285750">
              <a:buFont typeface="Arial" panose="020B0604020202020204" pitchFamily="34" charset="0"/>
              <a:buChar char="•"/>
            </a:pPr>
            <a:r>
              <a:rPr lang="en-GB" dirty="0">
                <a:solidFill>
                  <a:schemeClr val="accent2"/>
                </a:solidFill>
              </a:rPr>
              <a:t>EU Quality Management Certificate will be issued (with each group listed under the scope of audit)</a:t>
            </a:r>
          </a:p>
        </p:txBody>
      </p:sp>
      <p:pic>
        <p:nvPicPr>
          <p:cNvPr id="12"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00000" y="1099831"/>
            <a:ext cx="2798064" cy="1859280"/>
          </a:xfrm>
          <a:prstGeom prst="rect">
            <a:avLst/>
          </a:prstGeom>
        </p:spPr>
      </p:pic>
      <p:sp>
        <p:nvSpPr>
          <p:cNvPr id="14" name="TextBox 13"/>
          <p:cNvSpPr txBox="1"/>
          <p:nvPr/>
        </p:nvSpPr>
        <p:spPr>
          <a:xfrm>
            <a:off x="6448018" y="3189928"/>
            <a:ext cx="2731838" cy="707886"/>
          </a:xfrm>
          <a:prstGeom prst="rect">
            <a:avLst/>
          </a:prstGeom>
          <a:noFill/>
        </p:spPr>
        <p:txBody>
          <a:bodyPr wrap="none" rtlCol="0">
            <a:spAutoFit/>
          </a:bodyPr>
          <a:lstStyle/>
          <a:p>
            <a:r>
              <a:rPr lang="en-GB" sz="2000" b="1" i="1" dirty="0">
                <a:solidFill>
                  <a:srgbClr val="C89800"/>
                </a:solidFill>
              </a:rPr>
              <a:t>Content dependent </a:t>
            </a:r>
            <a:br>
              <a:rPr lang="en-GB" sz="2000" b="1" i="1" dirty="0">
                <a:solidFill>
                  <a:srgbClr val="C89800"/>
                </a:solidFill>
              </a:rPr>
            </a:br>
            <a:r>
              <a:rPr lang="en-GB" sz="2000" b="1" i="1" dirty="0">
                <a:solidFill>
                  <a:srgbClr val="C89800"/>
                </a:solidFill>
              </a:rPr>
              <a:t>on device</a:t>
            </a:r>
          </a:p>
        </p:txBody>
      </p:sp>
      <p:sp>
        <p:nvSpPr>
          <p:cNvPr id="9" name="Footer Placeholder 3"/>
          <p:cNvSpPr>
            <a:spLocks noGrp="1"/>
          </p:cNvSpPr>
          <p:nvPr>
            <p:ph type="ftr" sz="quarter" idx="4294967295"/>
          </p:nvPr>
        </p:nvSpPr>
        <p:spPr>
          <a:xfrm>
            <a:off x="819879" y="4687595"/>
            <a:ext cx="3086100" cy="160337"/>
          </a:xfrm>
        </p:spPr>
        <p:txBody>
          <a:bodyPr/>
          <a:lstStyle/>
          <a:p>
            <a:r>
              <a:rPr lang="en-GB" sz="600" dirty="0"/>
              <a:t>Copyright © 2019 BSI. All rights reserved.</a:t>
            </a:r>
          </a:p>
        </p:txBody>
      </p:sp>
    </p:spTree>
    <p:extLst>
      <p:ext uri="{BB962C8B-B14F-4D97-AF65-F5344CB8AC3E}">
        <p14:creationId xmlns:p14="http://schemas.microsoft.com/office/powerpoint/2010/main" val="282878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Quality Management System Assurance </a:t>
            </a:r>
          </a:p>
        </p:txBody>
      </p:sp>
      <p:sp>
        <p:nvSpPr>
          <p:cNvPr id="8" name="Text Placeholder 7"/>
          <p:cNvSpPr>
            <a:spLocks noGrp="1"/>
          </p:cNvSpPr>
          <p:nvPr>
            <p:ph type="body" sz="quarter" idx="12"/>
          </p:nvPr>
        </p:nvSpPr>
        <p:spPr>
          <a:xfrm>
            <a:off x="339725" y="1123950"/>
            <a:ext cx="6027150" cy="240030"/>
          </a:xfrm>
        </p:spPr>
        <p:txBody>
          <a:bodyPr/>
          <a:lstStyle/>
          <a:p>
            <a:pPr marL="342900" indent="-342900">
              <a:buFont typeface="+mj-lt"/>
              <a:buAutoNum type="arabicPeriod" startAt="3"/>
            </a:pPr>
            <a:r>
              <a:rPr lang="en-GB" dirty="0">
                <a:solidFill>
                  <a:schemeClr val="accent2"/>
                </a:solidFill>
              </a:rPr>
              <a:t>Assessment of Technical Documentation</a:t>
            </a:r>
          </a:p>
          <a:p>
            <a:endParaRPr lang="en-GB" dirty="0"/>
          </a:p>
        </p:txBody>
      </p:sp>
      <p:sp>
        <p:nvSpPr>
          <p:cNvPr id="10" name="Text Placeholder 9"/>
          <p:cNvSpPr>
            <a:spLocks noGrp="1"/>
          </p:cNvSpPr>
          <p:nvPr>
            <p:ph type="body" sz="quarter" idx="14"/>
          </p:nvPr>
        </p:nvSpPr>
        <p:spPr>
          <a:xfrm>
            <a:off x="339725" y="1388100"/>
            <a:ext cx="7474213" cy="3190265"/>
          </a:xfrm>
        </p:spPr>
        <p:txBody>
          <a:bodyPr>
            <a:noAutofit/>
          </a:bodyPr>
          <a:lstStyle/>
          <a:p>
            <a:pPr marL="285750" indent="-285750">
              <a:buFont typeface="Arial" panose="020B0604020202020204" pitchFamily="34" charset="0"/>
              <a:buChar char="•"/>
            </a:pPr>
            <a:r>
              <a:rPr lang="en-GB" dirty="0">
                <a:solidFill>
                  <a:srgbClr val="C89800"/>
                </a:solidFill>
              </a:rPr>
              <a:t>Class D, Self-Tests (all), and Near Patient Tests (all)</a:t>
            </a:r>
          </a:p>
          <a:p>
            <a:pPr marL="285750" indent="-285750">
              <a:buFont typeface="Arial" panose="020B0604020202020204" pitchFamily="34" charset="0"/>
              <a:buChar char="•"/>
            </a:pPr>
            <a:r>
              <a:rPr lang="en-GB" dirty="0"/>
              <a:t>Annex IX (I &amp; III) </a:t>
            </a:r>
            <a:r>
              <a:rPr lang="en-GB" b="1" dirty="0">
                <a:solidFill>
                  <a:srgbClr val="C89800"/>
                </a:solidFill>
              </a:rPr>
              <a:t>+ Chapter II</a:t>
            </a:r>
          </a:p>
          <a:p>
            <a:pPr marL="285750" indent="-285750">
              <a:buFont typeface="Arial" panose="020B0604020202020204" pitchFamily="34" charset="0"/>
              <a:buChar char="•"/>
            </a:pPr>
            <a:r>
              <a:rPr lang="en-GB" dirty="0"/>
              <a:t>Review of Technical documentation – Annex II &amp; XIII</a:t>
            </a:r>
          </a:p>
          <a:p>
            <a:pPr marL="285750" indent="-285750">
              <a:buFont typeface="Arial" panose="020B0604020202020204" pitchFamily="34" charset="0"/>
              <a:buChar char="•"/>
            </a:pPr>
            <a:r>
              <a:rPr lang="en-GB" i="1" dirty="0"/>
              <a:t>No sampling of files</a:t>
            </a:r>
          </a:p>
          <a:p>
            <a:pPr marL="285750" indent="-285750">
              <a:buFont typeface="Arial" panose="020B0604020202020204" pitchFamily="34" charset="0"/>
              <a:buChar char="•"/>
            </a:pPr>
            <a:r>
              <a:rPr lang="en-GB" dirty="0">
                <a:solidFill>
                  <a:schemeClr val="accent2"/>
                </a:solidFill>
              </a:rPr>
              <a:t>Performance Evaluation Plan &amp; Report needed</a:t>
            </a:r>
          </a:p>
          <a:p>
            <a:pPr marL="285750" indent="-285750">
              <a:buFont typeface="Arial" panose="020B0604020202020204" pitchFamily="34" charset="0"/>
              <a:buChar char="•"/>
            </a:pPr>
            <a:r>
              <a:rPr lang="en-GB" dirty="0"/>
              <a:t>Adequacy of technical documentation to support all claims</a:t>
            </a:r>
          </a:p>
          <a:p>
            <a:pPr marL="285750" indent="-285750">
              <a:buFont typeface="Arial" panose="020B0604020202020204" pitchFamily="34" charset="0"/>
              <a:buChar char="•"/>
            </a:pPr>
            <a:r>
              <a:rPr lang="en-GB" dirty="0"/>
              <a:t>Possible post-market NB follow up</a:t>
            </a:r>
          </a:p>
          <a:p>
            <a:pPr marL="285750" indent="-285750">
              <a:buFont typeface="Arial" panose="020B0604020202020204" pitchFamily="34" charset="0"/>
              <a:buChar char="•"/>
            </a:pPr>
            <a:r>
              <a:rPr lang="en-GB" dirty="0">
                <a:solidFill>
                  <a:schemeClr val="accent2"/>
                </a:solidFill>
              </a:rPr>
              <a:t>Performance Evaluation Assessment Report</a:t>
            </a:r>
          </a:p>
          <a:p>
            <a:pPr marL="285750" indent="-285750">
              <a:buFont typeface="Arial" panose="020B0604020202020204" pitchFamily="34" charset="0"/>
              <a:buChar char="•"/>
            </a:pPr>
            <a:r>
              <a:rPr lang="en-GB" dirty="0">
                <a:solidFill>
                  <a:schemeClr val="accent2"/>
                </a:solidFill>
              </a:rPr>
              <a:t>EU Technical Documentation certificate will be issued (Product specific), in addition to the EU Quality Management Certificate </a:t>
            </a:r>
          </a:p>
        </p:txBody>
      </p:sp>
      <p:pic>
        <p:nvPicPr>
          <p:cNvPr id="12" name="Picture 1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900000" y="1099831"/>
            <a:ext cx="2798064" cy="1859280"/>
          </a:xfrm>
          <a:prstGeom prst="rect">
            <a:avLst/>
          </a:prstGeom>
        </p:spPr>
      </p:pic>
      <p:sp>
        <p:nvSpPr>
          <p:cNvPr id="11" name="TextBox 10"/>
          <p:cNvSpPr txBox="1"/>
          <p:nvPr/>
        </p:nvSpPr>
        <p:spPr>
          <a:xfrm>
            <a:off x="6074421" y="3143003"/>
            <a:ext cx="2731838" cy="707886"/>
          </a:xfrm>
          <a:prstGeom prst="rect">
            <a:avLst/>
          </a:prstGeom>
          <a:noFill/>
        </p:spPr>
        <p:txBody>
          <a:bodyPr wrap="none" rtlCol="0">
            <a:spAutoFit/>
          </a:bodyPr>
          <a:lstStyle/>
          <a:p>
            <a:r>
              <a:rPr lang="en-GB" sz="2000" b="1" i="1" dirty="0">
                <a:solidFill>
                  <a:srgbClr val="C89800"/>
                </a:solidFill>
              </a:rPr>
              <a:t>Content dependent </a:t>
            </a:r>
            <a:br>
              <a:rPr lang="en-GB" sz="2000" b="1" i="1" dirty="0">
                <a:solidFill>
                  <a:srgbClr val="C89800"/>
                </a:solidFill>
              </a:rPr>
            </a:br>
            <a:r>
              <a:rPr lang="en-GB" sz="2000" b="1" i="1" dirty="0">
                <a:solidFill>
                  <a:srgbClr val="C89800"/>
                </a:solidFill>
              </a:rPr>
              <a:t>on device</a:t>
            </a:r>
          </a:p>
        </p:txBody>
      </p:sp>
      <p:sp>
        <p:nvSpPr>
          <p:cNvPr id="9" name="Footer Placeholder 3">
            <a:extLst>
              <a:ext uri="{FF2B5EF4-FFF2-40B4-BE49-F238E27FC236}">
                <a16:creationId xmlns:a16="http://schemas.microsoft.com/office/drawing/2014/main" id="{166E95F5-0A50-4C98-A0CC-8961DC6A048D}"/>
              </a:ext>
            </a:extLst>
          </p:cNvPr>
          <p:cNvSpPr>
            <a:spLocks noGrp="1"/>
          </p:cNvSpPr>
          <p:nvPr>
            <p:ph type="ftr" sz="quarter" idx="4294967295"/>
          </p:nvPr>
        </p:nvSpPr>
        <p:spPr>
          <a:xfrm>
            <a:off x="819879" y="4687595"/>
            <a:ext cx="3086100" cy="160337"/>
          </a:xfrm>
        </p:spPr>
        <p:txBody>
          <a:bodyPr/>
          <a:lstStyle/>
          <a:p>
            <a:r>
              <a:rPr lang="en-GB" sz="600" dirty="0"/>
              <a:t>Copyright © 2019 BSI. All rights reserved.</a:t>
            </a:r>
          </a:p>
        </p:txBody>
      </p:sp>
    </p:spTree>
    <p:extLst>
      <p:ext uri="{BB962C8B-B14F-4D97-AF65-F5344CB8AC3E}">
        <p14:creationId xmlns:p14="http://schemas.microsoft.com/office/powerpoint/2010/main" val="202146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Companion Diagnostics</a:t>
            </a:r>
          </a:p>
        </p:txBody>
      </p:sp>
      <p:sp>
        <p:nvSpPr>
          <p:cNvPr id="7" name="Text Placeholder 6"/>
          <p:cNvSpPr>
            <a:spLocks noGrp="1"/>
          </p:cNvSpPr>
          <p:nvPr>
            <p:ph type="body" sz="quarter" idx="12"/>
          </p:nvPr>
        </p:nvSpPr>
        <p:spPr/>
        <p:txBody>
          <a:bodyPr/>
          <a:lstStyle/>
          <a:p>
            <a:r>
              <a:rPr lang="en-GB" dirty="0"/>
              <a:t>Definition…</a:t>
            </a:r>
          </a:p>
        </p:txBody>
      </p:sp>
      <p:sp>
        <p:nvSpPr>
          <p:cNvPr id="8" name="Text Placeholder 7"/>
          <p:cNvSpPr>
            <a:spLocks noGrp="1"/>
          </p:cNvSpPr>
          <p:nvPr>
            <p:ph type="body" sz="quarter" idx="14"/>
          </p:nvPr>
        </p:nvSpPr>
        <p:spPr/>
        <p:txBody>
          <a:bodyPr/>
          <a:lstStyle/>
          <a:p>
            <a:r>
              <a:rPr lang="en-US" dirty="0"/>
              <a:t>means a device which is essential for the safe and effective use of a corresponding medicinal product to:</a:t>
            </a:r>
          </a:p>
          <a:p>
            <a:r>
              <a:rPr lang="en-US" dirty="0"/>
              <a:t>- identify, before and/or during treatment, patients who are most likely to benefit from the corresponding medicinal product; or</a:t>
            </a:r>
          </a:p>
          <a:p>
            <a:r>
              <a:rPr lang="en-US" dirty="0"/>
              <a:t>- identify, before and/or during treatment, patients likely to be at increased risk for serious adverse reactions as a result of treatment with the corresponding medicinal product;</a:t>
            </a:r>
          </a:p>
          <a:p>
            <a:endParaRPr lang="en-US" dirty="0"/>
          </a:p>
          <a:p>
            <a:pPr marL="285750" indent="-285750">
              <a:buFont typeface="Arial" pitchFamily="34" charset="0"/>
              <a:buChar char="•"/>
            </a:pPr>
            <a:r>
              <a:rPr lang="en-US" dirty="0">
                <a:solidFill>
                  <a:schemeClr val="accent2"/>
                </a:solidFill>
              </a:rPr>
              <a:t>Conformity assessment of companion diagnostics will require consultation by the NB with </a:t>
            </a:r>
            <a:r>
              <a:rPr lang="en-GB" dirty="0">
                <a:solidFill>
                  <a:schemeClr val="accent2"/>
                </a:solidFill>
              </a:rPr>
              <a:t>the European Medicines Agency (EMA) or country competent authority (CA)</a:t>
            </a:r>
            <a:r>
              <a:rPr lang="en-US" dirty="0">
                <a:solidFill>
                  <a:schemeClr val="accent2"/>
                </a:solidFill>
              </a:rPr>
              <a:t> </a:t>
            </a:r>
          </a:p>
          <a:p>
            <a:pPr marL="971550" lvl="1" indent="-285750"/>
            <a:r>
              <a:rPr lang="en-US" sz="1400" i="1" dirty="0">
                <a:solidFill>
                  <a:schemeClr val="accent2"/>
                </a:solidFill>
              </a:rPr>
              <a:t>Process and expectations from European Commission not yet defined</a:t>
            </a:r>
          </a:p>
          <a:p>
            <a:endParaRPr lang="en-GB" dirty="0"/>
          </a:p>
        </p:txBody>
      </p:sp>
      <p:sp>
        <p:nvSpPr>
          <p:cNvPr id="6" name="Footer Placeholder 3"/>
          <p:cNvSpPr>
            <a:spLocks noGrp="1"/>
          </p:cNvSpPr>
          <p:nvPr>
            <p:ph type="ftr" sz="quarter" idx="4294967295"/>
          </p:nvPr>
        </p:nvSpPr>
        <p:spPr>
          <a:xfrm>
            <a:off x="819879" y="4687595"/>
            <a:ext cx="3086100" cy="160337"/>
          </a:xfrm>
        </p:spPr>
        <p:txBody>
          <a:bodyPr/>
          <a:lstStyle/>
          <a:p>
            <a:r>
              <a:rPr lang="en-GB" sz="600" dirty="0"/>
              <a:t>Copyright © 2019 BSI. All rights reserved.</a:t>
            </a:r>
          </a:p>
        </p:txBody>
      </p:sp>
    </p:spTree>
    <p:extLst>
      <p:ext uri="{BB962C8B-B14F-4D97-AF65-F5344CB8AC3E}">
        <p14:creationId xmlns:p14="http://schemas.microsoft.com/office/powerpoint/2010/main" val="25408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EU Reference Laboratories &amp; Class D devices</a:t>
            </a:r>
          </a:p>
        </p:txBody>
      </p:sp>
      <p:sp>
        <p:nvSpPr>
          <p:cNvPr id="3" name="Text Placeholder 2"/>
          <p:cNvSpPr>
            <a:spLocks noGrp="1"/>
          </p:cNvSpPr>
          <p:nvPr>
            <p:ph type="body" sz="quarter" idx="12"/>
          </p:nvPr>
        </p:nvSpPr>
        <p:spPr>
          <a:xfrm>
            <a:off x="339724" y="1132418"/>
            <a:ext cx="6579130" cy="162983"/>
          </a:xfrm>
        </p:spPr>
        <p:txBody>
          <a:bodyPr/>
          <a:lstStyle/>
          <a:p>
            <a:r>
              <a:rPr lang="en-GB" dirty="0">
                <a:solidFill>
                  <a:schemeClr val="accent2"/>
                </a:solidFill>
              </a:rPr>
              <a:t>In addition to QMS and Technical Documentation audit – part of conformity assessment:</a:t>
            </a:r>
            <a:endParaRPr lang="en-GB" dirty="0"/>
          </a:p>
          <a:p>
            <a:pPr marL="285750" indent="-285750">
              <a:buFont typeface="Arial" panose="020B0604020202020204" pitchFamily="34" charset="0"/>
              <a:buChar char="•"/>
            </a:pPr>
            <a:endParaRPr lang="en-GB" dirty="0"/>
          </a:p>
        </p:txBody>
      </p:sp>
      <p:sp>
        <p:nvSpPr>
          <p:cNvPr id="4" name="Text Placeholder 3"/>
          <p:cNvSpPr>
            <a:spLocks noGrp="1"/>
          </p:cNvSpPr>
          <p:nvPr>
            <p:ph type="body" sz="quarter" idx="14"/>
          </p:nvPr>
        </p:nvSpPr>
        <p:spPr>
          <a:xfrm>
            <a:off x="348188" y="1791464"/>
            <a:ext cx="6807733" cy="2896131"/>
          </a:xfrm>
        </p:spPr>
        <p:txBody>
          <a:bodyPr>
            <a:noAutofit/>
          </a:bodyPr>
          <a:lstStyle/>
          <a:p>
            <a:pPr marL="285750" indent="-285750">
              <a:buFont typeface="Arial" panose="020B0604020202020204" pitchFamily="34" charset="0"/>
              <a:buChar char="•"/>
            </a:pPr>
            <a:r>
              <a:rPr lang="en-GB" dirty="0"/>
              <a:t>Compliance with the Common Specification</a:t>
            </a:r>
          </a:p>
          <a:p>
            <a:pPr marL="971550" lvl="1" indent="-285750"/>
            <a:r>
              <a:rPr lang="en-GB" sz="1400" dirty="0"/>
              <a:t>Query on transition arrangements to current Common Technical Specification</a:t>
            </a:r>
          </a:p>
          <a:p>
            <a:pPr marL="285750" indent="-285750">
              <a:buFont typeface="Arial" panose="020B0604020202020204" pitchFamily="34" charset="0"/>
              <a:buChar char="•"/>
            </a:pPr>
            <a:r>
              <a:rPr lang="en-GB" dirty="0"/>
              <a:t>Consultation with MDCG where no Common Specification</a:t>
            </a:r>
          </a:p>
          <a:p>
            <a:pPr marL="285750" indent="-285750">
              <a:buFont typeface="Arial" panose="020B0604020202020204" pitchFamily="34" charset="0"/>
              <a:buChar char="•"/>
            </a:pPr>
            <a:r>
              <a:rPr lang="en-GB" dirty="0"/>
              <a:t>EU Reference laboratory will verify claimed performance of the </a:t>
            </a:r>
            <a:br>
              <a:rPr lang="en-GB" dirty="0"/>
            </a:br>
            <a:r>
              <a:rPr lang="en-GB" dirty="0"/>
              <a:t>device and compliance with Common Specification or other solutions</a:t>
            </a:r>
          </a:p>
          <a:p>
            <a:pPr marL="971550" lvl="1" indent="-285750"/>
            <a:r>
              <a:rPr lang="en-GB" sz="1400" dirty="0"/>
              <a:t>Scientific opinion within 60 days</a:t>
            </a:r>
          </a:p>
          <a:p>
            <a:pPr marL="971550" lvl="1" indent="-285750"/>
            <a:r>
              <a:rPr lang="en-GB" sz="1400" dirty="0"/>
              <a:t>Ref Lab will also be involved in review of device changes post-market</a:t>
            </a:r>
          </a:p>
          <a:p>
            <a:pPr marL="285750" indent="-285750">
              <a:buFont typeface="Arial" panose="020B0604020202020204" pitchFamily="34" charset="0"/>
              <a:buChar char="•"/>
            </a:pPr>
            <a:r>
              <a:rPr lang="en-GB" dirty="0"/>
              <a:t>EU Reference laboratories will need to be designated</a:t>
            </a:r>
          </a:p>
          <a:p>
            <a:pPr marL="971550" lvl="1" indent="-285750"/>
            <a:r>
              <a:rPr lang="en-GB" sz="1400" dirty="0"/>
              <a:t>Time frame dependent on implementing provisions</a:t>
            </a:r>
            <a:endParaRPr lang="en-GB" dirty="0"/>
          </a:p>
          <a:p>
            <a:pPr marL="971550" lvl="1" indent="-285750"/>
            <a:endParaRPr lang="en-GB" sz="1400" dirty="0"/>
          </a:p>
          <a:p>
            <a:pPr marL="285750" indent="-285750">
              <a:buFont typeface="Arial" panose="020B0604020202020204" pitchFamily="34" charset="0"/>
              <a:buChar char="•"/>
            </a:pPr>
            <a:endParaRPr lang="en-GB" sz="1800" dirty="0"/>
          </a:p>
          <a:p>
            <a:endParaRPr lang="en-GB"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7871" y="1055370"/>
            <a:ext cx="2154659" cy="2776368"/>
          </a:xfrm>
          <a:prstGeom prst="rect">
            <a:avLst/>
          </a:prstGeom>
        </p:spPr>
      </p:pic>
      <p:sp>
        <p:nvSpPr>
          <p:cNvPr id="7" name="Footer Placeholder 3"/>
          <p:cNvSpPr>
            <a:spLocks noGrp="1"/>
          </p:cNvSpPr>
          <p:nvPr>
            <p:ph type="ftr" sz="quarter" idx="4294967295"/>
          </p:nvPr>
        </p:nvSpPr>
        <p:spPr>
          <a:xfrm>
            <a:off x="819879" y="4687595"/>
            <a:ext cx="3086100" cy="160337"/>
          </a:xfrm>
        </p:spPr>
        <p:txBody>
          <a:bodyPr/>
          <a:lstStyle/>
          <a:p>
            <a:r>
              <a:rPr lang="en-GB" sz="600" dirty="0"/>
              <a:t>Copyright © 2019 BSI. All rights reserved.</a:t>
            </a:r>
          </a:p>
        </p:txBody>
      </p:sp>
      <p:sp>
        <p:nvSpPr>
          <p:cNvPr id="5" name="Explosion 1 4"/>
          <p:cNvSpPr/>
          <p:nvPr/>
        </p:nvSpPr>
        <p:spPr>
          <a:xfrm>
            <a:off x="4733607" y="3831738"/>
            <a:ext cx="2621280" cy="112014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Current estimate start 2021</a:t>
            </a:r>
          </a:p>
        </p:txBody>
      </p:sp>
    </p:spTree>
    <p:extLst>
      <p:ext uri="{BB962C8B-B14F-4D97-AF65-F5344CB8AC3E}">
        <p14:creationId xmlns:p14="http://schemas.microsoft.com/office/powerpoint/2010/main" val="383886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Autofit/>
          </a:bodyPr>
          <a:lstStyle/>
          <a:p>
            <a:r>
              <a:rPr lang="en-GB" b="1" dirty="0"/>
              <a:t>IVDR update - Overview</a:t>
            </a:r>
          </a:p>
        </p:txBody>
      </p:sp>
      <p:sp>
        <p:nvSpPr>
          <p:cNvPr id="5" name="Footer Placeholder 3"/>
          <p:cNvSpPr>
            <a:spLocks noGrp="1"/>
          </p:cNvSpPr>
          <p:nvPr>
            <p:ph type="ftr" sz="quarter" idx="4294967295"/>
          </p:nvPr>
        </p:nvSpPr>
        <p:spPr>
          <a:xfrm>
            <a:off x="819879" y="4687595"/>
            <a:ext cx="3086100" cy="160337"/>
          </a:xfrm>
        </p:spPr>
        <p:txBody>
          <a:bodyPr/>
          <a:lstStyle/>
          <a:p>
            <a:r>
              <a:rPr lang="en-GB" sz="600" dirty="0"/>
              <a:t>Copyright © 2019 BSI. All rights reserved.</a:t>
            </a:r>
          </a:p>
        </p:txBody>
      </p:sp>
    </p:spTree>
    <p:extLst>
      <p:ext uri="{BB962C8B-B14F-4D97-AF65-F5344CB8AC3E}">
        <p14:creationId xmlns:p14="http://schemas.microsoft.com/office/powerpoint/2010/main" val="1359611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4"/>
          </p:nvPr>
        </p:nvSpPr>
        <p:spPr>
          <a:xfrm>
            <a:off x="339724" y="1448651"/>
            <a:ext cx="5842530" cy="3131820"/>
          </a:xfrm>
        </p:spPr>
        <p:txBody>
          <a:bodyPr>
            <a:noAutofit/>
          </a:bodyPr>
          <a:lstStyle/>
          <a:p>
            <a:pPr marL="285750" indent="-285750">
              <a:buFont typeface="Arial" panose="020B0604020202020204" pitchFamily="34" charset="0"/>
              <a:buChar char="•"/>
            </a:pPr>
            <a:r>
              <a:rPr lang="en-GB" dirty="0"/>
              <a:t>All batches will have to be tested and released by the EURL</a:t>
            </a:r>
          </a:p>
          <a:p>
            <a:pPr marL="971550" lvl="1" indent="-285750"/>
            <a:r>
              <a:rPr lang="en-GB" sz="1400" dirty="0"/>
              <a:t>IVDD allows testing to take place in the manufacturer’s laboratory with a panel of samples supplied by the NB</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It is assumed that the Reference Lab for testing of the batches will be the same at the Reference Lab that reviews the performance data</a:t>
            </a:r>
          </a:p>
        </p:txBody>
      </p:sp>
      <p:sp>
        <p:nvSpPr>
          <p:cNvPr id="9" name="Text Placeholder 2"/>
          <p:cNvSpPr>
            <a:spLocks noGrp="1"/>
          </p:cNvSpPr>
          <p:nvPr>
            <p:ph type="body" sz="quarter" idx="12"/>
          </p:nvPr>
        </p:nvSpPr>
        <p:spPr>
          <a:xfrm>
            <a:off x="339724" y="1105101"/>
            <a:ext cx="6579130" cy="162983"/>
          </a:xfrm>
        </p:spPr>
        <p:txBody>
          <a:bodyPr/>
          <a:lstStyle/>
          <a:p>
            <a:r>
              <a:rPr lang="en-GB" dirty="0">
                <a:solidFill>
                  <a:schemeClr val="accent2"/>
                </a:solidFill>
              </a:rPr>
              <a:t>Batch release – differences compared to IVD Directive:</a:t>
            </a:r>
            <a:endParaRPr lang="en-GB" dirty="0"/>
          </a:p>
          <a:p>
            <a:pPr marL="285750" indent="-285750">
              <a:buFont typeface="Arial" panose="020B0604020202020204" pitchFamily="34" charset="0"/>
              <a:buChar char="•"/>
            </a:pPr>
            <a:endParaRPr lang="en-GB" dirty="0"/>
          </a:p>
        </p:txBody>
      </p:sp>
      <p:sp>
        <p:nvSpPr>
          <p:cNvPr id="10" name="Title 1"/>
          <p:cNvSpPr txBox="1">
            <a:spLocks/>
          </p:cNvSpPr>
          <p:nvPr/>
        </p:nvSpPr>
        <p:spPr>
          <a:xfrm>
            <a:off x="348189" y="372603"/>
            <a:ext cx="8466535" cy="321568"/>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2300" kern="1200">
                <a:solidFill>
                  <a:schemeClr val="tx1"/>
                </a:solidFill>
                <a:latin typeface="+mj-lt"/>
                <a:ea typeface="+mj-ea"/>
                <a:cs typeface="+mj-cs"/>
              </a:defRPr>
            </a:lvl1pPr>
          </a:lstStyle>
          <a:p>
            <a:r>
              <a:rPr lang="en-GB" dirty="0"/>
              <a:t>EU Reference Laboratories &amp; Class D devices</a:t>
            </a:r>
          </a:p>
        </p:txBody>
      </p:sp>
      <p:pic>
        <p:nvPicPr>
          <p:cNvPr id="11" name="Picture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37871" y="1055370"/>
            <a:ext cx="2154659" cy="2776368"/>
          </a:xfrm>
          <a:prstGeom prst="rect">
            <a:avLst/>
          </a:prstGeom>
        </p:spPr>
      </p:pic>
      <p:sp>
        <p:nvSpPr>
          <p:cNvPr id="8" name="Footer Placeholder 3"/>
          <p:cNvSpPr>
            <a:spLocks noGrp="1"/>
          </p:cNvSpPr>
          <p:nvPr>
            <p:ph type="ftr" sz="quarter" idx="4294967295"/>
          </p:nvPr>
        </p:nvSpPr>
        <p:spPr>
          <a:xfrm>
            <a:off x="819879" y="4687595"/>
            <a:ext cx="3086100" cy="160337"/>
          </a:xfrm>
        </p:spPr>
        <p:txBody>
          <a:bodyPr/>
          <a:lstStyle/>
          <a:p>
            <a:r>
              <a:rPr lang="en-GB" sz="600" dirty="0"/>
              <a:t>Copyright © 2019 BSI. All rights reserved.</a:t>
            </a:r>
          </a:p>
        </p:txBody>
      </p:sp>
    </p:spTree>
    <p:extLst>
      <p:ext uri="{BB962C8B-B14F-4D97-AF65-F5344CB8AC3E}">
        <p14:creationId xmlns:p14="http://schemas.microsoft.com/office/powerpoint/2010/main" val="4260670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Certificates issued under Annex IX</a:t>
            </a:r>
          </a:p>
        </p:txBody>
      </p:sp>
      <p:sp>
        <p:nvSpPr>
          <p:cNvPr id="7" name="Text Placeholder 7"/>
          <p:cNvSpPr>
            <a:spLocks noGrp="1"/>
          </p:cNvSpPr>
          <p:nvPr>
            <p:ph type="body" sz="quarter" idx="12"/>
          </p:nvPr>
        </p:nvSpPr>
        <p:spPr/>
        <p:txBody>
          <a:bodyPr/>
          <a:lstStyle/>
          <a:p>
            <a:r>
              <a:rPr lang="en-GB" dirty="0">
                <a:solidFill>
                  <a:srgbClr val="C89800"/>
                </a:solidFill>
              </a:rPr>
              <a:t>Class B &amp; C devices</a:t>
            </a:r>
            <a:endParaRPr lang="en-GB" b="0" dirty="0">
              <a:solidFill>
                <a:srgbClr val="C89800"/>
              </a:solidFill>
            </a:endParaRPr>
          </a:p>
        </p:txBody>
      </p:sp>
      <p:sp>
        <p:nvSpPr>
          <p:cNvPr id="8" name="Text Placeholder 9"/>
          <p:cNvSpPr>
            <a:spLocks noGrp="1"/>
          </p:cNvSpPr>
          <p:nvPr>
            <p:ph type="body" sz="quarter" idx="14"/>
          </p:nvPr>
        </p:nvSpPr>
        <p:spPr/>
        <p:txBody>
          <a:bodyPr/>
          <a:lstStyle/>
          <a:p>
            <a:pPr marL="342900" indent="-342900">
              <a:buFont typeface="+mj-lt"/>
              <a:buAutoNum type="arabicPeriod"/>
            </a:pPr>
            <a:r>
              <a:rPr lang="en-GB" b="1" u="sng" dirty="0">
                <a:solidFill>
                  <a:schemeClr val="accent2"/>
                </a:solidFill>
              </a:rPr>
              <a:t>EU Quality Management System</a:t>
            </a:r>
            <a:r>
              <a:rPr lang="en-GB" b="1" dirty="0">
                <a:solidFill>
                  <a:schemeClr val="accent2"/>
                </a:solidFill>
              </a:rPr>
              <a:t> certificate </a:t>
            </a:r>
            <a:r>
              <a:rPr lang="en-GB" dirty="0">
                <a:solidFill>
                  <a:schemeClr val="accent2"/>
                </a:solidFill>
              </a:rPr>
              <a:t>(Annex IX, I &amp; III)</a:t>
            </a:r>
          </a:p>
          <a:p>
            <a:pPr marL="971550" lvl="1" indent="-285750"/>
            <a:r>
              <a:rPr lang="en-GB" sz="1400" dirty="0"/>
              <a:t>Accompanied by assessment of technical documentation on representative basis for each generic device group (C) or device category (B)</a:t>
            </a:r>
          </a:p>
          <a:p>
            <a:pPr marL="971550" lvl="1" indent="-285750"/>
            <a:r>
              <a:rPr lang="en-GB" sz="1400" i="1" dirty="0">
                <a:solidFill>
                  <a:schemeClr val="accent2"/>
                </a:solidFill>
              </a:rPr>
              <a:t>Ref Article 48</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7926" y="3249773"/>
            <a:ext cx="1361781" cy="1361781"/>
          </a:xfrm>
          <a:prstGeom prst="rect">
            <a:avLst/>
          </a:prstGeom>
        </p:spPr>
      </p:pic>
      <p:sp>
        <p:nvSpPr>
          <p:cNvPr id="10" name="Footer Placeholder 3"/>
          <p:cNvSpPr>
            <a:spLocks noGrp="1"/>
          </p:cNvSpPr>
          <p:nvPr>
            <p:ph type="ftr" sz="quarter" idx="4294967295"/>
          </p:nvPr>
        </p:nvSpPr>
        <p:spPr>
          <a:xfrm>
            <a:off x="819879" y="4687595"/>
            <a:ext cx="3086100" cy="160337"/>
          </a:xfrm>
        </p:spPr>
        <p:txBody>
          <a:bodyPr/>
          <a:lstStyle/>
          <a:p>
            <a:r>
              <a:rPr lang="en-GB" sz="600" dirty="0"/>
              <a:t>Copyright © 2019 BSI. All rights reserved.</a:t>
            </a:r>
          </a:p>
        </p:txBody>
      </p:sp>
    </p:spTree>
    <p:extLst>
      <p:ext uri="{BB962C8B-B14F-4D97-AF65-F5344CB8AC3E}">
        <p14:creationId xmlns:p14="http://schemas.microsoft.com/office/powerpoint/2010/main" val="951748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Certificates issued under Annex IX</a:t>
            </a:r>
          </a:p>
        </p:txBody>
      </p:sp>
      <p:sp>
        <p:nvSpPr>
          <p:cNvPr id="7" name="Text Placeholder 7"/>
          <p:cNvSpPr>
            <a:spLocks noGrp="1"/>
          </p:cNvSpPr>
          <p:nvPr>
            <p:ph type="body" sz="quarter" idx="12"/>
          </p:nvPr>
        </p:nvSpPr>
        <p:spPr/>
        <p:txBody>
          <a:bodyPr/>
          <a:lstStyle/>
          <a:p>
            <a:r>
              <a:rPr lang="en-GB" dirty="0">
                <a:solidFill>
                  <a:srgbClr val="C89800"/>
                </a:solidFill>
              </a:rPr>
              <a:t>Class B &amp; C devices</a:t>
            </a:r>
            <a:endParaRPr lang="en-GB" b="0" dirty="0">
              <a:solidFill>
                <a:srgbClr val="C89800"/>
              </a:solidFill>
            </a:endParaRPr>
          </a:p>
        </p:txBody>
      </p:sp>
      <p:sp>
        <p:nvSpPr>
          <p:cNvPr id="8" name="Text Placeholder 9"/>
          <p:cNvSpPr>
            <a:spLocks noGrp="1"/>
          </p:cNvSpPr>
          <p:nvPr>
            <p:ph type="body" sz="quarter" idx="14"/>
          </p:nvPr>
        </p:nvSpPr>
        <p:spPr/>
        <p:txBody>
          <a:bodyPr/>
          <a:lstStyle/>
          <a:p>
            <a:pPr marL="342900" indent="-342900">
              <a:buFont typeface="+mj-lt"/>
              <a:buAutoNum type="arabicPeriod"/>
            </a:pPr>
            <a:r>
              <a:rPr lang="en-GB" b="1" u="sng" dirty="0">
                <a:solidFill>
                  <a:schemeClr val="bg1">
                    <a:lumMod val="75000"/>
                  </a:schemeClr>
                </a:solidFill>
              </a:rPr>
              <a:t>EU Quality Management System</a:t>
            </a:r>
            <a:r>
              <a:rPr lang="en-GB" b="1" dirty="0">
                <a:solidFill>
                  <a:schemeClr val="bg1">
                    <a:lumMod val="75000"/>
                  </a:schemeClr>
                </a:solidFill>
              </a:rPr>
              <a:t> certificate</a:t>
            </a:r>
            <a:r>
              <a:rPr lang="en-GB" dirty="0">
                <a:solidFill>
                  <a:schemeClr val="bg1">
                    <a:lumMod val="75000"/>
                  </a:schemeClr>
                </a:solidFill>
              </a:rPr>
              <a:t> (Annex IX, I &amp; III)</a:t>
            </a:r>
          </a:p>
          <a:p>
            <a:pPr marL="971550" lvl="1" indent="-285750"/>
            <a:r>
              <a:rPr lang="en-GB" sz="1400" dirty="0">
                <a:solidFill>
                  <a:schemeClr val="bg1">
                    <a:lumMod val="75000"/>
                  </a:schemeClr>
                </a:solidFill>
              </a:rPr>
              <a:t>Accompanied by assessment of technical documentation on representative basis for each generic device group (C) or device category (B)</a:t>
            </a:r>
          </a:p>
          <a:p>
            <a:pPr marL="971550" lvl="1" indent="-285750"/>
            <a:r>
              <a:rPr lang="en-GB" sz="1400" i="1" dirty="0">
                <a:solidFill>
                  <a:schemeClr val="bg1">
                    <a:lumMod val="75000"/>
                  </a:schemeClr>
                </a:solidFill>
              </a:rPr>
              <a:t>Ref Article 48</a:t>
            </a:r>
          </a:p>
        </p:txBody>
      </p:sp>
      <p:sp>
        <p:nvSpPr>
          <p:cNvPr id="11" name="Text Placeholder 8"/>
          <p:cNvSpPr txBox="1">
            <a:spLocks/>
          </p:cNvSpPr>
          <p:nvPr/>
        </p:nvSpPr>
        <p:spPr>
          <a:xfrm>
            <a:off x="3455396" y="1079183"/>
            <a:ext cx="4032000" cy="268605"/>
          </a:xfrm>
          <a:prstGeom prst="rect">
            <a:avLst/>
          </a:prstGeom>
          <a:solidFill>
            <a:schemeClr val="bg1"/>
          </a:solidFill>
        </p:spPr>
        <p:txBody>
          <a:bodyPr/>
          <a:lstStyle>
            <a:lvl1pPr marL="228600" indent="-228600" algn="l" defTabSz="914400" rtl="0" eaLnBrk="1" latinLnBrk="0" hangingPunct="1">
              <a:lnSpc>
                <a:spcPct val="90000"/>
              </a:lnSpc>
              <a:spcBef>
                <a:spcPts val="1000"/>
              </a:spcBef>
              <a:buClr>
                <a:schemeClr val="tx2"/>
              </a:buClr>
              <a:buSzPct val="104000"/>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Tahoma"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Tahoma"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Tahoma"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solidFill>
                  <a:srgbClr val="C89800"/>
                </a:solidFill>
              </a:rPr>
              <a:t>Class D &amp; Others specified*</a:t>
            </a:r>
          </a:p>
        </p:txBody>
      </p:sp>
      <p:pic>
        <p:nvPicPr>
          <p:cNvPr id="13" name="Picture 1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7926" y="3249773"/>
            <a:ext cx="1361781" cy="1361781"/>
          </a:xfrm>
          <a:prstGeom prst="rect">
            <a:avLst/>
          </a:prstGeom>
        </p:spPr>
      </p:pic>
      <p:sp>
        <p:nvSpPr>
          <p:cNvPr id="12" name="Text Placeholder 10"/>
          <p:cNvSpPr txBox="1">
            <a:spLocks/>
          </p:cNvSpPr>
          <p:nvPr/>
        </p:nvSpPr>
        <p:spPr>
          <a:xfrm>
            <a:off x="3273242" y="1329268"/>
            <a:ext cx="5864852" cy="3635533"/>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SzPct val="104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Tahoma"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Tahoma"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Tahoma"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GB" sz="1600" b="1" u="sng" dirty="0">
                <a:solidFill>
                  <a:schemeClr val="accent2"/>
                </a:solidFill>
              </a:rPr>
              <a:t>EU Quality Management System</a:t>
            </a:r>
            <a:r>
              <a:rPr lang="en-GB" sz="1600" b="1" dirty="0">
                <a:solidFill>
                  <a:schemeClr val="accent2"/>
                </a:solidFill>
              </a:rPr>
              <a:t> certificate </a:t>
            </a:r>
            <a:br>
              <a:rPr lang="en-GB" sz="1600" dirty="0">
                <a:solidFill>
                  <a:schemeClr val="accent2"/>
                </a:solidFill>
              </a:rPr>
            </a:br>
            <a:r>
              <a:rPr lang="en-GB" sz="1600" dirty="0">
                <a:solidFill>
                  <a:schemeClr val="accent2"/>
                </a:solidFill>
              </a:rPr>
              <a:t>(Annex IX, I &amp; III)</a:t>
            </a:r>
          </a:p>
          <a:p>
            <a:pPr marL="342900" indent="-342900">
              <a:buFont typeface="+mj-lt"/>
              <a:buAutoNum type="arabicPeriod"/>
            </a:pPr>
            <a:r>
              <a:rPr lang="en-GB" sz="1600" b="1" u="sng" dirty="0">
                <a:solidFill>
                  <a:schemeClr val="accent2"/>
                </a:solidFill>
              </a:rPr>
              <a:t>EU Technical Documentation Assessment </a:t>
            </a:r>
            <a:r>
              <a:rPr lang="en-GB" sz="1600" b="1" dirty="0">
                <a:solidFill>
                  <a:schemeClr val="accent2"/>
                </a:solidFill>
              </a:rPr>
              <a:t>certificate </a:t>
            </a:r>
            <a:br>
              <a:rPr lang="en-GB" sz="1600" dirty="0">
                <a:solidFill>
                  <a:schemeClr val="accent2"/>
                </a:solidFill>
              </a:rPr>
            </a:br>
            <a:r>
              <a:rPr lang="en-GB" sz="1600" dirty="0">
                <a:solidFill>
                  <a:schemeClr val="accent2"/>
                </a:solidFill>
              </a:rPr>
              <a:t>(Annex IX, II </a:t>
            </a:r>
            <a:r>
              <a:rPr lang="en-GB" sz="1600" dirty="0" err="1">
                <a:solidFill>
                  <a:schemeClr val="accent2"/>
                </a:solidFill>
              </a:rPr>
              <a:t>exclu</a:t>
            </a:r>
            <a:r>
              <a:rPr lang="en-GB" sz="1600" dirty="0">
                <a:solidFill>
                  <a:schemeClr val="accent2"/>
                </a:solidFill>
              </a:rPr>
              <a:t> sec 5)</a:t>
            </a:r>
          </a:p>
          <a:p>
            <a:pPr marL="971550" lvl="1" indent="-285750"/>
            <a:r>
              <a:rPr lang="en-GB" dirty="0"/>
              <a:t>For each Class D device to be placed on the market</a:t>
            </a:r>
          </a:p>
          <a:p>
            <a:pPr marL="971550" lvl="1" indent="-285750"/>
            <a:r>
              <a:rPr lang="en-GB" dirty="0"/>
              <a:t>Reference laboratory will verify claimed performance and Common Specification requirements </a:t>
            </a:r>
            <a:r>
              <a:rPr lang="en-GB" i="1" dirty="0"/>
              <a:t>– needs to be positive outcome</a:t>
            </a:r>
          </a:p>
          <a:p>
            <a:pPr marL="971550" lvl="1" indent="-285750"/>
            <a:r>
              <a:rPr lang="en-GB" dirty="0"/>
              <a:t>MDCG consultation if no Common Specification </a:t>
            </a:r>
          </a:p>
          <a:p>
            <a:pPr marL="971550" lvl="1" indent="-285750"/>
            <a:r>
              <a:rPr lang="en-GB" dirty="0"/>
              <a:t>Verification of manufactured batches (Class D)</a:t>
            </a:r>
          </a:p>
          <a:p>
            <a:endParaRPr lang="en-GB" sz="1400" dirty="0">
              <a:solidFill>
                <a:srgbClr val="C89800"/>
              </a:solidFill>
            </a:endParaRPr>
          </a:p>
          <a:p>
            <a:endParaRPr lang="en-GB" sz="1400" dirty="0">
              <a:solidFill>
                <a:srgbClr val="C89800"/>
              </a:solidFill>
            </a:endParaRPr>
          </a:p>
          <a:p>
            <a:br>
              <a:rPr lang="en-GB" sz="1400" dirty="0">
                <a:solidFill>
                  <a:srgbClr val="C89800"/>
                </a:solidFill>
              </a:rPr>
            </a:br>
            <a:br>
              <a:rPr lang="en-GB" sz="1400" dirty="0">
                <a:solidFill>
                  <a:srgbClr val="C89800"/>
                </a:solidFill>
              </a:rPr>
            </a:br>
            <a:r>
              <a:rPr lang="en-GB" sz="1400" dirty="0">
                <a:solidFill>
                  <a:srgbClr val="C89800"/>
                </a:solidFill>
              </a:rPr>
              <a:t>*Self-test and near patient tests, Classed B-D; Companion Diagnostics </a:t>
            </a:r>
          </a:p>
        </p:txBody>
      </p:sp>
      <p:sp>
        <p:nvSpPr>
          <p:cNvPr id="10" name="Footer Placeholder 3"/>
          <p:cNvSpPr>
            <a:spLocks noGrp="1"/>
          </p:cNvSpPr>
          <p:nvPr>
            <p:ph type="ftr" sz="quarter" idx="4294967295"/>
          </p:nvPr>
        </p:nvSpPr>
        <p:spPr>
          <a:xfrm>
            <a:off x="819879" y="4687595"/>
            <a:ext cx="3086100" cy="160337"/>
          </a:xfrm>
        </p:spPr>
        <p:txBody>
          <a:bodyPr/>
          <a:lstStyle/>
          <a:p>
            <a:r>
              <a:rPr lang="en-GB" sz="600" dirty="0"/>
              <a:t>Copyright © 2019 BSI. All rights reserved.</a:t>
            </a:r>
          </a:p>
        </p:txBody>
      </p:sp>
    </p:spTree>
    <p:extLst>
      <p:ext uri="{BB962C8B-B14F-4D97-AF65-F5344CB8AC3E}">
        <p14:creationId xmlns:p14="http://schemas.microsoft.com/office/powerpoint/2010/main" val="449649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Certificates issued under Annex IX</a:t>
            </a:r>
          </a:p>
        </p:txBody>
      </p:sp>
      <p:sp>
        <p:nvSpPr>
          <p:cNvPr id="7" name="Text Placeholder 7"/>
          <p:cNvSpPr>
            <a:spLocks noGrp="1"/>
          </p:cNvSpPr>
          <p:nvPr>
            <p:ph type="body" sz="quarter" idx="12"/>
          </p:nvPr>
        </p:nvSpPr>
        <p:spPr/>
        <p:txBody>
          <a:bodyPr/>
          <a:lstStyle/>
          <a:p>
            <a:r>
              <a:rPr lang="en-GB" dirty="0">
                <a:solidFill>
                  <a:srgbClr val="C89800"/>
                </a:solidFill>
              </a:rPr>
              <a:t>Class B &amp; C devices</a:t>
            </a:r>
            <a:endParaRPr lang="en-GB" b="0" dirty="0">
              <a:solidFill>
                <a:srgbClr val="C89800"/>
              </a:solidFill>
            </a:endParaRPr>
          </a:p>
        </p:txBody>
      </p:sp>
      <p:sp>
        <p:nvSpPr>
          <p:cNvPr id="8" name="Text Placeholder 9"/>
          <p:cNvSpPr>
            <a:spLocks noGrp="1"/>
          </p:cNvSpPr>
          <p:nvPr>
            <p:ph type="body" sz="quarter" idx="14"/>
          </p:nvPr>
        </p:nvSpPr>
        <p:spPr/>
        <p:txBody>
          <a:bodyPr/>
          <a:lstStyle/>
          <a:p>
            <a:pPr marL="342900" indent="-342900">
              <a:buFont typeface="+mj-lt"/>
              <a:buAutoNum type="arabicPeriod"/>
            </a:pPr>
            <a:r>
              <a:rPr lang="en-GB" b="1" u="sng" dirty="0">
                <a:solidFill>
                  <a:schemeClr val="bg1">
                    <a:lumMod val="75000"/>
                  </a:schemeClr>
                </a:solidFill>
              </a:rPr>
              <a:t>EU Quality Management System</a:t>
            </a:r>
            <a:r>
              <a:rPr lang="en-GB" b="1" dirty="0">
                <a:solidFill>
                  <a:schemeClr val="bg1">
                    <a:lumMod val="75000"/>
                  </a:schemeClr>
                </a:solidFill>
              </a:rPr>
              <a:t> certificate </a:t>
            </a:r>
            <a:r>
              <a:rPr lang="en-GB" dirty="0">
                <a:solidFill>
                  <a:schemeClr val="bg1">
                    <a:lumMod val="75000"/>
                  </a:schemeClr>
                </a:solidFill>
              </a:rPr>
              <a:t>(Annex IX, I &amp; III)</a:t>
            </a:r>
          </a:p>
          <a:p>
            <a:pPr marL="971550" lvl="1" indent="-285750"/>
            <a:r>
              <a:rPr lang="en-GB" sz="1400" dirty="0">
                <a:solidFill>
                  <a:schemeClr val="bg1">
                    <a:lumMod val="75000"/>
                  </a:schemeClr>
                </a:solidFill>
              </a:rPr>
              <a:t>Accompanied by assessment of technical documentation on representative basis for each generic device group (C) or device category (B)</a:t>
            </a:r>
          </a:p>
          <a:p>
            <a:pPr marL="971550" lvl="1" indent="-285750"/>
            <a:r>
              <a:rPr lang="en-GB" sz="1400" i="1" dirty="0">
                <a:solidFill>
                  <a:schemeClr val="bg1">
                    <a:lumMod val="75000"/>
                  </a:schemeClr>
                </a:solidFill>
              </a:rPr>
              <a:t>Ref Article 48</a:t>
            </a:r>
          </a:p>
        </p:txBody>
      </p:sp>
      <p:sp>
        <p:nvSpPr>
          <p:cNvPr id="11" name="Text Placeholder 8"/>
          <p:cNvSpPr txBox="1">
            <a:spLocks/>
          </p:cNvSpPr>
          <p:nvPr/>
        </p:nvSpPr>
        <p:spPr>
          <a:xfrm>
            <a:off x="3455396" y="1079183"/>
            <a:ext cx="4032000" cy="268605"/>
          </a:xfrm>
          <a:prstGeom prst="rect">
            <a:avLst/>
          </a:prstGeom>
          <a:solidFill>
            <a:schemeClr val="bg1"/>
          </a:solidFill>
        </p:spPr>
        <p:txBody>
          <a:bodyPr/>
          <a:lstStyle>
            <a:lvl1pPr marL="228600" indent="-228600" algn="l" defTabSz="914400" rtl="0" eaLnBrk="1" latinLnBrk="0" hangingPunct="1">
              <a:lnSpc>
                <a:spcPct val="90000"/>
              </a:lnSpc>
              <a:spcBef>
                <a:spcPts val="1000"/>
              </a:spcBef>
              <a:buClr>
                <a:schemeClr val="tx2"/>
              </a:buClr>
              <a:buSzPct val="104000"/>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Tahoma"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Tahoma"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Tahoma"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solidFill>
                  <a:srgbClr val="C89800"/>
                </a:solidFill>
              </a:rPr>
              <a:t>Class D &amp; Others specified*</a:t>
            </a:r>
          </a:p>
        </p:txBody>
      </p:sp>
      <p:sp>
        <p:nvSpPr>
          <p:cNvPr id="12" name="Text Placeholder 10"/>
          <p:cNvSpPr txBox="1">
            <a:spLocks/>
          </p:cNvSpPr>
          <p:nvPr/>
        </p:nvSpPr>
        <p:spPr>
          <a:xfrm>
            <a:off x="3288231" y="1329268"/>
            <a:ext cx="5852604" cy="3635533"/>
          </a:xfrm>
          <a:prstGeom prst="rect">
            <a:avLst/>
          </a:prstGeom>
          <a:solidFill>
            <a:schemeClr val="bg1"/>
          </a:solidFill>
        </p:spPr>
        <p:txBody>
          <a:bodyPr vert="horz" lIns="91440" tIns="45720" rIns="91440" bIns="45720" rtlCol="0">
            <a:noAutofit/>
          </a:bodyPr>
          <a:lstStyle>
            <a:lvl1pPr marL="0" indent="0" algn="l" defTabSz="914400" rtl="0" eaLnBrk="1" latinLnBrk="0" hangingPunct="1">
              <a:lnSpc>
                <a:spcPct val="90000"/>
              </a:lnSpc>
              <a:spcBef>
                <a:spcPts val="1000"/>
              </a:spcBef>
              <a:buClr>
                <a:schemeClr val="tx2"/>
              </a:buClr>
              <a:buSzPct val="104000"/>
              <a:buFont typeface="Arial" panose="020B0604020202020204" pitchFamily="34" charset="0"/>
              <a:buNone/>
              <a:defRPr sz="1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Tahoma"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Tahoma"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Tahoma"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pPr>
            <a:r>
              <a:rPr lang="en-GB" sz="1600" b="1" u="sng" dirty="0">
                <a:solidFill>
                  <a:schemeClr val="accent2"/>
                </a:solidFill>
              </a:rPr>
              <a:t>EU Quality Management System</a:t>
            </a:r>
            <a:r>
              <a:rPr lang="en-GB" sz="1600" b="1" dirty="0">
                <a:solidFill>
                  <a:schemeClr val="accent2"/>
                </a:solidFill>
              </a:rPr>
              <a:t> certificate </a:t>
            </a:r>
            <a:br>
              <a:rPr lang="en-GB" sz="1600" dirty="0">
                <a:solidFill>
                  <a:schemeClr val="accent2"/>
                </a:solidFill>
              </a:rPr>
            </a:br>
            <a:r>
              <a:rPr lang="en-GB" sz="1600" dirty="0">
                <a:solidFill>
                  <a:schemeClr val="accent2"/>
                </a:solidFill>
              </a:rPr>
              <a:t>(Annex IX, I &amp; III)</a:t>
            </a:r>
          </a:p>
          <a:p>
            <a:pPr marL="342900" indent="-342900">
              <a:buFont typeface="+mj-lt"/>
              <a:buAutoNum type="arabicPeriod"/>
            </a:pPr>
            <a:r>
              <a:rPr lang="en-GB" sz="1600" b="1" u="sng" dirty="0">
                <a:solidFill>
                  <a:schemeClr val="accent2"/>
                </a:solidFill>
              </a:rPr>
              <a:t>EU Technical Documentation Assessment </a:t>
            </a:r>
            <a:r>
              <a:rPr lang="en-GB" sz="1600" b="1" dirty="0">
                <a:solidFill>
                  <a:schemeClr val="accent2"/>
                </a:solidFill>
              </a:rPr>
              <a:t>certificate </a:t>
            </a:r>
            <a:br>
              <a:rPr lang="en-GB" sz="1600" dirty="0">
                <a:solidFill>
                  <a:schemeClr val="accent2"/>
                </a:solidFill>
              </a:rPr>
            </a:br>
            <a:r>
              <a:rPr lang="en-GB" sz="1600" dirty="0">
                <a:solidFill>
                  <a:schemeClr val="accent2"/>
                </a:solidFill>
              </a:rPr>
              <a:t>(Annex IX, II)</a:t>
            </a:r>
          </a:p>
          <a:p>
            <a:pPr marL="971550" lvl="1" indent="-285750"/>
            <a:r>
              <a:rPr lang="en-GB" dirty="0"/>
              <a:t>For each Class D device to be placed on the market</a:t>
            </a:r>
          </a:p>
          <a:p>
            <a:pPr marL="971550" lvl="1" indent="-285750"/>
            <a:r>
              <a:rPr lang="en-GB" dirty="0"/>
              <a:t>Reference laboratory will verify claimed performance and Common Specification requirements </a:t>
            </a:r>
            <a:r>
              <a:rPr lang="en-GB" i="1" dirty="0"/>
              <a:t>– needs to be positive outcome</a:t>
            </a:r>
          </a:p>
          <a:p>
            <a:pPr marL="971550" lvl="1" indent="-285750"/>
            <a:r>
              <a:rPr lang="en-GB" dirty="0"/>
              <a:t>MDCG consultation if no Common Specification </a:t>
            </a:r>
          </a:p>
          <a:p>
            <a:pPr marL="971550" lvl="1" indent="-285750"/>
            <a:r>
              <a:rPr lang="en-GB" dirty="0"/>
              <a:t>Verification of manufactured batches (Class D)</a:t>
            </a:r>
          </a:p>
          <a:p>
            <a:pPr marL="285750" indent="-285750">
              <a:buFont typeface="Arial" pitchFamily="34" charset="0"/>
              <a:buChar char="•"/>
            </a:pPr>
            <a:r>
              <a:rPr lang="en-GB" sz="1600" b="1" i="1" dirty="0"/>
              <a:t>OR </a:t>
            </a:r>
            <a:r>
              <a:rPr lang="en-GB" sz="1600" b="1" u="sng" dirty="0">
                <a:solidFill>
                  <a:schemeClr val="accent2"/>
                </a:solidFill>
              </a:rPr>
              <a:t>EU Technical Documentation Assessment </a:t>
            </a:r>
            <a:r>
              <a:rPr lang="en-GB" sz="1600" b="1" dirty="0">
                <a:solidFill>
                  <a:schemeClr val="accent2"/>
                </a:solidFill>
              </a:rPr>
              <a:t>certificate </a:t>
            </a:r>
            <a:r>
              <a:rPr lang="en-GB" sz="1600" dirty="0">
                <a:solidFill>
                  <a:schemeClr val="accent2"/>
                </a:solidFill>
              </a:rPr>
              <a:t>(Annex IX, II)</a:t>
            </a:r>
          </a:p>
          <a:p>
            <a:pPr marL="971550" lvl="1" indent="-285750"/>
            <a:r>
              <a:rPr lang="en-GB" dirty="0"/>
              <a:t>For each device* to be placed on the market </a:t>
            </a:r>
            <a:r>
              <a:rPr lang="en-GB" i="1" dirty="0"/>
              <a:t>(to be confirmed)</a:t>
            </a:r>
          </a:p>
          <a:p>
            <a:pPr marL="971550" lvl="1" indent="-285750"/>
            <a:r>
              <a:rPr lang="en-GB" dirty="0"/>
              <a:t>Drug consultation for Companion Diagnostics</a:t>
            </a:r>
          </a:p>
          <a:p>
            <a:r>
              <a:rPr lang="en-GB" sz="1400" dirty="0">
                <a:solidFill>
                  <a:srgbClr val="C89800"/>
                </a:solidFill>
              </a:rPr>
              <a:t>*Self-test and near patient tests, Classed B-D; Companion Diagnostics </a:t>
            </a:r>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927926" y="3249773"/>
            <a:ext cx="1361781" cy="1361781"/>
          </a:xfrm>
          <a:prstGeom prst="rect">
            <a:avLst/>
          </a:prstGeom>
        </p:spPr>
      </p:pic>
      <p:sp>
        <p:nvSpPr>
          <p:cNvPr id="13" name="Footer Placeholder 3"/>
          <p:cNvSpPr>
            <a:spLocks noGrp="1"/>
          </p:cNvSpPr>
          <p:nvPr>
            <p:ph type="ftr" sz="quarter" idx="4294967295"/>
          </p:nvPr>
        </p:nvSpPr>
        <p:spPr>
          <a:xfrm>
            <a:off x="819879" y="4687595"/>
            <a:ext cx="3086100" cy="160337"/>
          </a:xfrm>
        </p:spPr>
        <p:txBody>
          <a:bodyPr/>
          <a:lstStyle/>
          <a:p>
            <a:r>
              <a:rPr lang="en-GB" sz="600" dirty="0"/>
              <a:t>Copyright © 2019 BSI. All rights reserved.</a:t>
            </a:r>
          </a:p>
        </p:txBody>
      </p:sp>
    </p:spTree>
    <p:extLst>
      <p:ext uri="{BB962C8B-B14F-4D97-AF65-F5344CB8AC3E}">
        <p14:creationId xmlns:p14="http://schemas.microsoft.com/office/powerpoint/2010/main" val="245388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422238" y="1394491"/>
            <a:ext cx="6081992" cy="3453440"/>
          </a:xfrm>
        </p:spPr>
        <p:txBody>
          <a:bodyPr>
            <a:normAutofit/>
          </a:bodyPr>
          <a:lstStyle/>
          <a:p>
            <a:r>
              <a:rPr lang="en-GB" i="1" dirty="0"/>
              <a:t>What will be needed…</a:t>
            </a:r>
          </a:p>
          <a:p>
            <a:pPr marL="285750" indent="-285750">
              <a:buFont typeface="Arial" panose="020B0604020202020204" pitchFamily="34" charset="0"/>
              <a:buChar char="•"/>
            </a:pPr>
            <a:r>
              <a:rPr lang="en-GB" dirty="0"/>
              <a:t>Application to a NB</a:t>
            </a:r>
          </a:p>
          <a:p>
            <a:pPr marL="285750" indent="-285750">
              <a:buFont typeface="Arial" panose="020B0604020202020204" pitchFamily="34" charset="0"/>
              <a:buChar char="•"/>
            </a:pPr>
            <a:r>
              <a:rPr lang="en-GB" dirty="0"/>
              <a:t>QMS certification with a scope to cover the processes / technologies / devices</a:t>
            </a:r>
            <a:endParaRPr lang="en-GB" sz="1400" dirty="0"/>
          </a:p>
          <a:p>
            <a:pPr lvl="1"/>
            <a:r>
              <a:rPr lang="en-GB" sz="1400" dirty="0"/>
              <a:t>QMS assessment by a NB for the purposes of CE marking</a:t>
            </a:r>
          </a:p>
          <a:p>
            <a:pPr lvl="1"/>
            <a:r>
              <a:rPr lang="en-GB" sz="1400" b="1" dirty="0"/>
              <a:t>ISO 13485 + On-site ’upgrade’ to IVDR requirements</a:t>
            </a:r>
          </a:p>
          <a:p>
            <a:pPr lvl="1"/>
            <a:endParaRPr lang="en-GB" sz="1400" dirty="0"/>
          </a:p>
          <a:p>
            <a:pPr marL="285750" indent="-285750">
              <a:buFont typeface="Arial" panose="020B0604020202020204" pitchFamily="34" charset="0"/>
              <a:buChar char="•"/>
            </a:pPr>
            <a:r>
              <a:rPr lang="en-GB" sz="1800" dirty="0"/>
              <a:t>Submission of technical documentation for review</a:t>
            </a:r>
          </a:p>
          <a:p>
            <a:pPr lvl="1"/>
            <a:r>
              <a:rPr lang="en-GB" sz="1400" dirty="0"/>
              <a:t>Dependent on the device risk and scope</a:t>
            </a:r>
          </a:p>
          <a:p>
            <a:pPr marL="285750" indent="-285750">
              <a:buFont typeface="Arial" panose="020B0604020202020204" pitchFamily="34" charset="0"/>
              <a:buChar char="•"/>
            </a:pPr>
            <a:r>
              <a:rPr lang="en-GB" sz="1800" dirty="0"/>
              <a:t>Additional processes for Class D devices, Companion diagnostics</a:t>
            </a:r>
          </a:p>
        </p:txBody>
      </p:sp>
      <p:sp>
        <p:nvSpPr>
          <p:cNvPr id="2" name="Title 1"/>
          <p:cNvSpPr>
            <a:spLocks noGrp="1"/>
          </p:cNvSpPr>
          <p:nvPr>
            <p:ph type="title"/>
          </p:nvPr>
        </p:nvSpPr>
        <p:spPr/>
        <p:txBody>
          <a:bodyPr/>
          <a:lstStyle/>
          <a:p>
            <a:r>
              <a:rPr lang="en-GB" dirty="0"/>
              <a:t>QMS Assurance conformity assessment process</a:t>
            </a:r>
          </a:p>
        </p:txBody>
      </p:sp>
      <p:sp>
        <p:nvSpPr>
          <p:cNvPr id="3" name="Text Placeholder 2"/>
          <p:cNvSpPr>
            <a:spLocks noGrp="1"/>
          </p:cNvSpPr>
          <p:nvPr>
            <p:ph type="body" sz="quarter" idx="12"/>
          </p:nvPr>
        </p:nvSpPr>
        <p:spPr/>
        <p:txBody>
          <a:bodyPr/>
          <a:lstStyle/>
          <a:p>
            <a:r>
              <a:rPr lang="en-GB" dirty="0"/>
              <a:t>Quality Management System Assurance under the IVDR</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5066" y="1813580"/>
            <a:ext cx="1644042" cy="2004645"/>
          </a:xfrm>
          <a:prstGeom prst="rect">
            <a:avLst/>
          </a:prstGeom>
        </p:spPr>
      </p:pic>
      <p:sp>
        <p:nvSpPr>
          <p:cNvPr id="8" name="Footer Placeholder 3"/>
          <p:cNvSpPr>
            <a:spLocks noGrp="1"/>
          </p:cNvSpPr>
          <p:nvPr>
            <p:ph type="ftr" sz="quarter" idx="4294967295"/>
          </p:nvPr>
        </p:nvSpPr>
        <p:spPr>
          <a:xfrm>
            <a:off x="819879" y="4687595"/>
            <a:ext cx="3086100" cy="160337"/>
          </a:xfrm>
        </p:spPr>
        <p:txBody>
          <a:bodyPr/>
          <a:lstStyle/>
          <a:p>
            <a:r>
              <a:rPr lang="en-GB" sz="600" dirty="0"/>
              <a:t>Copyright © 2019 BSI. All rights reserved.</a:t>
            </a:r>
          </a:p>
        </p:txBody>
      </p:sp>
    </p:spTree>
    <p:extLst>
      <p:ext uri="{BB962C8B-B14F-4D97-AF65-F5344CB8AC3E}">
        <p14:creationId xmlns:p14="http://schemas.microsoft.com/office/powerpoint/2010/main" val="686013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Autofit/>
          </a:bodyPr>
          <a:lstStyle/>
          <a:p>
            <a:r>
              <a:rPr lang="en-GB" b="1" dirty="0"/>
              <a:t>IVDR – </a:t>
            </a:r>
            <a:r>
              <a:rPr lang="en-GB" b="1" dirty="0" err="1"/>
              <a:t>Clinicial</a:t>
            </a:r>
            <a:r>
              <a:rPr lang="en-GB" b="1" dirty="0"/>
              <a:t> Evidence &amp; Performance Evaluation</a:t>
            </a:r>
          </a:p>
        </p:txBody>
      </p:sp>
      <p:sp>
        <p:nvSpPr>
          <p:cNvPr id="5" name="Footer Placeholder 3"/>
          <p:cNvSpPr>
            <a:spLocks noGrp="1"/>
          </p:cNvSpPr>
          <p:nvPr>
            <p:ph type="ftr" sz="quarter" idx="4294967295"/>
          </p:nvPr>
        </p:nvSpPr>
        <p:spPr>
          <a:xfrm>
            <a:off x="819879" y="4687595"/>
            <a:ext cx="3086100" cy="160337"/>
          </a:xfrm>
        </p:spPr>
        <p:txBody>
          <a:bodyPr/>
          <a:lstStyle/>
          <a:p>
            <a:r>
              <a:rPr lang="en-GB" sz="600" dirty="0"/>
              <a:t>Copyright © 2019 BSI. All rights reserved.</a:t>
            </a:r>
          </a:p>
        </p:txBody>
      </p:sp>
    </p:spTree>
    <p:extLst>
      <p:ext uri="{BB962C8B-B14F-4D97-AF65-F5344CB8AC3E}">
        <p14:creationId xmlns:p14="http://schemas.microsoft.com/office/powerpoint/2010/main" val="2056240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‘Clinical benefit’ consideration</a:t>
            </a:r>
          </a:p>
        </p:txBody>
      </p:sp>
      <p:grpSp>
        <p:nvGrpSpPr>
          <p:cNvPr id="27" name="Group 26"/>
          <p:cNvGrpSpPr/>
          <p:nvPr/>
        </p:nvGrpSpPr>
        <p:grpSpPr>
          <a:xfrm>
            <a:off x="667915" y="1531370"/>
            <a:ext cx="4913961" cy="1789524"/>
            <a:chOff x="666327" y="1531370"/>
            <a:chExt cx="4913961" cy="1789524"/>
          </a:xfrm>
        </p:grpSpPr>
        <p:sp>
          <p:nvSpPr>
            <p:cNvPr id="10" name="Rounded Rectangle 9"/>
            <p:cNvSpPr/>
            <p:nvPr/>
          </p:nvSpPr>
          <p:spPr>
            <a:xfrm>
              <a:off x="666327" y="1531370"/>
              <a:ext cx="2069567" cy="1789524"/>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5"/>
            <p:cNvSpPr txBox="1">
              <a:spLocks/>
            </p:cNvSpPr>
            <p:nvPr/>
          </p:nvSpPr>
          <p:spPr>
            <a:xfrm>
              <a:off x="779713" y="2091729"/>
              <a:ext cx="1941551" cy="885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SzPct val="104000"/>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Tahoma"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Tahoma"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Tahoma"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GB" sz="1800" b="1" dirty="0">
                  <a:solidFill>
                    <a:schemeClr val="accent2"/>
                  </a:solidFill>
                </a:rPr>
                <a:t>Clinical benefit </a:t>
              </a:r>
              <a:br>
                <a:rPr lang="en-GB" sz="1800" b="1" dirty="0">
                  <a:solidFill>
                    <a:schemeClr val="accent2"/>
                  </a:solidFill>
                </a:rPr>
              </a:br>
              <a:r>
                <a:rPr lang="en-GB" sz="1800" dirty="0">
                  <a:solidFill>
                    <a:schemeClr val="accent2"/>
                  </a:solidFill>
                </a:rPr>
                <a:t>of an IVD</a:t>
              </a:r>
            </a:p>
            <a:p>
              <a:endParaRPr lang="en-GB" dirty="0"/>
            </a:p>
          </p:txBody>
        </p:sp>
        <p:sp>
          <p:nvSpPr>
            <p:cNvPr id="12" name="Rounded Rectangle 11"/>
            <p:cNvSpPr/>
            <p:nvPr/>
          </p:nvSpPr>
          <p:spPr>
            <a:xfrm>
              <a:off x="3510721" y="1531370"/>
              <a:ext cx="2069567" cy="1789524"/>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ontent Placeholder 5"/>
            <p:cNvSpPr txBox="1">
              <a:spLocks/>
            </p:cNvSpPr>
            <p:nvPr/>
          </p:nvSpPr>
          <p:spPr>
            <a:xfrm>
              <a:off x="3624107" y="1982004"/>
              <a:ext cx="1941551" cy="885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SzPct val="104000"/>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Tahoma"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Tahoma"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Tahoma"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GB" sz="1800" b="1" dirty="0">
                  <a:solidFill>
                    <a:schemeClr val="accent2"/>
                  </a:solidFill>
                </a:rPr>
                <a:t>Accurate medical information</a:t>
              </a:r>
              <a:endParaRPr lang="en-GB" dirty="0"/>
            </a:p>
          </p:txBody>
        </p:sp>
        <p:sp>
          <p:nvSpPr>
            <p:cNvPr id="14" name="TextBox 13"/>
            <p:cNvSpPr txBox="1"/>
            <p:nvPr/>
          </p:nvSpPr>
          <p:spPr>
            <a:xfrm>
              <a:off x="2845624" y="1982004"/>
              <a:ext cx="558166" cy="707886"/>
            </a:xfrm>
            <a:prstGeom prst="rect">
              <a:avLst/>
            </a:prstGeom>
            <a:noFill/>
          </p:spPr>
          <p:txBody>
            <a:bodyPr wrap="none" rtlCol="0">
              <a:spAutoFit/>
            </a:bodyPr>
            <a:lstStyle/>
            <a:p>
              <a:r>
                <a:rPr lang="en-GB" sz="4000" dirty="0">
                  <a:solidFill>
                    <a:schemeClr val="accent2"/>
                  </a:solidFill>
                </a:rPr>
                <a:t>=</a:t>
              </a:r>
              <a:endParaRPr lang="en-GB" sz="1800" dirty="0">
                <a:solidFill>
                  <a:schemeClr val="accent2"/>
                </a:solidFill>
              </a:endParaRPr>
            </a:p>
          </p:txBody>
        </p:sp>
      </p:grpSp>
      <p:grpSp>
        <p:nvGrpSpPr>
          <p:cNvPr id="29" name="Group 28"/>
          <p:cNvGrpSpPr/>
          <p:nvPr/>
        </p:nvGrpSpPr>
        <p:grpSpPr>
          <a:xfrm>
            <a:off x="5622972" y="1531370"/>
            <a:ext cx="2642363" cy="1789524"/>
            <a:chOff x="5621384" y="1531370"/>
            <a:chExt cx="2642363" cy="1789524"/>
          </a:xfrm>
        </p:grpSpPr>
        <p:sp>
          <p:nvSpPr>
            <p:cNvPr id="15" name="Rounded Rectangle 14"/>
            <p:cNvSpPr/>
            <p:nvPr/>
          </p:nvSpPr>
          <p:spPr>
            <a:xfrm>
              <a:off x="6194180" y="1531370"/>
              <a:ext cx="2069567" cy="1789524"/>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2"/>
                </a:solidFill>
              </a:endParaRPr>
            </a:p>
          </p:txBody>
        </p:sp>
        <p:grpSp>
          <p:nvGrpSpPr>
            <p:cNvPr id="28" name="Group 27"/>
            <p:cNvGrpSpPr/>
            <p:nvPr/>
          </p:nvGrpSpPr>
          <p:grpSpPr>
            <a:xfrm>
              <a:off x="5621384" y="1982004"/>
              <a:ext cx="2627733" cy="885552"/>
              <a:chOff x="5621384" y="1982004"/>
              <a:chExt cx="2627733" cy="885552"/>
            </a:xfrm>
          </p:grpSpPr>
          <p:sp>
            <p:nvSpPr>
              <p:cNvPr id="16" name="Content Placeholder 5"/>
              <p:cNvSpPr txBox="1">
                <a:spLocks/>
              </p:cNvSpPr>
              <p:nvPr/>
            </p:nvSpPr>
            <p:spPr>
              <a:xfrm>
                <a:off x="6307566" y="1982004"/>
                <a:ext cx="1941551" cy="88555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SzPct val="104000"/>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Tahoma"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Tahoma"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Tahoma"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GB" sz="1800" b="1" dirty="0">
                    <a:solidFill>
                      <a:schemeClr val="tx2"/>
                    </a:solidFill>
                  </a:rPr>
                  <a:t>Final </a:t>
                </a:r>
                <a:br>
                  <a:rPr lang="en-GB" sz="1800" b="1" dirty="0">
                    <a:solidFill>
                      <a:schemeClr val="tx2"/>
                    </a:solidFill>
                  </a:rPr>
                </a:br>
                <a:r>
                  <a:rPr lang="en-GB" sz="1800" b="1" dirty="0">
                    <a:solidFill>
                      <a:schemeClr val="tx2"/>
                    </a:solidFill>
                  </a:rPr>
                  <a:t>clinical outcome</a:t>
                </a:r>
                <a:endParaRPr lang="en-GB" dirty="0">
                  <a:solidFill>
                    <a:schemeClr val="tx2"/>
                  </a:solidFill>
                </a:endParaRPr>
              </a:p>
            </p:txBody>
          </p:sp>
          <p:sp>
            <p:nvSpPr>
              <p:cNvPr id="19" name="TextBox 18"/>
              <p:cNvSpPr txBox="1"/>
              <p:nvPr/>
            </p:nvSpPr>
            <p:spPr>
              <a:xfrm>
                <a:off x="5621384" y="1995000"/>
                <a:ext cx="558166" cy="707886"/>
              </a:xfrm>
              <a:prstGeom prst="rect">
                <a:avLst/>
              </a:prstGeom>
              <a:noFill/>
            </p:spPr>
            <p:txBody>
              <a:bodyPr wrap="none" rtlCol="0">
                <a:spAutoFit/>
              </a:bodyPr>
              <a:lstStyle/>
              <a:p>
                <a:r>
                  <a:rPr lang="en-GB" sz="4000" dirty="0">
                    <a:solidFill>
                      <a:schemeClr val="tx2"/>
                    </a:solidFill>
                  </a:rPr>
                  <a:t>=</a:t>
                </a:r>
                <a:endParaRPr lang="en-GB" sz="1800" dirty="0">
                  <a:solidFill>
                    <a:schemeClr val="tx2"/>
                  </a:solidFill>
                </a:endParaRPr>
              </a:p>
            </p:txBody>
          </p:sp>
          <p:cxnSp>
            <p:nvCxnSpPr>
              <p:cNvPr id="23" name="Straight Connector 22"/>
              <p:cNvCxnSpPr/>
              <p:nvPr/>
            </p:nvCxnSpPr>
            <p:spPr>
              <a:xfrm flipH="1">
                <a:off x="5764378" y="2194560"/>
                <a:ext cx="256032" cy="354575"/>
              </a:xfrm>
              <a:prstGeom prst="line">
                <a:avLst/>
              </a:prstGeom>
              <a:ln w="38100"/>
            </p:spPr>
            <p:style>
              <a:lnRef idx="1">
                <a:schemeClr val="accent1"/>
              </a:lnRef>
              <a:fillRef idx="0">
                <a:schemeClr val="accent1"/>
              </a:fillRef>
              <a:effectRef idx="0">
                <a:schemeClr val="accent1"/>
              </a:effectRef>
              <a:fontRef idx="minor">
                <a:schemeClr val="tx1"/>
              </a:fontRef>
            </p:style>
          </p:cxnSp>
        </p:grpSp>
      </p:grpSp>
      <p:sp>
        <p:nvSpPr>
          <p:cNvPr id="18" name="Footer Placeholder 3"/>
          <p:cNvSpPr>
            <a:spLocks noGrp="1"/>
          </p:cNvSpPr>
          <p:nvPr>
            <p:ph type="ftr" sz="quarter" idx="4294967295"/>
          </p:nvPr>
        </p:nvSpPr>
        <p:spPr>
          <a:xfrm>
            <a:off x="819879" y="4687595"/>
            <a:ext cx="3086100" cy="160337"/>
          </a:xfrm>
        </p:spPr>
        <p:txBody>
          <a:bodyPr/>
          <a:lstStyle/>
          <a:p>
            <a:r>
              <a:rPr lang="en-GB" sz="600" dirty="0"/>
              <a:t>Copyright © 2019 BSI. All rights reserved.</a:t>
            </a:r>
          </a:p>
        </p:txBody>
      </p:sp>
    </p:spTree>
    <p:extLst>
      <p:ext uri="{BB962C8B-B14F-4D97-AF65-F5344CB8AC3E}">
        <p14:creationId xmlns:p14="http://schemas.microsoft.com/office/powerpoint/2010/main" val="164169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Evidence</a:t>
            </a:r>
          </a:p>
        </p:txBody>
      </p:sp>
      <p:sp>
        <p:nvSpPr>
          <p:cNvPr id="4" name="Text Placeholder 3"/>
          <p:cNvSpPr>
            <a:spLocks noGrp="1"/>
          </p:cNvSpPr>
          <p:nvPr>
            <p:ph type="body" sz="quarter" idx="14"/>
          </p:nvPr>
        </p:nvSpPr>
        <p:spPr>
          <a:xfrm>
            <a:off x="339725" y="857240"/>
            <a:ext cx="8458930" cy="3926301"/>
          </a:xfrm>
        </p:spPr>
        <p:txBody>
          <a:bodyPr>
            <a:noAutofit/>
          </a:bodyPr>
          <a:lstStyle/>
          <a:p>
            <a:pPr marL="144000" indent="-216000">
              <a:buFont typeface="Arial" charset="0"/>
              <a:buChar char="•"/>
              <a:defRPr/>
            </a:pPr>
            <a:r>
              <a:rPr lang="en-GB" dirty="0"/>
              <a:t>New requirement for Clinical Evidence</a:t>
            </a:r>
          </a:p>
          <a:p>
            <a:pPr marL="144000" indent="-216000">
              <a:buFont typeface="Arial" charset="0"/>
              <a:buChar char="•"/>
              <a:defRPr/>
            </a:pPr>
            <a:r>
              <a:rPr lang="en-GB" b="1" i="1" dirty="0"/>
              <a:t>Clinical evidence </a:t>
            </a:r>
            <a:r>
              <a:rPr lang="en-GB" i="1" dirty="0"/>
              <a:t>= clinical data and </a:t>
            </a:r>
            <a:br>
              <a:rPr lang="en-GB" i="1" dirty="0"/>
            </a:br>
            <a:r>
              <a:rPr lang="en-GB" i="1" dirty="0"/>
              <a:t>performance evaluation results, pertaining</a:t>
            </a:r>
            <a:br>
              <a:rPr lang="en-GB" i="1" dirty="0"/>
            </a:br>
            <a:r>
              <a:rPr lang="en-GB" i="1" dirty="0"/>
              <a:t>to a device of sufficient amount and quality</a:t>
            </a:r>
            <a:br>
              <a:rPr lang="en-GB" i="1" dirty="0"/>
            </a:br>
            <a:r>
              <a:rPr lang="en-GB" i="1" dirty="0"/>
              <a:t>to allow a qualified assessment of whether</a:t>
            </a:r>
            <a:br>
              <a:rPr lang="en-GB" i="1" dirty="0"/>
            </a:br>
            <a:r>
              <a:rPr lang="en-GB" i="1" dirty="0"/>
              <a:t>the device achieves the intended clinical</a:t>
            </a:r>
            <a:br>
              <a:rPr lang="en-GB" i="1" dirty="0"/>
            </a:br>
            <a:r>
              <a:rPr lang="en-GB" i="1" dirty="0"/>
              <a:t>benefit and safety, when used as intended</a:t>
            </a:r>
            <a:br>
              <a:rPr lang="en-GB" i="1" dirty="0"/>
            </a:br>
            <a:r>
              <a:rPr lang="en-GB" i="1" dirty="0"/>
              <a:t>by the manufacturer</a:t>
            </a:r>
          </a:p>
          <a:p>
            <a:pPr marL="144000" indent="-216000">
              <a:buFont typeface="Arial" charset="0"/>
              <a:buChar char="•"/>
              <a:defRPr/>
            </a:pPr>
            <a:endParaRPr lang="en-GB" sz="1050" dirty="0"/>
          </a:p>
          <a:p>
            <a:pPr marL="144000" indent="-216000">
              <a:buFont typeface="Arial" charset="0"/>
              <a:buChar char="•"/>
              <a:defRPr/>
            </a:pPr>
            <a:r>
              <a:rPr lang="en-GB" dirty="0"/>
              <a:t>Based on harmonised guidance</a:t>
            </a:r>
            <a:endParaRPr lang="en-GB" dirty="0">
              <a:solidFill>
                <a:schemeClr val="tx2"/>
              </a:solidFill>
            </a:endParaRPr>
          </a:p>
          <a:p>
            <a:pPr marL="285750" indent="-285750">
              <a:buFont typeface="Arial" pitchFamily="34" charset="0"/>
              <a:buChar char="•"/>
              <a:defRPr/>
            </a:pPr>
            <a:r>
              <a:rPr lang="en-GB" b="1" dirty="0">
                <a:solidFill>
                  <a:schemeClr val="accent2"/>
                </a:solidFill>
              </a:rPr>
              <a:t>GHTF documents </a:t>
            </a:r>
            <a:r>
              <a:rPr lang="en-GB" dirty="0"/>
              <a:t>(IMDRF archive):</a:t>
            </a:r>
          </a:p>
          <a:p>
            <a:pPr marL="817200" lvl="2" indent="-216000">
              <a:buFont typeface="Arial" charset="0"/>
              <a:buChar char="•"/>
              <a:defRPr/>
            </a:pPr>
            <a:r>
              <a:rPr lang="en-GB" sz="1400" dirty="0"/>
              <a:t>Clinical Performance Studies for In Vitro Diagnostic Medical Devices</a:t>
            </a:r>
          </a:p>
          <a:p>
            <a:pPr marL="817200" lvl="2" indent="-216000">
              <a:buFont typeface="Arial" charset="0"/>
              <a:buChar char="•"/>
              <a:defRPr/>
            </a:pPr>
            <a:r>
              <a:rPr lang="en-GB" sz="1400" dirty="0"/>
              <a:t>Clinical Evidence for IVD Medical Devices – Key Definitions and Concepts</a:t>
            </a:r>
          </a:p>
          <a:p>
            <a:pPr marL="817200" lvl="2" indent="-216000">
              <a:buFont typeface="Arial" charset="0"/>
              <a:buChar char="•"/>
              <a:defRPr/>
            </a:pPr>
            <a:r>
              <a:rPr lang="en-GB" sz="1400" dirty="0"/>
              <a:t>Clinical Evidence for IVD Medical Devices – Scientific Validity Determination and Performance Evaluation</a:t>
            </a:r>
          </a:p>
          <a:p>
            <a:endParaRPr lang="en-GB" dirty="0"/>
          </a:p>
        </p:txBody>
      </p:sp>
    </p:spTree>
    <p:extLst>
      <p:ext uri="{BB962C8B-B14F-4D97-AF65-F5344CB8AC3E}">
        <p14:creationId xmlns:p14="http://schemas.microsoft.com/office/powerpoint/2010/main" val="3536727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Clinical Evidence</a:t>
            </a:r>
          </a:p>
        </p:txBody>
      </p:sp>
      <p:sp>
        <p:nvSpPr>
          <p:cNvPr id="4" name="Text Placeholder 3"/>
          <p:cNvSpPr>
            <a:spLocks noGrp="1"/>
          </p:cNvSpPr>
          <p:nvPr>
            <p:ph type="body" sz="quarter" idx="14"/>
          </p:nvPr>
        </p:nvSpPr>
        <p:spPr>
          <a:xfrm>
            <a:off x="339725" y="857240"/>
            <a:ext cx="8458930" cy="3926301"/>
          </a:xfrm>
        </p:spPr>
        <p:txBody>
          <a:bodyPr>
            <a:noAutofit/>
          </a:bodyPr>
          <a:lstStyle/>
          <a:p>
            <a:pPr marL="144000" indent="-216000">
              <a:buFont typeface="Arial" charset="0"/>
              <a:buChar char="•"/>
              <a:defRPr/>
            </a:pPr>
            <a:r>
              <a:rPr lang="en-GB" dirty="0"/>
              <a:t>New requirement for Clinical Evidence</a:t>
            </a:r>
          </a:p>
          <a:p>
            <a:pPr marL="144000" indent="-216000">
              <a:buFont typeface="Arial" charset="0"/>
              <a:buChar char="•"/>
              <a:defRPr/>
            </a:pPr>
            <a:r>
              <a:rPr lang="en-GB" b="1" i="1" dirty="0"/>
              <a:t>Clinical evidence </a:t>
            </a:r>
            <a:r>
              <a:rPr lang="en-GB" i="1" dirty="0"/>
              <a:t>= clinical data and </a:t>
            </a:r>
            <a:br>
              <a:rPr lang="en-GB" i="1" dirty="0"/>
            </a:br>
            <a:r>
              <a:rPr lang="en-GB" i="1" dirty="0"/>
              <a:t>performance evaluation results, pertaining</a:t>
            </a:r>
            <a:br>
              <a:rPr lang="en-GB" i="1" dirty="0"/>
            </a:br>
            <a:r>
              <a:rPr lang="en-GB" i="1" dirty="0"/>
              <a:t>to a device of sufficient amount and quality</a:t>
            </a:r>
            <a:br>
              <a:rPr lang="en-GB" i="1" dirty="0"/>
            </a:br>
            <a:r>
              <a:rPr lang="en-GB" i="1" dirty="0"/>
              <a:t>to allow a qualified assessment of whether</a:t>
            </a:r>
            <a:br>
              <a:rPr lang="en-GB" i="1" dirty="0"/>
            </a:br>
            <a:r>
              <a:rPr lang="en-GB" i="1" dirty="0"/>
              <a:t>the device achieves the intended clinical</a:t>
            </a:r>
            <a:br>
              <a:rPr lang="en-GB" i="1" dirty="0"/>
            </a:br>
            <a:r>
              <a:rPr lang="en-GB" i="1" dirty="0"/>
              <a:t>benefit and safety, when used as intended</a:t>
            </a:r>
            <a:br>
              <a:rPr lang="en-GB" i="1" dirty="0"/>
            </a:br>
            <a:r>
              <a:rPr lang="en-GB" i="1" dirty="0"/>
              <a:t>by the manufacturer</a:t>
            </a:r>
          </a:p>
          <a:p>
            <a:pPr marL="144000" indent="-216000">
              <a:buFont typeface="Arial" charset="0"/>
              <a:buChar char="•"/>
              <a:defRPr/>
            </a:pPr>
            <a:endParaRPr lang="en-GB" sz="1050" dirty="0"/>
          </a:p>
          <a:p>
            <a:pPr marL="144000" indent="-216000">
              <a:buFont typeface="Arial" charset="0"/>
              <a:buChar char="•"/>
              <a:defRPr/>
            </a:pPr>
            <a:r>
              <a:rPr lang="en-GB" dirty="0"/>
              <a:t>Based on harmonised guidance</a:t>
            </a:r>
            <a:endParaRPr lang="en-GB" dirty="0">
              <a:solidFill>
                <a:schemeClr val="tx2"/>
              </a:solidFill>
            </a:endParaRPr>
          </a:p>
          <a:p>
            <a:pPr marL="285750" indent="-285750">
              <a:buFont typeface="Arial" pitchFamily="34" charset="0"/>
              <a:buChar char="•"/>
              <a:defRPr/>
            </a:pPr>
            <a:r>
              <a:rPr lang="en-GB" b="1" dirty="0">
                <a:solidFill>
                  <a:schemeClr val="accent2"/>
                </a:solidFill>
              </a:rPr>
              <a:t>GHTF documents </a:t>
            </a:r>
            <a:r>
              <a:rPr lang="en-GB" dirty="0"/>
              <a:t>(IMDRF archive):</a:t>
            </a:r>
          </a:p>
          <a:p>
            <a:pPr marL="817200" lvl="2" indent="-216000">
              <a:buFont typeface="Arial" charset="0"/>
              <a:buChar char="•"/>
              <a:defRPr/>
            </a:pPr>
            <a:r>
              <a:rPr lang="en-GB" sz="1400" dirty="0"/>
              <a:t>Clinical Performance Studies for In Vitro Diagnostic Medical Devices</a:t>
            </a:r>
          </a:p>
          <a:p>
            <a:pPr marL="817200" lvl="2" indent="-216000">
              <a:buFont typeface="Arial" charset="0"/>
              <a:buChar char="•"/>
              <a:defRPr/>
            </a:pPr>
            <a:r>
              <a:rPr lang="en-GB" sz="1400" dirty="0"/>
              <a:t>Clinical Evidence for IVD Medical Devices – Key Definitions and Concepts</a:t>
            </a:r>
          </a:p>
          <a:p>
            <a:pPr marL="817200" lvl="2" indent="-216000">
              <a:buFont typeface="Arial" charset="0"/>
              <a:buChar char="•"/>
              <a:defRPr/>
            </a:pPr>
            <a:r>
              <a:rPr lang="en-GB" sz="1400" dirty="0"/>
              <a:t>Clinical Evidence for IVD Medical Devices – Scientific Validity Determination and Performance Evaluation</a:t>
            </a:r>
          </a:p>
          <a:p>
            <a:endParaRPr lang="en-GB" dirty="0"/>
          </a:p>
        </p:txBody>
      </p:sp>
      <p:grpSp>
        <p:nvGrpSpPr>
          <p:cNvPr id="8" name="Group 7"/>
          <p:cNvGrpSpPr/>
          <p:nvPr/>
        </p:nvGrpSpPr>
        <p:grpSpPr>
          <a:xfrm>
            <a:off x="4571079" y="1112798"/>
            <a:ext cx="4382210" cy="2528855"/>
            <a:chOff x="4569492" y="1194685"/>
            <a:chExt cx="4382210" cy="2528855"/>
          </a:xfrm>
        </p:grpSpPr>
        <p:sp>
          <p:nvSpPr>
            <p:cNvPr id="11" name="Oval 10"/>
            <p:cNvSpPr/>
            <p:nvPr/>
          </p:nvSpPr>
          <p:spPr bwMode="auto">
            <a:xfrm>
              <a:off x="4569492" y="1194685"/>
              <a:ext cx="2685058" cy="2528855"/>
            </a:xfrm>
            <a:prstGeom prst="ellipse">
              <a:avLst/>
            </a:prstGeom>
            <a:solidFill>
              <a:srgbClr val="FF0000">
                <a:alpha val="50000"/>
              </a:srgbClr>
            </a:solidFill>
            <a:ln w="3810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endParaRPr lang="en-US" sz="1600" b="1">
                <a:latin typeface="Tahoma" pitchFamily="34" charset="0"/>
                <a:cs typeface="Tahoma" pitchFamily="34" charset="0"/>
              </a:endParaRPr>
            </a:p>
          </p:txBody>
        </p:sp>
        <p:sp>
          <p:nvSpPr>
            <p:cNvPr id="12" name="Oval 11"/>
            <p:cNvSpPr/>
            <p:nvPr/>
          </p:nvSpPr>
          <p:spPr bwMode="auto">
            <a:xfrm>
              <a:off x="6181570" y="1194685"/>
              <a:ext cx="2615498" cy="2528855"/>
            </a:xfrm>
            <a:prstGeom prst="ellipse">
              <a:avLst/>
            </a:prstGeom>
            <a:solidFill>
              <a:schemeClr val="accent3">
                <a:alpha val="21000"/>
              </a:schemeClr>
            </a:solidFill>
            <a:ln w="38100" cap="flat" cmpd="sng" algn="ctr">
              <a:no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algn="ctr" defTabSz="914400" eaLnBrk="0" fontAlgn="base" hangingPunct="0">
                <a:spcBef>
                  <a:spcPct val="0"/>
                </a:spcBef>
                <a:spcAft>
                  <a:spcPct val="0"/>
                </a:spcAft>
              </a:pPr>
              <a:endParaRPr lang="en-US" sz="1600" b="1">
                <a:latin typeface="Tahoma" pitchFamily="34" charset="0"/>
                <a:cs typeface="Tahoma" pitchFamily="34" charset="0"/>
              </a:endParaRPr>
            </a:p>
          </p:txBody>
        </p:sp>
        <p:sp>
          <p:nvSpPr>
            <p:cNvPr id="13" name="TextBox 12"/>
            <p:cNvSpPr txBox="1"/>
            <p:nvPr/>
          </p:nvSpPr>
          <p:spPr>
            <a:xfrm>
              <a:off x="4819913" y="1890736"/>
              <a:ext cx="1550852" cy="584775"/>
            </a:xfrm>
            <a:prstGeom prst="rect">
              <a:avLst/>
            </a:prstGeom>
            <a:noFill/>
          </p:spPr>
          <p:txBody>
            <a:bodyPr wrap="square" rtlCol="0">
              <a:spAutoFit/>
            </a:bodyPr>
            <a:lstStyle/>
            <a:p>
              <a:r>
                <a:rPr lang="en-GB" sz="1600" dirty="0">
                  <a:solidFill>
                    <a:srgbClr val="000000"/>
                  </a:solidFill>
                  <a:latin typeface="Tahoma" pitchFamily="34" charset="0"/>
                  <a:cs typeface="Tahoma" pitchFamily="34" charset="0"/>
                </a:rPr>
                <a:t>CLINICAL EVIDENCE</a:t>
              </a:r>
              <a:endParaRPr lang="en-US" sz="1600" dirty="0">
                <a:solidFill>
                  <a:srgbClr val="000000"/>
                </a:solidFill>
                <a:latin typeface="Tahoma" pitchFamily="34" charset="0"/>
                <a:cs typeface="Tahoma" pitchFamily="34" charset="0"/>
              </a:endParaRPr>
            </a:p>
          </p:txBody>
        </p:sp>
        <p:sp>
          <p:nvSpPr>
            <p:cNvPr id="14" name="TextBox 13"/>
            <p:cNvSpPr txBox="1"/>
            <p:nvPr/>
          </p:nvSpPr>
          <p:spPr>
            <a:xfrm>
              <a:off x="7400850" y="1913033"/>
              <a:ext cx="1550852" cy="584775"/>
            </a:xfrm>
            <a:prstGeom prst="rect">
              <a:avLst/>
            </a:prstGeom>
            <a:noFill/>
          </p:spPr>
          <p:txBody>
            <a:bodyPr wrap="square" rtlCol="0">
              <a:spAutoFit/>
            </a:bodyPr>
            <a:lstStyle/>
            <a:p>
              <a:r>
                <a:rPr lang="en-GB" sz="1600" dirty="0">
                  <a:solidFill>
                    <a:srgbClr val="000000"/>
                  </a:solidFill>
                  <a:latin typeface="Tahoma" pitchFamily="34" charset="0"/>
                  <a:cs typeface="Tahoma" pitchFamily="34" charset="0"/>
                </a:rPr>
                <a:t>CLINICAL</a:t>
              </a:r>
              <a:br>
                <a:rPr lang="en-GB" sz="1600" dirty="0">
                  <a:solidFill>
                    <a:srgbClr val="000000"/>
                  </a:solidFill>
                  <a:latin typeface="Tahoma" pitchFamily="34" charset="0"/>
                  <a:cs typeface="Tahoma" pitchFamily="34" charset="0"/>
                </a:rPr>
              </a:br>
              <a:r>
                <a:rPr lang="en-GB" sz="1600" dirty="0">
                  <a:solidFill>
                    <a:srgbClr val="000000"/>
                  </a:solidFill>
                  <a:latin typeface="Tahoma" pitchFamily="34" charset="0"/>
                  <a:cs typeface="Tahoma" pitchFamily="34" charset="0"/>
                </a:rPr>
                <a:t>UTILITY</a:t>
              </a:r>
              <a:endParaRPr lang="en-US" sz="1600" dirty="0">
                <a:solidFill>
                  <a:srgbClr val="000000"/>
                </a:solidFill>
                <a:latin typeface="Tahoma" pitchFamily="34" charset="0"/>
                <a:cs typeface="Tahoma" pitchFamily="34" charset="0"/>
              </a:endParaRPr>
            </a:p>
          </p:txBody>
        </p:sp>
        <p:sp>
          <p:nvSpPr>
            <p:cNvPr id="15" name="TextBox 14"/>
            <p:cNvSpPr txBox="1"/>
            <p:nvPr/>
          </p:nvSpPr>
          <p:spPr>
            <a:xfrm>
              <a:off x="4630719" y="2559831"/>
              <a:ext cx="1550851" cy="523220"/>
            </a:xfrm>
            <a:prstGeom prst="rect">
              <a:avLst/>
            </a:prstGeom>
            <a:noFill/>
          </p:spPr>
          <p:txBody>
            <a:bodyPr wrap="square" rtlCol="0">
              <a:spAutoFit/>
            </a:bodyPr>
            <a:lstStyle/>
            <a:p>
              <a:pPr algn="ctr"/>
              <a:r>
                <a:rPr lang="en-GB" sz="1400" dirty="0">
                  <a:solidFill>
                    <a:srgbClr val="000000"/>
                  </a:solidFill>
                  <a:latin typeface="Tahoma" pitchFamily="34" charset="0"/>
                  <a:cs typeface="Tahoma" pitchFamily="34" charset="0"/>
                </a:rPr>
                <a:t>Analytical performance</a:t>
              </a:r>
              <a:endParaRPr lang="en-US" sz="1400" dirty="0">
                <a:solidFill>
                  <a:srgbClr val="000000"/>
                </a:solidFill>
                <a:latin typeface="Tahoma" pitchFamily="34" charset="0"/>
                <a:cs typeface="Tahoma" pitchFamily="34" charset="0"/>
              </a:endParaRPr>
            </a:p>
          </p:txBody>
        </p:sp>
        <p:sp>
          <p:nvSpPr>
            <p:cNvPr id="16" name="TextBox 15"/>
            <p:cNvSpPr txBox="1"/>
            <p:nvPr/>
          </p:nvSpPr>
          <p:spPr>
            <a:xfrm>
              <a:off x="5965932" y="1787434"/>
              <a:ext cx="1550851" cy="523220"/>
            </a:xfrm>
            <a:prstGeom prst="rect">
              <a:avLst/>
            </a:prstGeom>
            <a:noFill/>
          </p:spPr>
          <p:txBody>
            <a:bodyPr wrap="square" rtlCol="0">
              <a:spAutoFit/>
            </a:bodyPr>
            <a:lstStyle/>
            <a:p>
              <a:pPr algn="ctr"/>
              <a:r>
                <a:rPr lang="en-GB" sz="1400" dirty="0">
                  <a:solidFill>
                    <a:srgbClr val="000000"/>
                  </a:solidFill>
                  <a:latin typeface="Tahoma" pitchFamily="34" charset="0"/>
                  <a:cs typeface="Tahoma" pitchFamily="34" charset="0"/>
                </a:rPr>
                <a:t>Scientific </a:t>
              </a:r>
              <a:br>
                <a:rPr lang="en-GB" sz="1400" dirty="0">
                  <a:solidFill>
                    <a:srgbClr val="000000"/>
                  </a:solidFill>
                  <a:latin typeface="Tahoma" pitchFamily="34" charset="0"/>
                  <a:cs typeface="Tahoma" pitchFamily="34" charset="0"/>
                </a:rPr>
              </a:br>
              <a:r>
                <a:rPr lang="en-GB" sz="1400" dirty="0">
                  <a:solidFill>
                    <a:srgbClr val="000000"/>
                  </a:solidFill>
                  <a:latin typeface="Tahoma" pitchFamily="34" charset="0"/>
                  <a:cs typeface="Tahoma" pitchFamily="34" charset="0"/>
                </a:rPr>
                <a:t>validity</a:t>
              </a:r>
              <a:endParaRPr lang="en-US" sz="1400" dirty="0">
                <a:solidFill>
                  <a:srgbClr val="000000"/>
                </a:solidFill>
                <a:latin typeface="Tahoma" pitchFamily="34" charset="0"/>
                <a:cs typeface="Tahoma" pitchFamily="34" charset="0"/>
              </a:endParaRPr>
            </a:p>
          </p:txBody>
        </p:sp>
        <p:sp>
          <p:nvSpPr>
            <p:cNvPr id="18" name="TextBox 17"/>
            <p:cNvSpPr txBox="1"/>
            <p:nvPr/>
          </p:nvSpPr>
          <p:spPr>
            <a:xfrm>
              <a:off x="5931153" y="2342949"/>
              <a:ext cx="1550851" cy="523220"/>
            </a:xfrm>
            <a:prstGeom prst="rect">
              <a:avLst/>
            </a:prstGeom>
            <a:noFill/>
          </p:spPr>
          <p:txBody>
            <a:bodyPr wrap="square" rtlCol="0">
              <a:spAutoFit/>
            </a:bodyPr>
            <a:lstStyle/>
            <a:p>
              <a:pPr algn="ctr"/>
              <a:r>
                <a:rPr lang="en-GB" sz="1400" dirty="0">
                  <a:solidFill>
                    <a:srgbClr val="000000"/>
                  </a:solidFill>
                  <a:latin typeface="Tahoma" pitchFamily="34" charset="0"/>
                  <a:cs typeface="Tahoma" pitchFamily="34" charset="0"/>
                </a:rPr>
                <a:t>Clinical performance</a:t>
              </a:r>
              <a:endParaRPr lang="en-US" sz="1400" dirty="0">
                <a:solidFill>
                  <a:srgbClr val="000000"/>
                </a:solidFill>
                <a:latin typeface="Tahoma" pitchFamily="34" charset="0"/>
                <a:cs typeface="Tahoma" pitchFamily="34" charset="0"/>
              </a:endParaRPr>
            </a:p>
          </p:txBody>
        </p:sp>
      </p:grpSp>
    </p:spTree>
    <p:extLst>
      <p:ext uri="{BB962C8B-B14F-4D97-AF65-F5344CB8AC3E}">
        <p14:creationId xmlns:p14="http://schemas.microsoft.com/office/powerpoint/2010/main" val="2553638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39725" y="350490"/>
            <a:ext cx="8466535" cy="321568"/>
          </a:xfrm>
          <a:prstGeom prst="rect">
            <a:avLst/>
          </a:prstGeom>
        </p:spPr>
        <p:txBody>
          <a:bodyPr/>
          <a:lstStyle>
            <a:lvl1pPr algn="l" defTabSz="914400" rtl="0" eaLnBrk="1" latinLnBrk="0" hangingPunct="1">
              <a:lnSpc>
                <a:spcPct val="90000"/>
              </a:lnSpc>
              <a:spcBef>
                <a:spcPct val="0"/>
              </a:spcBef>
              <a:buNone/>
              <a:defRPr sz="2300" kern="1200">
                <a:solidFill>
                  <a:schemeClr val="tx1"/>
                </a:solidFill>
                <a:latin typeface="+mj-lt"/>
                <a:ea typeface="+mj-ea"/>
                <a:cs typeface="+mj-cs"/>
              </a:defRPr>
            </a:lvl1pPr>
          </a:lstStyle>
          <a:p>
            <a:r>
              <a:rPr lang="en-GB" dirty="0"/>
              <a:t>Performance Evaluation</a:t>
            </a:r>
          </a:p>
        </p:txBody>
      </p:sp>
      <p:sp>
        <p:nvSpPr>
          <p:cNvPr id="7" name="Text Placeholder 3"/>
          <p:cNvSpPr txBox="1">
            <a:spLocks/>
          </p:cNvSpPr>
          <p:nvPr/>
        </p:nvSpPr>
        <p:spPr>
          <a:xfrm>
            <a:off x="339726" y="987866"/>
            <a:ext cx="4116819" cy="3620711"/>
          </a:xfrm>
          <a:prstGeom prst="rect">
            <a:avLst/>
          </a:prstGeom>
        </p:spPr>
        <p:txBody>
          <a:bodyPr>
            <a:normAutofit lnSpcReduction="10000"/>
          </a:bodyPr>
          <a:lstStyle>
            <a:lvl1pPr marL="228600" indent="-228600" algn="l" defTabSz="914400" rtl="0" eaLnBrk="1" latinLnBrk="0" hangingPunct="1">
              <a:lnSpc>
                <a:spcPct val="90000"/>
              </a:lnSpc>
              <a:spcBef>
                <a:spcPts val="1000"/>
              </a:spcBef>
              <a:buClr>
                <a:schemeClr val="tx2"/>
              </a:buClr>
              <a:buSzPct val="104000"/>
              <a:buFont typeface="Arial" panose="020B0604020202020204" pitchFamily="34" charset="0"/>
              <a:buChar char="•"/>
              <a:defRPr sz="1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Tahoma"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Tahoma"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Tahoma"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4000" indent="-216000">
              <a:buFont typeface="Arial" charset="0"/>
              <a:buChar char="•"/>
              <a:defRPr/>
            </a:pPr>
            <a:r>
              <a:rPr lang="en-GB" sz="1600" dirty="0"/>
              <a:t>Sum total = </a:t>
            </a:r>
            <a:r>
              <a:rPr lang="en-GB" sz="1600" b="1" dirty="0">
                <a:solidFill>
                  <a:schemeClr val="accent2"/>
                </a:solidFill>
              </a:rPr>
              <a:t>Clinical Evidence</a:t>
            </a:r>
          </a:p>
          <a:p>
            <a:pPr marL="144000" indent="-216000">
              <a:buFont typeface="Arial" charset="0"/>
              <a:buChar char="•"/>
              <a:defRPr/>
            </a:pPr>
            <a:endParaRPr lang="en-GB" sz="1600" b="1" dirty="0">
              <a:solidFill>
                <a:schemeClr val="accent2"/>
              </a:solidFill>
            </a:endParaRPr>
          </a:p>
          <a:p>
            <a:pPr marL="144000" indent="-216000">
              <a:buFont typeface="Arial" charset="0"/>
              <a:buChar char="•"/>
              <a:defRPr/>
            </a:pPr>
            <a:r>
              <a:rPr lang="en-GB" sz="1600" b="1" i="1" dirty="0"/>
              <a:t>Process</a:t>
            </a:r>
            <a:r>
              <a:rPr lang="en-GB" sz="1600" dirty="0"/>
              <a:t> of Performance Evaluation</a:t>
            </a:r>
          </a:p>
          <a:p>
            <a:pPr marL="144000" indent="-216000">
              <a:buFont typeface="Arial" charset="0"/>
              <a:buChar char="•"/>
              <a:defRPr/>
            </a:pPr>
            <a:endParaRPr lang="en-GB" sz="1600" dirty="0"/>
          </a:p>
          <a:p>
            <a:pPr marL="144000" indent="-216000">
              <a:buFont typeface="Arial" charset="0"/>
              <a:buChar char="•"/>
              <a:defRPr/>
            </a:pPr>
            <a:r>
              <a:rPr lang="en-GB" sz="1600" dirty="0"/>
              <a:t>Done according to a </a:t>
            </a:r>
            <a:br>
              <a:rPr lang="en-GB" sz="1600" dirty="0"/>
            </a:br>
            <a:r>
              <a:rPr lang="en-GB" sz="1600" b="1" dirty="0">
                <a:solidFill>
                  <a:schemeClr val="accent2"/>
                </a:solidFill>
              </a:rPr>
              <a:t>Performance Evaluation Plan</a:t>
            </a:r>
          </a:p>
          <a:p>
            <a:pPr marL="144000" indent="-216000">
              <a:buFont typeface="Arial" charset="0"/>
              <a:buChar char="•"/>
              <a:defRPr/>
            </a:pPr>
            <a:endParaRPr lang="en-GB" sz="1600" dirty="0"/>
          </a:p>
          <a:p>
            <a:pPr marL="144000" indent="-216000">
              <a:buFont typeface="Arial" charset="0"/>
              <a:buChar char="•"/>
              <a:defRPr/>
            </a:pPr>
            <a:r>
              <a:rPr lang="en-GB" sz="1600" dirty="0"/>
              <a:t>Collated as a </a:t>
            </a:r>
            <a:r>
              <a:rPr lang="en-GB" sz="1600" b="1" dirty="0">
                <a:solidFill>
                  <a:schemeClr val="accent2"/>
                </a:solidFill>
              </a:rPr>
              <a:t>Performance </a:t>
            </a:r>
            <a:br>
              <a:rPr lang="en-GB" sz="1600" b="1" dirty="0">
                <a:solidFill>
                  <a:schemeClr val="accent2"/>
                </a:solidFill>
              </a:rPr>
            </a:br>
            <a:r>
              <a:rPr lang="en-GB" sz="1600" b="1" dirty="0">
                <a:solidFill>
                  <a:schemeClr val="accent2"/>
                </a:solidFill>
              </a:rPr>
              <a:t>Evaluation Report</a:t>
            </a:r>
          </a:p>
          <a:p>
            <a:pPr marL="144000" indent="-216000">
              <a:buFont typeface="Arial" charset="0"/>
              <a:buChar char="•"/>
              <a:defRPr/>
            </a:pPr>
            <a:endParaRPr lang="en-GB" sz="1600" dirty="0"/>
          </a:p>
          <a:p>
            <a:pPr marL="144000" indent="-216000">
              <a:buFont typeface="Arial" charset="0"/>
              <a:buChar char="•"/>
              <a:defRPr/>
            </a:pPr>
            <a:r>
              <a:rPr lang="en-GB" sz="1600" dirty="0"/>
              <a:t>Continuous during life-time </a:t>
            </a:r>
            <a:br>
              <a:rPr lang="en-GB" sz="1600" dirty="0"/>
            </a:br>
            <a:r>
              <a:rPr lang="en-GB" sz="1600" dirty="0"/>
              <a:t>of the device</a:t>
            </a:r>
          </a:p>
          <a:p>
            <a:pPr marL="144000" indent="-216000">
              <a:buFont typeface="Arial" charset="0"/>
              <a:buChar char="•"/>
              <a:defRPr/>
            </a:pPr>
            <a:endParaRPr lang="en-GB" sz="1600" b="1" dirty="0">
              <a:solidFill>
                <a:schemeClr val="accent2"/>
              </a:solidFill>
            </a:endParaRPr>
          </a:p>
        </p:txBody>
      </p:sp>
      <p:pic>
        <p:nvPicPr>
          <p:cNvPr id="8"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04024" y="580755"/>
            <a:ext cx="4323264" cy="4434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73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4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3227" y="410197"/>
            <a:ext cx="8229600" cy="360447"/>
          </a:xfrm>
        </p:spPr>
        <p:txBody>
          <a:bodyPr>
            <a:normAutofit/>
          </a:bodyPr>
          <a:lstStyle/>
          <a:p>
            <a:r>
              <a:rPr lang="en-GB" b="0" dirty="0"/>
              <a:t>Transitional arrangements for IVDR</a:t>
            </a:r>
          </a:p>
        </p:txBody>
      </p:sp>
      <p:sp>
        <p:nvSpPr>
          <p:cNvPr id="11" name="Freeform 10"/>
          <p:cNvSpPr/>
          <p:nvPr/>
        </p:nvSpPr>
        <p:spPr>
          <a:xfrm>
            <a:off x="335415" y="2189594"/>
            <a:ext cx="2203830" cy="881532"/>
          </a:xfrm>
          <a:custGeom>
            <a:avLst/>
            <a:gdLst>
              <a:gd name="connsiteX0" fmla="*/ 0 w 2203830"/>
              <a:gd name="connsiteY0" fmla="*/ 0 h 881532"/>
              <a:gd name="connsiteX1" fmla="*/ 1763064 w 2203830"/>
              <a:gd name="connsiteY1" fmla="*/ 0 h 881532"/>
              <a:gd name="connsiteX2" fmla="*/ 2203830 w 2203830"/>
              <a:gd name="connsiteY2" fmla="*/ 440766 h 881532"/>
              <a:gd name="connsiteX3" fmla="*/ 1763064 w 2203830"/>
              <a:gd name="connsiteY3" fmla="*/ 881532 h 881532"/>
              <a:gd name="connsiteX4" fmla="*/ 0 w 2203830"/>
              <a:gd name="connsiteY4" fmla="*/ 881532 h 881532"/>
              <a:gd name="connsiteX5" fmla="*/ 440766 w 2203830"/>
              <a:gd name="connsiteY5" fmla="*/ 440766 h 881532"/>
              <a:gd name="connsiteX6" fmla="*/ 0 w 2203830"/>
              <a:gd name="connsiteY6" fmla="*/ 0 h 88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3830" h="881532">
                <a:moveTo>
                  <a:pt x="0" y="0"/>
                </a:moveTo>
                <a:lnTo>
                  <a:pt x="1763064" y="0"/>
                </a:lnTo>
                <a:lnTo>
                  <a:pt x="2203830" y="440766"/>
                </a:lnTo>
                <a:lnTo>
                  <a:pt x="1763064" y="881532"/>
                </a:lnTo>
                <a:lnTo>
                  <a:pt x="0" y="881532"/>
                </a:lnTo>
                <a:lnTo>
                  <a:pt x="440766" y="440766"/>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2">
              <a:hueOff val="0"/>
              <a:satOff val="0"/>
              <a:lumOff val="0"/>
              <a:alphaOff val="0"/>
            </a:schemeClr>
          </a:fillRef>
          <a:effectRef idx="0">
            <a:scrgbClr r="0" g="0" b="0"/>
          </a:effectRef>
          <a:fontRef idx="minor">
            <a:schemeClr val="lt1"/>
          </a:fontRef>
        </p:style>
        <p:txBody>
          <a:bodyPr spcFirstLastPara="0" vert="horz" wrap="square" lIns="488772" tIns="16002" rIns="456768" bIns="16002" numCol="1" spcCol="1270" anchor="ctr" anchorCtr="0">
            <a:noAutofit/>
          </a:bodyPr>
          <a:lstStyle/>
          <a:p>
            <a:pPr algn="ctr" defTabSz="533400">
              <a:lnSpc>
                <a:spcPct val="90000"/>
              </a:lnSpc>
              <a:spcBef>
                <a:spcPct val="0"/>
              </a:spcBef>
              <a:spcAft>
                <a:spcPct val="35000"/>
              </a:spcAft>
            </a:pPr>
            <a:r>
              <a:rPr lang="en-GB" sz="1200" b="1" dirty="0"/>
              <a:t>Publication </a:t>
            </a:r>
            <a:br>
              <a:rPr lang="en-GB" sz="1200" b="1" dirty="0"/>
            </a:br>
            <a:r>
              <a:rPr lang="en-GB" sz="1200" b="1" dirty="0"/>
              <a:t>5 May 2017</a:t>
            </a:r>
          </a:p>
        </p:txBody>
      </p:sp>
      <p:sp>
        <p:nvSpPr>
          <p:cNvPr id="14" name="Freeform 13"/>
          <p:cNvSpPr/>
          <p:nvPr/>
        </p:nvSpPr>
        <p:spPr>
          <a:xfrm>
            <a:off x="6443158" y="2161746"/>
            <a:ext cx="1700247" cy="881532"/>
          </a:xfrm>
          <a:custGeom>
            <a:avLst/>
            <a:gdLst>
              <a:gd name="connsiteX0" fmla="*/ 0 w 2203830"/>
              <a:gd name="connsiteY0" fmla="*/ 0 h 881532"/>
              <a:gd name="connsiteX1" fmla="*/ 1763064 w 2203830"/>
              <a:gd name="connsiteY1" fmla="*/ 0 h 881532"/>
              <a:gd name="connsiteX2" fmla="*/ 2203830 w 2203830"/>
              <a:gd name="connsiteY2" fmla="*/ 440766 h 881532"/>
              <a:gd name="connsiteX3" fmla="*/ 1763064 w 2203830"/>
              <a:gd name="connsiteY3" fmla="*/ 881532 h 881532"/>
              <a:gd name="connsiteX4" fmla="*/ 0 w 2203830"/>
              <a:gd name="connsiteY4" fmla="*/ 881532 h 881532"/>
              <a:gd name="connsiteX5" fmla="*/ 440766 w 2203830"/>
              <a:gd name="connsiteY5" fmla="*/ 440766 h 881532"/>
              <a:gd name="connsiteX6" fmla="*/ 0 w 2203830"/>
              <a:gd name="connsiteY6" fmla="*/ 0 h 88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3830" h="881532">
                <a:moveTo>
                  <a:pt x="0" y="0"/>
                </a:moveTo>
                <a:lnTo>
                  <a:pt x="1763064" y="0"/>
                </a:lnTo>
                <a:lnTo>
                  <a:pt x="2203830" y="440766"/>
                </a:lnTo>
                <a:lnTo>
                  <a:pt x="1763064" y="881532"/>
                </a:lnTo>
                <a:lnTo>
                  <a:pt x="0" y="881532"/>
                </a:lnTo>
                <a:lnTo>
                  <a:pt x="440766" y="440766"/>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5">
              <a:hueOff val="0"/>
              <a:satOff val="0"/>
              <a:lumOff val="0"/>
              <a:alphaOff val="0"/>
            </a:schemeClr>
          </a:fillRef>
          <a:effectRef idx="0">
            <a:scrgbClr r="0" g="0" b="0"/>
          </a:effectRef>
          <a:fontRef idx="minor">
            <a:schemeClr val="lt1"/>
          </a:fontRef>
        </p:style>
        <p:txBody>
          <a:bodyPr spcFirstLastPara="0" vert="horz" wrap="square" lIns="488772" tIns="16002" rIns="456768" bIns="16002" numCol="1" spcCol="1270" anchor="ctr" anchorCtr="0">
            <a:noAutofit/>
          </a:bodyPr>
          <a:lstStyle/>
          <a:p>
            <a:pPr algn="ctr" defTabSz="533400">
              <a:lnSpc>
                <a:spcPct val="90000"/>
              </a:lnSpc>
              <a:spcBef>
                <a:spcPct val="0"/>
              </a:spcBef>
              <a:spcAft>
                <a:spcPct val="35000"/>
              </a:spcAft>
            </a:pPr>
            <a:r>
              <a:rPr lang="en-GB" sz="1050" b="1" dirty="0"/>
              <a:t>Date of Application</a:t>
            </a:r>
            <a:br>
              <a:rPr lang="en-GB" sz="1050" b="1" dirty="0"/>
            </a:br>
            <a:r>
              <a:rPr lang="en-GB" sz="1050" b="1" dirty="0"/>
              <a:t>2021/22 + 2 </a:t>
            </a:r>
            <a:r>
              <a:rPr lang="en-GB" sz="1050" b="1" dirty="0" err="1"/>
              <a:t>Yrs</a:t>
            </a:r>
            <a:endParaRPr lang="en-GB" sz="1050" b="1" dirty="0"/>
          </a:p>
        </p:txBody>
      </p:sp>
      <p:graphicFrame>
        <p:nvGraphicFramePr>
          <p:cNvPr id="8" name="Diagram 7"/>
          <p:cNvGraphicFramePr/>
          <p:nvPr>
            <p:extLst>
              <p:ext uri="{D42A27DB-BD31-4B8C-83A1-F6EECF244321}">
                <p14:modId xmlns:p14="http://schemas.microsoft.com/office/powerpoint/2010/main" val="3491516516"/>
              </p:ext>
            </p:extLst>
          </p:nvPr>
        </p:nvGraphicFramePr>
        <p:xfrm>
          <a:off x="2344215" y="3583699"/>
          <a:ext cx="5671163" cy="78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Straight Arrow Connector 2"/>
          <p:cNvCxnSpPr>
            <a:endCxn id="12" idx="0"/>
          </p:cNvCxnSpPr>
          <p:nvPr/>
        </p:nvCxnSpPr>
        <p:spPr>
          <a:xfrm flipH="1">
            <a:off x="2304403" y="1605914"/>
            <a:ext cx="14813" cy="5674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2304403" y="2161746"/>
            <a:ext cx="4397908" cy="909380"/>
          </a:xfrm>
          <a:custGeom>
            <a:avLst/>
            <a:gdLst>
              <a:gd name="connsiteX0" fmla="*/ 0 w 2203830"/>
              <a:gd name="connsiteY0" fmla="*/ 0 h 881532"/>
              <a:gd name="connsiteX1" fmla="*/ 1763064 w 2203830"/>
              <a:gd name="connsiteY1" fmla="*/ 0 h 881532"/>
              <a:gd name="connsiteX2" fmla="*/ 2203830 w 2203830"/>
              <a:gd name="connsiteY2" fmla="*/ 440766 h 881532"/>
              <a:gd name="connsiteX3" fmla="*/ 1763064 w 2203830"/>
              <a:gd name="connsiteY3" fmla="*/ 881532 h 881532"/>
              <a:gd name="connsiteX4" fmla="*/ 0 w 2203830"/>
              <a:gd name="connsiteY4" fmla="*/ 881532 h 881532"/>
              <a:gd name="connsiteX5" fmla="*/ 440766 w 2203830"/>
              <a:gd name="connsiteY5" fmla="*/ 440766 h 881532"/>
              <a:gd name="connsiteX6" fmla="*/ 0 w 2203830"/>
              <a:gd name="connsiteY6" fmla="*/ 0 h 88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3830" h="881532">
                <a:moveTo>
                  <a:pt x="0" y="0"/>
                </a:moveTo>
                <a:lnTo>
                  <a:pt x="1763064" y="0"/>
                </a:lnTo>
                <a:lnTo>
                  <a:pt x="2203830" y="440766"/>
                </a:lnTo>
                <a:lnTo>
                  <a:pt x="1763064" y="881532"/>
                </a:lnTo>
                <a:lnTo>
                  <a:pt x="0" y="881532"/>
                </a:lnTo>
                <a:lnTo>
                  <a:pt x="440766" y="440766"/>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4">
              <a:hueOff val="0"/>
              <a:satOff val="0"/>
              <a:lumOff val="0"/>
              <a:alphaOff val="0"/>
            </a:schemeClr>
          </a:fillRef>
          <a:effectRef idx="0">
            <a:scrgbClr r="0" g="0" b="0"/>
          </a:effectRef>
          <a:fontRef idx="minor">
            <a:schemeClr val="lt1"/>
          </a:fontRef>
        </p:style>
        <p:txBody>
          <a:bodyPr spcFirstLastPara="0" vert="horz" wrap="square" lIns="488772" tIns="16002" rIns="456768" bIns="16002" numCol="1" spcCol="1270" anchor="ctr" anchorCtr="0">
            <a:noAutofit/>
          </a:bodyPr>
          <a:lstStyle/>
          <a:p>
            <a:pPr algn="r" defTabSz="533400">
              <a:lnSpc>
                <a:spcPct val="90000"/>
              </a:lnSpc>
              <a:spcBef>
                <a:spcPct val="0"/>
              </a:spcBef>
              <a:spcAft>
                <a:spcPct val="35000"/>
              </a:spcAft>
            </a:pPr>
            <a:r>
              <a:rPr lang="en-GB" sz="1200" b="1" dirty="0"/>
              <a:t>               5 Year Transition</a:t>
            </a:r>
            <a:br>
              <a:rPr lang="en-GB" sz="1200" b="1" dirty="0"/>
            </a:br>
            <a:r>
              <a:rPr lang="en-GB" sz="1200" b="1" dirty="0"/>
              <a:t>              </a:t>
            </a:r>
            <a:r>
              <a:rPr lang="en-GB" sz="1200" b="1" dirty="0" err="1"/>
              <a:t>Mfrs</a:t>
            </a:r>
            <a:r>
              <a:rPr lang="en-GB" sz="1200" b="1" dirty="0"/>
              <a:t> can </a:t>
            </a:r>
            <a:br>
              <a:rPr lang="en-GB" sz="1200" b="1" dirty="0"/>
            </a:br>
            <a:r>
              <a:rPr lang="en-GB" sz="1200" b="1" dirty="0"/>
              <a:t>                  meet IVDD or IVDR</a:t>
            </a:r>
          </a:p>
        </p:txBody>
      </p:sp>
      <p:sp>
        <p:nvSpPr>
          <p:cNvPr id="12" name="Freeform 11"/>
          <p:cNvSpPr/>
          <p:nvPr/>
        </p:nvSpPr>
        <p:spPr>
          <a:xfrm>
            <a:off x="2304403" y="2173410"/>
            <a:ext cx="2397201" cy="881532"/>
          </a:xfrm>
          <a:custGeom>
            <a:avLst/>
            <a:gdLst>
              <a:gd name="connsiteX0" fmla="*/ 0 w 2203830"/>
              <a:gd name="connsiteY0" fmla="*/ 0 h 881532"/>
              <a:gd name="connsiteX1" fmla="*/ 1763064 w 2203830"/>
              <a:gd name="connsiteY1" fmla="*/ 0 h 881532"/>
              <a:gd name="connsiteX2" fmla="*/ 2203830 w 2203830"/>
              <a:gd name="connsiteY2" fmla="*/ 440766 h 881532"/>
              <a:gd name="connsiteX3" fmla="*/ 1763064 w 2203830"/>
              <a:gd name="connsiteY3" fmla="*/ 881532 h 881532"/>
              <a:gd name="connsiteX4" fmla="*/ 0 w 2203830"/>
              <a:gd name="connsiteY4" fmla="*/ 881532 h 881532"/>
              <a:gd name="connsiteX5" fmla="*/ 440766 w 2203830"/>
              <a:gd name="connsiteY5" fmla="*/ 440766 h 881532"/>
              <a:gd name="connsiteX6" fmla="*/ 0 w 2203830"/>
              <a:gd name="connsiteY6" fmla="*/ 0 h 88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3830" h="881532">
                <a:moveTo>
                  <a:pt x="0" y="0"/>
                </a:moveTo>
                <a:lnTo>
                  <a:pt x="1763064" y="0"/>
                </a:lnTo>
                <a:lnTo>
                  <a:pt x="2203830" y="440766"/>
                </a:lnTo>
                <a:lnTo>
                  <a:pt x="1763064" y="881532"/>
                </a:lnTo>
                <a:lnTo>
                  <a:pt x="0" y="881532"/>
                </a:lnTo>
                <a:lnTo>
                  <a:pt x="440766" y="440766"/>
                </a:lnTo>
                <a:lnTo>
                  <a:pt x="0" y="0"/>
                </a:lnTo>
                <a:close/>
              </a:path>
            </a:pathLst>
          </a:custGeom>
          <a:solidFill>
            <a:schemeClr val="accent3">
              <a:hueOff val="0"/>
              <a:satOff val="0"/>
              <a:lumOff val="0"/>
              <a:alpha val="38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3">
              <a:hueOff val="0"/>
              <a:satOff val="0"/>
              <a:lumOff val="0"/>
              <a:alphaOff val="0"/>
            </a:schemeClr>
          </a:fillRef>
          <a:effectRef idx="0">
            <a:scrgbClr r="0" g="0" b="0"/>
          </a:effectRef>
          <a:fontRef idx="minor">
            <a:schemeClr val="lt1"/>
          </a:fontRef>
        </p:style>
        <p:txBody>
          <a:bodyPr spcFirstLastPara="0" vert="horz" wrap="square" lIns="488772" tIns="16002" rIns="456768" bIns="16002" numCol="1" spcCol="1270" anchor="ctr" anchorCtr="0">
            <a:noAutofit/>
          </a:bodyPr>
          <a:lstStyle/>
          <a:p>
            <a:pPr algn="ctr" defTabSz="533400">
              <a:lnSpc>
                <a:spcPct val="90000"/>
              </a:lnSpc>
              <a:spcBef>
                <a:spcPct val="0"/>
              </a:spcBef>
              <a:spcAft>
                <a:spcPct val="35000"/>
              </a:spcAft>
            </a:pPr>
            <a:r>
              <a:rPr lang="en-GB" sz="1050" b="1" dirty="0"/>
              <a:t>Publication + </a:t>
            </a:r>
            <a:br>
              <a:rPr lang="en-GB" sz="1050" b="1" dirty="0"/>
            </a:br>
            <a:r>
              <a:rPr lang="en-GB" sz="1050" b="1" dirty="0"/>
              <a:t>? months </a:t>
            </a:r>
            <a:br>
              <a:rPr lang="en-GB" sz="1050" b="1" dirty="0"/>
            </a:br>
            <a:r>
              <a:rPr lang="en-GB" sz="1050" b="1" dirty="0"/>
              <a:t>NB designation</a:t>
            </a:r>
          </a:p>
        </p:txBody>
      </p:sp>
      <p:sp>
        <p:nvSpPr>
          <p:cNvPr id="30" name="TextBox 29"/>
          <p:cNvSpPr txBox="1"/>
          <p:nvPr/>
        </p:nvSpPr>
        <p:spPr>
          <a:xfrm>
            <a:off x="1623535" y="1114932"/>
            <a:ext cx="1535998" cy="507831"/>
          </a:xfrm>
          <a:prstGeom prst="rect">
            <a:avLst/>
          </a:prstGeom>
          <a:noFill/>
        </p:spPr>
        <p:txBody>
          <a:bodyPr wrap="none" rtlCol="0">
            <a:spAutoFit/>
          </a:bodyPr>
          <a:lstStyle/>
          <a:p>
            <a:r>
              <a:rPr lang="en-GB" b="1" dirty="0">
                <a:solidFill>
                  <a:schemeClr val="tx2"/>
                </a:solidFill>
              </a:rPr>
              <a:t>Entry into force</a:t>
            </a:r>
            <a:br>
              <a:rPr lang="en-GB" b="1" dirty="0"/>
            </a:br>
            <a:r>
              <a:rPr lang="en-GB" b="1" dirty="0"/>
              <a:t> 25 May 2017</a:t>
            </a:r>
          </a:p>
        </p:txBody>
      </p:sp>
      <p:sp>
        <p:nvSpPr>
          <p:cNvPr id="31" name="TextBox 30"/>
          <p:cNvSpPr txBox="1"/>
          <p:nvPr/>
        </p:nvSpPr>
        <p:spPr>
          <a:xfrm>
            <a:off x="2539245" y="1636067"/>
            <a:ext cx="1454244" cy="507831"/>
          </a:xfrm>
          <a:prstGeom prst="rect">
            <a:avLst/>
          </a:prstGeom>
          <a:noFill/>
        </p:spPr>
        <p:txBody>
          <a:bodyPr wrap="none" rtlCol="0">
            <a:spAutoFit/>
          </a:bodyPr>
          <a:lstStyle/>
          <a:p>
            <a:r>
              <a:rPr lang="en-GB" b="1" dirty="0"/>
              <a:t>NB application</a:t>
            </a:r>
            <a:br>
              <a:rPr lang="en-GB" b="1" dirty="0"/>
            </a:br>
            <a:r>
              <a:rPr lang="en-GB" b="1" dirty="0"/>
              <a:t>26 Nov 2017</a:t>
            </a:r>
            <a:endParaRPr lang="en-GB" dirty="0"/>
          </a:p>
        </p:txBody>
      </p:sp>
      <p:grpSp>
        <p:nvGrpSpPr>
          <p:cNvPr id="6" name="Group 5"/>
          <p:cNvGrpSpPr/>
          <p:nvPr/>
        </p:nvGrpSpPr>
        <p:grpSpPr>
          <a:xfrm>
            <a:off x="5867200" y="1096624"/>
            <a:ext cx="1851789" cy="1065122"/>
            <a:chOff x="5865612" y="1096624"/>
            <a:chExt cx="1851789" cy="1065122"/>
          </a:xfrm>
        </p:grpSpPr>
        <p:cxnSp>
          <p:nvCxnSpPr>
            <p:cNvPr id="15" name="Straight Arrow Connector 14"/>
            <p:cNvCxnSpPr/>
            <p:nvPr/>
          </p:nvCxnSpPr>
          <p:spPr>
            <a:xfrm>
              <a:off x="6678778" y="1580064"/>
              <a:ext cx="0" cy="5816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261837" y="1324604"/>
              <a:ext cx="1308371" cy="300082"/>
            </a:xfrm>
            <a:prstGeom prst="rect">
              <a:avLst/>
            </a:prstGeom>
            <a:noFill/>
          </p:spPr>
          <p:txBody>
            <a:bodyPr wrap="none" rtlCol="0">
              <a:spAutoFit/>
            </a:bodyPr>
            <a:lstStyle/>
            <a:p>
              <a:r>
                <a:rPr lang="en-GB" b="1" dirty="0"/>
                <a:t>26 May 2022</a:t>
              </a:r>
            </a:p>
          </p:txBody>
        </p:sp>
        <p:sp>
          <p:nvSpPr>
            <p:cNvPr id="32" name="TextBox 31"/>
            <p:cNvSpPr txBox="1"/>
            <p:nvPr/>
          </p:nvSpPr>
          <p:spPr>
            <a:xfrm>
              <a:off x="5865612" y="1096624"/>
              <a:ext cx="1851789" cy="300082"/>
            </a:xfrm>
            <a:prstGeom prst="rect">
              <a:avLst/>
            </a:prstGeom>
            <a:noFill/>
          </p:spPr>
          <p:txBody>
            <a:bodyPr wrap="none" rtlCol="0">
              <a:spAutoFit/>
            </a:bodyPr>
            <a:lstStyle/>
            <a:p>
              <a:r>
                <a:rPr lang="en-GB" b="1" dirty="0">
                  <a:solidFill>
                    <a:schemeClr val="tx2"/>
                  </a:solidFill>
                </a:rPr>
                <a:t>Date of Application</a:t>
              </a:r>
            </a:p>
          </p:txBody>
        </p:sp>
      </p:grpSp>
      <p:grpSp>
        <p:nvGrpSpPr>
          <p:cNvPr id="2" name="Group 1"/>
          <p:cNvGrpSpPr/>
          <p:nvPr/>
        </p:nvGrpSpPr>
        <p:grpSpPr>
          <a:xfrm>
            <a:off x="7596808" y="1007630"/>
            <a:ext cx="1186542" cy="1181965"/>
            <a:chOff x="7595221" y="1007629"/>
            <a:chExt cx="1186542" cy="1181965"/>
          </a:xfrm>
        </p:grpSpPr>
        <p:cxnSp>
          <p:nvCxnSpPr>
            <p:cNvPr id="16" name="Straight Arrow Connector 15"/>
            <p:cNvCxnSpPr/>
            <p:nvPr/>
          </p:nvCxnSpPr>
          <p:spPr>
            <a:xfrm>
              <a:off x="8125940" y="1616156"/>
              <a:ext cx="0" cy="573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724875" y="1327274"/>
              <a:ext cx="927305" cy="300082"/>
            </a:xfrm>
            <a:prstGeom prst="rect">
              <a:avLst/>
            </a:prstGeom>
            <a:noFill/>
          </p:spPr>
          <p:txBody>
            <a:bodyPr wrap="none" rtlCol="0">
              <a:spAutoFit/>
            </a:bodyPr>
            <a:lstStyle/>
            <a:p>
              <a:r>
                <a:rPr lang="en-GB" dirty="0"/>
                <a:t>May 2024</a:t>
              </a:r>
            </a:p>
          </p:txBody>
        </p:sp>
        <p:sp>
          <p:nvSpPr>
            <p:cNvPr id="34" name="TextBox 33"/>
            <p:cNvSpPr txBox="1"/>
            <p:nvPr/>
          </p:nvSpPr>
          <p:spPr>
            <a:xfrm>
              <a:off x="7595221" y="1007629"/>
              <a:ext cx="1186542" cy="415498"/>
            </a:xfrm>
            <a:prstGeom prst="rect">
              <a:avLst/>
            </a:prstGeom>
            <a:noFill/>
          </p:spPr>
          <p:txBody>
            <a:bodyPr wrap="none" rtlCol="0">
              <a:spAutoFit/>
            </a:bodyPr>
            <a:lstStyle/>
            <a:p>
              <a:pPr algn="ctr"/>
              <a:r>
                <a:rPr lang="en-GB" sz="1050" dirty="0"/>
                <a:t>Grace period for </a:t>
              </a:r>
              <a:br>
                <a:rPr lang="en-GB" sz="1050" dirty="0"/>
              </a:br>
              <a:r>
                <a:rPr lang="en-GB" sz="1050" dirty="0"/>
                <a:t>existing IVDD CE</a:t>
              </a:r>
            </a:p>
          </p:txBody>
        </p:sp>
      </p:grpSp>
      <p:sp>
        <p:nvSpPr>
          <p:cNvPr id="35" name="Freeform 34"/>
          <p:cNvSpPr/>
          <p:nvPr/>
        </p:nvSpPr>
        <p:spPr>
          <a:xfrm>
            <a:off x="2244667" y="3153935"/>
            <a:ext cx="2548376" cy="371993"/>
          </a:xfrm>
          <a:custGeom>
            <a:avLst/>
            <a:gdLst>
              <a:gd name="connsiteX0" fmla="*/ 0 w 2203830"/>
              <a:gd name="connsiteY0" fmla="*/ 0 h 881532"/>
              <a:gd name="connsiteX1" fmla="*/ 1763064 w 2203830"/>
              <a:gd name="connsiteY1" fmla="*/ 0 h 881532"/>
              <a:gd name="connsiteX2" fmla="*/ 2203830 w 2203830"/>
              <a:gd name="connsiteY2" fmla="*/ 440766 h 881532"/>
              <a:gd name="connsiteX3" fmla="*/ 1763064 w 2203830"/>
              <a:gd name="connsiteY3" fmla="*/ 881532 h 881532"/>
              <a:gd name="connsiteX4" fmla="*/ 0 w 2203830"/>
              <a:gd name="connsiteY4" fmla="*/ 881532 h 881532"/>
              <a:gd name="connsiteX5" fmla="*/ 440766 w 2203830"/>
              <a:gd name="connsiteY5" fmla="*/ 440766 h 881532"/>
              <a:gd name="connsiteX6" fmla="*/ 0 w 2203830"/>
              <a:gd name="connsiteY6" fmla="*/ 0 h 88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3830" h="881532">
                <a:moveTo>
                  <a:pt x="0" y="0"/>
                </a:moveTo>
                <a:lnTo>
                  <a:pt x="1763064" y="0"/>
                </a:lnTo>
                <a:lnTo>
                  <a:pt x="2203830" y="440766"/>
                </a:lnTo>
                <a:lnTo>
                  <a:pt x="1763064" y="881532"/>
                </a:lnTo>
                <a:lnTo>
                  <a:pt x="0" y="881532"/>
                </a:lnTo>
                <a:lnTo>
                  <a:pt x="440766" y="440766"/>
                </a:lnTo>
                <a:lnTo>
                  <a:pt x="0" y="0"/>
                </a:lnTo>
                <a:close/>
              </a:path>
            </a:pathLst>
          </a:custGeom>
          <a:solidFill>
            <a:schemeClr val="accent3">
              <a:hueOff val="0"/>
              <a:satOff val="0"/>
              <a:lumOff val="0"/>
              <a:alpha val="38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3">
              <a:hueOff val="0"/>
              <a:satOff val="0"/>
              <a:lumOff val="0"/>
              <a:alphaOff val="0"/>
            </a:schemeClr>
          </a:fillRef>
          <a:effectRef idx="0">
            <a:scrgbClr r="0" g="0" b="0"/>
          </a:effectRef>
          <a:fontRef idx="minor">
            <a:schemeClr val="lt1"/>
          </a:fontRef>
        </p:style>
        <p:txBody>
          <a:bodyPr spcFirstLastPara="0" vert="horz" wrap="square" lIns="488772" tIns="16002" rIns="456768" bIns="16002" numCol="1" spcCol="1270" anchor="ctr" anchorCtr="0">
            <a:noAutofit/>
          </a:bodyPr>
          <a:lstStyle/>
          <a:p>
            <a:pPr algn="ctr" defTabSz="533400">
              <a:lnSpc>
                <a:spcPct val="90000"/>
              </a:lnSpc>
              <a:spcBef>
                <a:spcPct val="0"/>
              </a:spcBef>
              <a:spcAft>
                <a:spcPct val="35000"/>
              </a:spcAft>
            </a:pPr>
            <a:r>
              <a:rPr lang="en-GB" sz="1050" b="1" dirty="0"/>
              <a:t>Implementing Acts</a:t>
            </a:r>
          </a:p>
        </p:txBody>
      </p:sp>
      <p:sp>
        <p:nvSpPr>
          <p:cNvPr id="36" name="TextBox 35"/>
          <p:cNvSpPr txBox="1"/>
          <p:nvPr/>
        </p:nvSpPr>
        <p:spPr>
          <a:xfrm>
            <a:off x="6680366" y="3233161"/>
            <a:ext cx="2027093" cy="276999"/>
          </a:xfrm>
          <a:prstGeom prst="rect">
            <a:avLst/>
          </a:prstGeom>
          <a:noFill/>
        </p:spPr>
        <p:txBody>
          <a:bodyPr wrap="none" rtlCol="0">
            <a:spAutoFit/>
          </a:bodyPr>
          <a:lstStyle/>
          <a:p>
            <a:r>
              <a:rPr lang="en-GB" sz="1200" dirty="0">
                <a:solidFill>
                  <a:schemeClr val="tx2"/>
                </a:solidFill>
              </a:rPr>
              <a:t>No IVDD CE may be issued</a:t>
            </a:r>
          </a:p>
        </p:txBody>
      </p:sp>
      <p:cxnSp>
        <p:nvCxnSpPr>
          <p:cNvPr id="38" name="Straight Arrow Connector 37"/>
          <p:cNvCxnSpPr>
            <a:stCxn id="36" idx="1"/>
          </p:cNvCxnSpPr>
          <p:nvPr/>
        </p:nvCxnSpPr>
        <p:spPr>
          <a:xfrm flipV="1">
            <a:off x="6680365" y="3078442"/>
            <a:ext cx="0" cy="2932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185652" y="1538321"/>
            <a:ext cx="14813" cy="567496"/>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211050" y="862939"/>
            <a:ext cx="1906115" cy="923330"/>
          </a:xfrm>
          <a:prstGeom prst="rect">
            <a:avLst/>
          </a:prstGeom>
          <a:noFill/>
        </p:spPr>
        <p:txBody>
          <a:bodyPr wrap="square" rtlCol="0">
            <a:spAutoFit/>
          </a:bodyPr>
          <a:lstStyle/>
          <a:p>
            <a:pPr algn="ctr"/>
            <a:r>
              <a:rPr lang="en-GB" b="1" i="1" dirty="0">
                <a:solidFill>
                  <a:schemeClr val="accent2"/>
                </a:solidFill>
              </a:rPr>
              <a:t>Time frame for</a:t>
            </a:r>
          </a:p>
          <a:p>
            <a:pPr algn="ctr"/>
            <a:r>
              <a:rPr lang="en-GB" b="1" i="1" dirty="0">
                <a:solidFill>
                  <a:schemeClr val="accent2"/>
                </a:solidFill>
              </a:rPr>
              <a:t>designation of NBs </a:t>
            </a:r>
            <a:br>
              <a:rPr lang="en-GB" b="1" i="1" dirty="0">
                <a:solidFill>
                  <a:schemeClr val="accent2"/>
                </a:solidFill>
              </a:rPr>
            </a:br>
            <a:r>
              <a:rPr lang="en-GB" b="1" i="1" dirty="0">
                <a:solidFill>
                  <a:schemeClr val="accent2"/>
                </a:solidFill>
              </a:rPr>
              <a:t>to IVDR? </a:t>
            </a:r>
            <a:br>
              <a:rPr lang="en-GB" b="1" i="1" dirty="0">
                <a:solidFill>
                  <a:schemeClr val="accent2"/>
                </a:solidFill>
              </a:rPr>
            </a:br>
            <a:endParaRPr lang="en-GB" b="1" i="1" dirty="0">
              <a:solidFill>
                <a:schemeClr val="accent2"/>
              </a:solidFill>
            </a:endParaRPr>
          </a:p>
        </p:txBody>
      </p:sp>
      <p:sp>
        <p:nvSpPr>
          <p:cNvPr id="28" name="Footer Placeholder 3"/>
          <p:cNvSpPr>
            <a:spLocks noGrp="1"/>
          </p:cNvSpPr>
          <p:nvPr>
            <p:ph type="ftr" sz="quarter" idx="4294967295"/>
          </p:nvPr>
        </p:nvSpPr>
        <p:spPr>
          <a:xfrm>
            <a:off x="819879" y="4687595"/>
            <a:ext cx="3086100" cy="160337"/>
          </a:xfrm>
        </p:spPr>
        <p:txBody>
          <a:bodyPr/>
          <a:lstStyle/>
          <a:p>
            <a:r>
              <a:rPr lang="en-GB" sz="600" dirty="0"/>
              <a:t>Copyright © 2019 BSI. All rights reserved.</a:t>
            </a:r>
          </a:p>
        </p:txBody>
      </p:sp>
    </p:spTree>
    <p:extLst>
      <p:ext uri="{BB962C8B-B14F-4D97-AF65-F5344CB8AC3E}">
        <p14:creationId xmlns:p14="http://schemas.microsoft.com/office/powerpoint/2010/main" val="3494871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73374" y="644765"/>
            <a:ext cx="2961575" cy="1883365"/>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r>
              <a:rPr lang="en-GB" dirty="0">
                <a:solidFill>
                  <a:schemeClr val="tx1"/>
                </a:solidFill>
              </a:rPr>
              <a:t>Scientific Validity</a:t>
            </a:r>
          </a:p>
          <a:p>
            <a:endParaRPr lang="en-GB" dirty="0"/>
          </a:p>
          <a:p>
            <a:r>
              <a:rPr lang="en-GB" sz="1200" dirty="0">
                <a:solidFill>
                  <a:schemeClr val="tx1"/>
                </a:solidFill>
                <a:latin typeface="Tahoma" pitchFamily="34" charset="0"/>
                <a:cs typeface="Tahoma" pitchFamily="34" charset="0"/>
              </a:rPr>
              <a:t>Refers to the association of an </a:t>
            </a:r>
            <a:r>
              <a:rPr lang="en-GB" sz="1200" dirty="0" err="1">
                <a:solidFill>
                  <a:schemeClr val="tx1"/>
                </a:solidFill>
                <a:latin typeface="Tahoma" pitchFamily="34" charset="0"/>
                <a:cs typeface="Tahoma" pitchFamily="34" charset="0"/>
              </a:rPr>
              <a:t>analyte</a:t>
            </a:r>
            <a:r>
              <a:rPr lang="en-GB" sz="1200" dirty="0">
                <a:solidFill>
                  <a:schemeClr val="tx1"/>
                </a:solidFill>
                <a:latin typeface="Tahoma" pitchFamily="34" charset="0"/>
                <a:cs typeface="Tahoma" pitchFamily="34" charset="0"/>
              </a:rPr>
              <a:t> to a clinical condition or physiological state</a:t>
            </a:r>
          </a:p>
          <a:p>
            <a:endParaRPr lang="en-GB" sz="1200" dirty="0">
              <a:solidFill>
                <a:schemeClr val="tx1"/>
              </a:solidFill>
              <a:latin typeface="Tahoma" pitchFamily="34" charset="0"/>
              <a:cs typeface="Tahoma" pitchFamily="34" charset="0"/>
            </a:endParaRPr>
          </a:p>
          <a:p>
            <a:r>
              <a:rPr lang="en-GB" sz="1200" dirty="0">
                <a:solidFill>
                  <a:schemeClr val="tx1"/>
                </a:solidFill>
                <a:latin typeface="Tahoma" pitchFamily="34" charset="0"/>
                <a:cs typeface="Tahoma" pitchFamily="34" charset="0"/>
              </a:rPr>
              <a:t>For established </a:t>
            </a:r>
            <a:r>
              <a:rPr lang="en-GB" sz="1200" dirty="0" err="1">
                <a:solidFill>
                  <a:schemeClr val="tx1"/>
                </a:solidFill>
                <a:latin typeface="Tahoma" pitchFamily="34" charset="0"/>
                <a:cs typeface="Tahoma" pitchFamily="34" charset="0"/>
              </a:rPr>
              <a:t>analytes</a:t>
            </a:r>
            <a:r>
              <a:rPr lang="en-GB" sz="1200" dirty="0">
                <a:solidFill>
                  <a:schemeClr val="tx1"/>
                </a:solidFill>
                <a:latin typeface="Tahoma" pitchFamily="34" charset="0"/>
                <a:cs typeface="Tahoma" pitchFamily="34" charset="0"/>
              </a:rPr>
              <a:t>, this may be from literature; but for novel </a:t>
            </a:r>
            <a:r>
              <a:rPr lang="en-GB" sz="1200" dirty="0" err="1">
                <a:solidFill>
                  <a:schemeClr val="tx1"/>
                </a:solidFill>
                <a:latin typeface="Tahoma" pitchFamily="34" charset="0"/>
                <a:cs typeface="Tahoma" pitchFamily="34" charset="0"/>
              </a:rPr>
              <a:t>analytes</a:t>
            </a:r>
            <a:r>
              <a:rPr lang="en-GB" sz="1200" dirty="0">
                <a:solidFill>
                  <a:schemeClr val="tx1"/>
                </a:solidFill>
                <a:latin typeface="Tahoma" pitchFamily="34" charset="0"/>
                <a:cs typeface="Tahoma" pitchFamily="34" charset="0"/>
              </a:rPr>
              <a:t> or  companion diagnostics this would need to be established</a:t>
            </a:r>
            <a:endParaRPr lang="en-US" sz="1200" dirty="0">
              <a:solidFill>
                <a:schemeClr val="tx1"/>
              </a:solidFill>
              <a:latin typeface="Tahoma" pitchFamily="34" charset="0"/>
              <a:cs typeface="Tahoma" pitchFamily="34" charset="0"/>
            </a:endParaRPr>
          </a:p>
          <a:p>
            <a:endParaRPr lang="en-GB" dirty="0"/>
          </a:p>
        </p:txBody>
      </p:sp>
      <p:pic>
        <p:nvPicPr>
          <p:cNvPr id="6"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99387" y="747229"/>
            <a:ext cx="2773987" cy="284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353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73374" y="644765"/>
            <a:ext cx="2961575" cy="1883365"/>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r>
              <a:rPr lang="en-GB" dirty="0">
                <a:solidFill>
                  <a:schemeClr val="tx1"/>
                </a:solidFill>
              </a:rPr>
              <a:t>Scientific Validity</a:t>
            </a:r>
          </a:p>
          <a:p>
            <a:endParaRPr lang="en-GB" dirty="0"/>
          </a:p>
          <a:p>
            <a:r>
              <a:rPr lang="en-GB" sz="1200" dirty="0">
                <a:solidFill>
                  <a:schemeClr val="tx1"/>
                </a:solidFill>
                <a:latin typeface="Tahoma" pitchFamily="34" charset="0"/>
                <a:cs typeface="Tahoma" pitchFamily="34" charset="0"/>
              </a:rPr>
              <a:t>Refers to the association of an </a:t>
            </a:r>
            <a:r>
              <a:rPr lang="en-GB" sz="1200" dirty="0" err="1">
                <a:solidFill>
                  <a:schemeClr val="tx1"/>
                </a:solidFill>
                <a:latin typeface="Tahoma" pitchFamily="34" charset="0"/>
                <a:cs typeface="Tahoma" pitchFamily="34" charset="0"/>
              </a:rPr>
              <a:t>analyte</a:t>
            </a:r>
            <a:r>
              <a:rPr lang="en-GB" sz="1200" dirty="0">
                <a:solidFill>
                  <a:schemeClr val="tx1"/>
                </a:solidFill>
                <a:latin typeface="Tahoma" pitchFamily="34" charset="0"/>
                <a:cs typeface="Tahoma" pitchFamily="34" charset="0"/>
              </a:rPr>
              <a:t> to a clinical condition or physiological state</a:t>
            </a:r>
          </a:p>
          <a:p>
            <a:endParaRPr lang="en-GB" sz="1200" dirty="0">
              <a:solidFill>
                <a:schemeClr val="tx1"/>
              </a:solidFill>
              <a:latin typeface="Tahoma" pitchFamily="34" charset="0"/>
              <a:cs typeface="Tahoma" pitchFamily="34" charset="0"/>
            </a:endParaRPr>
          </a:p>
          <a:p>
            <a:r>
              <a:rPr lang="en-GB" sz="1200" dirty="0">
                <a:solidFill>
                  <a:schemeClr val="tx1"/>
                </a:solidFill>
                <a:latin typeface="Tahoma" pitchFamily="34" charset="0"/>
                <a:cs typeface="Tahoma" pitchFamily="34" charset="0"/>
              </a:rPr>
              <a:t>For established </a:t>
            </a:r>
            <a:r>
              <a:rPr lang="en-GB" sz="1200" dirty="0" err="1">
                <a:solidFill>
                  <a:schemeClr val="tx1"/>
                </a:solidFill>
                <a:latin typeface="Tahoma" pitchFamily="34" charset="0"/>
                <a:cs typeface="Tahoma" pitchFamily="34" charset="0"/>
              </a:rPr>
              <a:t>analytes</a:t>
            </a:r>
            <a:r>
              <a:rPr lang="en-GB" sz="1200" dirty="0">
                <a:solidFill>
                  <a:schemeClr val="tx1"/>
                </a:solidFill>
                <a:latin typeface="Tahoma" pitchFamily="34" charset="0"/>
                <a:cs typeface="Tahoma" pitchFamily="34" charset="0"/>
              </a:rPr>
              <a:t>, this may be from literature; but for novel </a:t>
            </a:r>
            <a:r>
              <a:rPr lang="en-GB" sz="1200" dirty="0" err="1">
                <a:solidFill>
                  <a:schemeClr val="tx1"/>
                </a:solidFill>
                <a:latin typeface="Tahoma" pitchFamily="34" charset="0"/>
                <a:cs typeface="Tahoma" pitchFamily="34" charset="0"/>
              </a:rPr>
              <a:t>analytes</a:t>
            </a:r>
            <a:r>
              <a:rPr lang="en-GB" sz="1200" dirty="0">
                <a:solidFill>
                  <a:schemeClr val="tx1"/>
                </a:solidFill>
                <a:latin typeface="Tahoma" pitchFamily="34" charset="0"/>
                <a:cs typeface="Tahoma" pitchFamily="34" charset="0"/>
              </a:rPr>
              <a:t> or  companion diagnostics this would need to be established</a:t>
            </a:r>
            <a:endParaRPr lang="en-US" sz="1200" dirty="0">
              <a:solidFill>
                <a:schemeClr val="tx1"/>
              </a:solidFill>
              <a:latin typeface="Tahoma" pitchFamily="34" charset="0"/>
              <a:cs typeface="Tahoma" pitchFamily="34" charset="0"/>
            </a:endParaRPr>
          </a:p>
          <a:p>
            <a:endParaRPr lang="en-GB" dirty="0"/>
          </a:p>
        </p:txBody>
      </p:sp>
      <p:sp>
        <p:nvSpPr>
          <p:cNvPr id="4" name="Rectangle 3"/>
          <p:cNvSpPr/>
          <p:nvPr/>
        </p:nvSpPr>
        <p:spPr>
          <a:xfrm>
            <a:off x="1247471" y="3693223"/>
            <a:ext cx="6407718" cy="1140345"/>
          </a:xfrm>
          <a:prstGeom prst="rect">
            <a:avLst/>
          </a:prstGeom>
          <a:gradFill>
            <a:gsLst>
              <a:gs pos="0">
                <a:srgbClr val="92D050"/>
              </a:gs>
              <a:gs pos="50000">
                <a:schemeClr val="bg1"/>
              </a:gs>
              <a:gs pos="100000">
                <a:schemeClr val="bg1"/>
              </a:gs>
            </a:gsLst>
            <a:lin ang="5400000" scaled="0"/>
          </a:gradFill>
          <a:ln>
            <a:solidFill>
              <a:srgbClr val="89C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Analytical Performance</a:t>
            </a:r>
          </a:p>
          <a:p>
            <a:endParaRPr lang="en-GB" dirty="0"/>
          </a:p>
          <a:p>
            <a:r>
              <a:rPr lang="en-US" sz="1200" dirty="0">
                <a:solidFill>
                  <a:schemeClr val="tx1"/>
                </a:solidFill>
                <a:latin typeface="Tahoma" pitchFamily="34" charset="0"/>
                <a:cs typeface="Tahoma" pitchFamily="34" charset="0"/>
              </a:rPr>
              <a:t>Refers to the ability of an IVD medical device to correctly detect and measure a particular </a:t>
            </a:r>
            <a:r>
              <a:rPr lang="en-US" sz="1200" dirty="0" err="1">
                <a:solidFill>
                  <a:schemeClr val="tx1"/>
                </a:solidFill>
                <a:latin typeface="Tahoma" pitchFamily="34" charset="0"/>
                <a:cs typeface="Tahoma" pitchFamily="34" charset="0"/>
              </a:rPr>
              <a:t>analyte</a:t>
            </a:r>
            <a:endParaRPr lang="en-US" sz="1200" dirty="0">
              <a:solidFill>
                <a:schemeClr val="tx1"/>
              </a:solidFill>
              <a:latin typeface="Tahoma" pitchFamily="34" charset="0"/>
              <a:cs typeface="Tahoma" pitchFamily="34" charset="0"/>
            </a:endParaRPr>
          </a:p>
          <a:p>
            <a:pPr defTabSz="914400" eaLnBrk="0" fontAlgn="base" hangingPunct="0">
              <a:spcBef>
                <a:spcPct val="0"/>
              </a:spcBef>
              <a:spcAft>
                <a:spcPct val="0"/>
              </a:spcAft>
            </a:pPr>
            <a:r>
              <a:rPr lang="en-GB" sz="1200" dirty="0">
                <a:solidFill>
                  <a:schemeClr val="tx1"/>
                </a:solidFill>
                <a:latin typeface="Tahoma" pitchFamily="34" charset="0"/>
                <a:cs typeface="Tahoma" pitchFamily="34" charset="0"/>
              </a:rPr>
              <a:t>Performance requirements similar to IVD Directive essential requirements</a:t>
            </a:r>
          </a:p>
        </p:txBody>
      </p:sp>
      <p:pic>
        <p:nvPicPr>
          <p:cNvPr id="6"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99387" y="747229"/>
            <a:ext cx="2773987" cy="284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5734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73374" y="644765"/>
            <a:ext cx="2961575" cy="1883365"/>
          </a:xfrm>
          <a:prstGeom prst="rect">
            <a:avLst/>
          </a:prstGeom>
          <a:gradFill>
            <a:gsLst>
              <a:gs pos="0">
                <a:schemeClr val="accent1">
                  <a:tint val="66000"/>
                  <a:satMod val="160000"/>
                  <a:alpha val="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r>
              <a:rPr lang="en-GB" dirty="0">
                <a:solidFill>
                  <a:schemeClr val="tx1"/>
                </a:solidFill>
              </a:rPr>
              <a:t>Scientific Validity</a:t>
            </a:r>
          </a:p>
          <a:p>
            <a:endParaRPr lang="en-GB" dirty="0"/>
          </a:p>
          <a:p>
            <a:r>
              <a:rPr lang="en-GB" sz="1200" dirty="0">
                <a:solidFill>
                  <a:schemeClr val="tx1"/>
                </a:solidFill>
                <a:latin typeface="Tahoma" pitchFamily="34" charset="0"/>
                <a:cs typeface="Tahoma" pitchFamily="34" charset="0"/>
              </a:rPr>
              <a:t>Refers to the association of an </a:t>
            </a:r>
            <a:r>
              <a:rPr lang="en-GB" sz="1200" dirty="0" err="1">
                <a:solidFill>
                  <a:schemeClr val="tx1"/>
                </a:solidFill>
                <a:latin typeface="Tahoma" pitchFamily="34" charset="0"/>
                <a:cs typeface="Tahoma" pitchFamily="34" charset="0"/>
              </a:rPr>
              <a:t>analyte</a:t>
            </a:r>
            <a:r>
              <a:rPr lang="en-GB" sz="1200" dirty="0">
                <a:solidFill>
                  <a:schemeClr val="tx1"/>
                </a:solidFill>
                <a:latin typeface="Tahoma" pitchFamily="34" charset="0"/>
                <a:cs typeface="Tahoma" pitchFamily="34" charset="0"/>
              </a:rPr>
              <a:t> to a clinical condition or physiological state</a:t>
            </a:r>
          </a:p>
          <a:p>
            <a:endParaRPr lang="en-GB" sz="1200" dirty="0">
              <a:solidFill>
                <a:schemeClr val="tx1"/>
              </a:solidFill>
              <a:latin typeface="Tahoma" pitchFamily="34" charset="0"/>
              <a:cs typeface="Tahoma" pitchFamily="34" charset="0"/>
            </a:endParaRPr>
          </a:p>
          <a:p>
            <a:r>
              <a:rPr lang="en-GB" sz="1200" dirty="0">
                <a:solidFill>
                  <a:schemeClr val="tx1"/>
                </a:solidFill>
                <a:latin typeface="Tahoma" pitchFamily="34" charset="0"/>
                <a:cs typeface="Tahoma" pitchFamily="34" charset="0"/>
              </a:rPr>
              <a:t>For established </a:t>
            </a:r>
            <a:r>
              <a:rPr lang="en-GB" sz="1200" dirty="0" err="1">
                <a:solidFill>
                  <a:schemeClr val="tx1"/>
                </a:solidFill>
                <a:latin typeface="Tahoma" pitchFamily="34" charset="0"/>
                <a:cs typeface="Tahoma" pitchFamily="34" charset="0"/>
              </a:rPr>
              <a:t>analytes</a:t>
            </a:r>
            <a:r>
              <a:rPr lang="en-GB" sz="1200" dirty="0">
                <a:solidFill>
                  <a:schemeClr val="tx1"/>
                </a:solidFill>
                <a:latin typeface="Tahoma" pitchFamily="34" charset="0"/>
                <a:cs typeface="Tahoma" pitchFamily="34" charset="0"/>
              </a:rPr>
              <a:t>, this may be from literature; but for novel </a:t>
            </a:r>
            <a:r>
              <a:rPr lang="en-GB" sz="1200" dirty="0" err="1">
                <a:solidFill>
                  <a:schemeClr val="tx1"/>
                </a:solidFill>
                <a:latin typeface="Tahoma" pitchFamily="34" charset="0"/>
                <a:cs typeface="Tahoma" pitchFamily="34" charset="0"/>
              </a:rPr>
              <a:t>analytes</a:t>
            </a:r>
            <a:r>
              <a:rPr lang="en-GB" sz="1200" dirty="0">
                <a:solidFill>
                  <a:schemeClr val="tx1"/>
                </a:solidFill>
                <a:latin typeface="Tahoma" pitchFamily="34" charset="0"/>
                <a:cs typeface="Tahoma" pitchFamily="34" charset="0"/>
              </a:rPr>
              <a:t> or  companion diagnostics this would need to be established</a:t>
            </a:r>
            <a:endParaRPr lang="en-US" sz="1200" dirty="0">
              <a:solidFill>
                <a:schemeClr val="tx1"/>
              </a:solidFill>
              <a:latin typeface="Tahoma" pitchFamily="34" charset="0"/>
              <a:cs typeface="Tahoma" pitchFamily="34" charset="0"/>
            </a:endParaRPr>
          </a:p>
          <a:p>
            <a:endParaRPr lang="en-GB" dirty="0"/>
          </a:p>
        </p:txBody>
      </p:sp>
      <p:sp>
        <p:nvSpPr>
          <p:cNvPr id="4" name="Rectangle 3"/>
          <p:cNvSpPr/>
          <p:nvPr/>
        </p:nvSpPr>
        <p:spPr>
          <a:xfrm>
            <a:off x="1247471" y="3693223"/>
            <a:ext cx="6407718" cy="1140345"/>
          </a:xfrm>
          <a:prstGeom prst="rect">
            <a:avLst/>
          </a:prstGeom>
          <a:gradFill>
            <a:gsLst>
              <a:gs pos="0">
                <a:srgbClr val="92D050"/>
              </a:gs>
              <a:gs pos="50000">
                <a:schemeClr val="bg1"/>
              </a:gs>
              <a:gs pos="100000">
                <a:schemeClr val="bg1"/>
              </a:gs>
            </a:gsLst>
            <a:lin ang="5400000" scaled="0"/>
          </a:gradFill>
          <a:ln>
            <a:solidFill>
              <a:srgbClr val="89CC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Analytical Performance</a:t>
            </a:r>
          </a:p>
          <a:p>
            <a:endParaRPr lang="en-GB" dirty="0"/>
          </a:p>
          <a:p>
            <a:r>
              <a:rPr lang="en-US" sz="1200" dirty="0">
                <a:solidFill>
                  <a:schemeClr val="tx1"/>
                </a:solidFill>
                <a:latin typeface="Tahoma" pitchFamily="34" charset="0"/>
                <a:cs typeface="Tahoma" pitchFamily="34" charset="0"/>
              </a:rPr>
              <a:t>Refers to the ability of an IVD medical device to correctly detect and measure a particular </a:t>
            </a:r>
            <a:r>
              <a:rPr lang="en-US" sz="1200" dirty="0" err="1">
                <a:solidFill>
                  <a:schemeClr val="tx1"/>
                </a:solidFill>
                <a:latin typeface="Tahoma" pitchFamily="34" charset="0"/>
                <a:cs typeface="Tahoma" pitchFamily="34" charset="0"/>
              </a:rPr>
              <a:t>analyte</a:t>
            </a:r>
            <a:endParaRPr lang="en-US" sz="1200" dirty="0">
              <a:solidFill>
                <a:schemeClr val="tx1"/>
              </a:solidFill>
              <a:latin typeface="Tahoma" pitchFamily="34" charset="0"/>
              <a:cs typeface="Tahoma" pitchFamily="34" charset="0"/>
            </a:endParaRPr>
          </a:p>
          <a:p>
            <a:pPr defTabSz="914400" eaLnBrk="0" fontAlgn="base" hangingPunct="0">
              <a:spcBef>
                <a:spcPct val="0"/>
              </a:spcBef>
              <a:spcAft>
                <a:spcPct val="0"/>
              </a:spcAft>
            </a:pPr>
            <a:r>
              <a:rPr lang="en-GB" sz="1200" dirty="0">
                <a:solidFill>
                  <a:schemeClr val="tx1"/>
                </a:solidFill>
                <a:latin typeface="Tahoma" pitchFamily="34" charset="0"/>
                <a:cs typeface="Tahoma" pitchFamily="34" charset="0"/>
              </a:rPr>
              <a:t>Performance requirements similar to IVD Directive essential requirements</a:t>
            </a:r>
          </a:p>
        </p:txBody>
      </p:sp>
      <p:sp>
        <p:nvSpPr>
          <p:cNvPr id="5" name="Rectangle 4"/>
          <p:cNvSpPr/>
          <p:nvPr/>
        </p:nvSpPr>
        <p:spPr>
          <a:xfrm>
            <a:off x="190932" y="389025"/>
            <a:ext cx="2720111" cy="2823250"/>
          </a:xfrm>
          <a:prstGeom prst="rect">
            <a:avLst/>
          </a:prstGeom>
          <a:gradFill>
            <a:gsLst>
              <a:gs pos="0">
                <a:srgbClr val="FFC000"/>
              </a:gs>
              <a:gs pos="50000">
                <a:schemeClr val="bg1"/>
              </a:gs>
              <a:gs pos="100000">
                <a:schemeClr val="bg1"/>
              </a:gs>
            </a:gsLst>
            <a:lin ang="5400000" scaled="0"/>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Clinical Performance</a:t>
            </a:r>
          </a:p>
          <a:p>
            <a:endParaRPr lang="en-GB" dirty="0"/>
          </a:p>
          <a:p>
            <a:r>
              <a:rPr lang="en-US" sz="1200" dirty="0">
                <a:solidFill>
                  <a:schemeClr val="tx1"/>
                </a:solidFill>
                <a:latin typeface="Tahoma" pitchFamily="34" charset="0"/>
                <a:cs typeface="Tahoma" pitchFamily="34" charset="0"/>
              </a:rPr>
              <a:t>Ability to yield results that relate to a particular clinical condition or physiological state for the intended use and in accordance with target population, and where applicable to the intended user</a:t>
            </a:r>
          </a:p>
          <a:p>
            <a:endParaRPr lang="en-GB" sz="1200" dirty="0">
              <a:solidFill>
                <a:schemeClr val="tx1"/>
              </a:solidFill>
              <a:latin typeface="Tahoma" pitchFamily="34" charset="0"/>
              <a:cs typeface="Tahoma" pitchFamily="34" charset="0"/>
            </a:endParaRPr>
          </a:p>
          <a:p>
            <a:r>
              <a:rPr lang="en-US" sz="1200" dirty="0">
                <a:solidFill>
                  <a:schemeClr val="tx1"/>
                </a:solidFill>
                <a:latin typeface="Tahoma" pitchFamily="34" charset="0"/>
                <a:cs typeface="Tahoma" pitchFamily="34" charset="0"/>
              </a:rPr>
              <a:t>Data to support diagnostic accuracy compared to reference test; information related to expected values</a:t>
            </a:r>
          </a:p>
        </p:txBody>
      </p:sp>
      <p:pic>
        <p:nvPicPr>
          <p:cNvPr id="6"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99387" y="747229"/>
            <a:ext cx="2773987" cy="284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5543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Expectations for Performance &amp; Technical documentation</a:t>
            </a:r>
          </a:p>
        </p:txBody>
      </p:sp>
      <p:sp>
        <p:nvSpPr>
          <p:cNvPr id="7" name="Text Placeholder 6"/>
          <p:cNvSpPr>
            <a:spLocks noGrp="1"/>
          </p:cNvSpPr>
          <p:nvPr>
            <p:ph type="body" sz="quarter" idx="14"/>
          </p:nvPr>
        </p:nvSpPr>
        <p:spPr>
          <a:xfrm>
            <a:off x="339725" y="1042116"/>
            <a:ext cx="8447722" cy="4006134"/>
          </a:xfrm>
        </p:spPr>
        <p:txBody>
          <a:bodyPr>
            <a:normAutofit/>
          </a:bodyPr>
          <a:lstStyle/>
          <a:p>
            <a:pPr marL="285750" indent="-285750">
              <a:buFont typeface="Arial" pitchFamily="34" charset="0"/>
              <a:buChar char="•"/>
            </a:pPr>
            <a:r>
              <a:rPr lang="en-GB" b="1" dirty="0">
                <a:solidFill>
                  <a:schemeClr val="accent3"/>
                </a:solidFill>
              </a:rPr>
              <a:t>Performance Evaluation Plan</a:t>
            </a:r>
            <a:r>
              <a:rPr lang="en-GB" dirty="0"/>
              <a:t>, as well as a file of </a:t>
            </a:r>
            <a:r>
              <a:rPr lang="en-GB" dirty="0">
                <a:solidFill>
                  <a:schemeClr val="accent3"/>
                </a:solidFill>
              </a:rPr>
              <a:t>Clinical Evidence </a:t>
            </a:r>
            <a:r>
              <a:rPr lang="en-GB" dirty="0"/>
              <a:t>will form part of the Technical Documentation, as a </a:t>
            </a:r>
            <a:r>
              <a:rPr lang="en-GB" b="1" dirty="0">
                <a:solidFill>
                  <a:schemeClr val="accent3"/>
                </a:solidFill>
              </a:rPr>
              <a:t>Performance Evaluation Report</a:t>
            </a:r>
            <a:endParaRPr lang="en-GB" dirty="0"/>
          </a:p>
          <a:p>
            <a:pPr marL="971550" lvl="1" indent="-285750"/>
            <a:r>
              <a:rPr lang="en-GB" b="1" dirty="0">
                <a:solidFill>
                  <a:schemeClr val="accent3"/>
                </a:solidFill>
              </a:rPr>
              <a:t>Clinical Performance studies </a:t>
            </a:r>
            <a:r>
              <a:rPr lang="en-GB" dirty="0"/>
              <a:t>may be required, unless justified</a:t>
            </a:r>
            <a:endParaRPr lang="en-GB" b="1" dirty="0">
              <a:solidFill>
                <a:schemeClr val="accent3"/>
              </a:solidFill>
            </a:endParaRPr>
          </a:p>
          <a:p>
            <a:pPr marL="285750" indent="-285750">
              <a:buFont typeface="Arial" pitchFamily="34" charset="0"/>
              <a:buChar char="•"/>
            </a:pPr>
            <a:r>
              <a:rPr lang="en-GB" b="1" dirty="0">
                <a:solidFill>
                  <a:schemeClr val="accent3"/>
                </a:solidFill>
              </a:rPr>
              <a:t>Interventional performance studies</a:t>
            </a:r>
            <a:r>
              <a:rPr lang="en-GB" dirty="0"/>
              <a:t> – new requirements</a:t>
            </a:r>
          </a:p>
          <a:p>
            <a:pPr marL="971550" lvl="1" indent="-285750"/>
            <a:r>
              <a:rPr lang="en-GB" dirty="0"/>
              <a:t>In line with clinical trial expectations for clinical trials of medicinal products</a:t>
            </a:r>
            <a:endParaRPr lang="en-GB" b="1" dirty="0">
              <a:solidFill>
                <a:schemeClr val="accent3"/>
              </a:solidFill>
            </a:endParaRPr>
          </a:p>
          <a:p>
            <a:pPr marL="285750" indent="-285750">
              <a:buFont typeface="Arial" pitchFamily="34" charset="0"/>
              <a:buChar char="•"/>
            </a:pPr>
            <a:r>
              <a:rPr lang="en-GB" b="1" dirty="0">
                <a:solidFill>
                  <a:schemeClr val="accent3"/>
                </a:solidFill>
              </a:rPr>
              <a:t>Clinical Evidence </a:t>
            </a:r>
            <a:r>
              <a:rPr lang="en-GB" dirty="0"/>
              <a:t>will be an on-going process</a:t>
            </a:r>
          </a:p>
          <a:p>
            <a:pPr marL="971550" lvl="1" indent="-285750"/>
            <a:r>
              <a:rPr lang="en-GB" sz="1400" dirty="0"/>
              <a:t>Performance Evaluation Report should be updated throughout the device life cycle</a:t>
            </a:r>
            <a:endParaRPr lang="en-GB" dirty="0"/>
          </a:p>
          <a:p>
            <a:pPr marL="285750" indent="-285750">
              <a:buFont typeface="Arial" pitchFamily="34" charset="0"/>
              <a:buChar char="•"/>
            </a:pPr>
            <a:endParaRPr lang="en-GB" b="1" dirty="0">
              <a:solidFill>
                <a:schemeClr val="accent3"/>
              </a:solidFill>
            </a:endParaRPr>
          </a:p>
          <a:p>
            <a:pPr marL="285750" indent="-285750">
              <a:buFont typeface="Arial" pitchFamily="34" charset="0"/>
              <a:buChar char="•"/>
            </a:pPr>
            <a:r>
              <a:rPr lang="en-GB" b="1" dirty="0">
                <a:solidFill>
                  <a:schemeClr val="accent3"/>
                </a:solidFill>
              </a:rPr>
              <a:t>Plan for Post-market Surveillance </a:t>
            </a:r>
            <a:r>
              <a:rPr lang="en-GB" dirty="0"/>
              <a:t>and </a:t>
            </a:r>
            <a:r>
              <a:rPr lang="en-GB" b="1" dirty="0">
                <a:solidFill>
                  <a:schemeClr val="accent3"/>
                </a:solidFill>
              </a:rPr>
              <a:t>Plan for Post-market Performance Follow-up (PMPF) </a:t>
            </a:r>
            <a:r>
              <a:rPr lang="en-GB" dirty="0"/>
              <a:t>will be reviewed at time of CE marking</a:t>
            </a:r>
          </a:p>
          <a:p>
            <a:pPr marL="285750" indent="-285750">
              <a:buFont typeface="Arial" pitchFamily="34" charset="0"/>
              <a:buChar char="•"/>
            </a:pPr>
            <a:r>
              <a:rPr lang="en-GB" dirty="0"/>
              <a:t>For </a:t>
            </a:r>
            <a:r>
              <a:rPr lang="en-GB" u="sng" dirty="0"/>
              <a:t>Class C &amp; D devices,</a:t>
            </a:r>
            <a:r>
              <a:rPr lang="en-GB" dirty="0"/>
              <a:t> updates to the </a:t>
            </a:r>
            <a:r>
              <a:rPr lang="en-GB" b="1" dirty="0">
                <a:solidFill>
                  <a:schemeClr val="accent3"/>
                </a:solidFill>
              </a:rPr>
              <a:t>Summary of Safety and Performance</a:t>
            </a:r>
          </a:p>
          <a:p>
            <a:pPr marL="971550" lvl="1" indent="-285750"/>
            <a:r>
              <a:rPr lang="en-GB" dirty="0"/>
              <a:t>Updated at least annually</a:t>
            </a:r>
          </a:p>
          <a:p>
            <a:pPr marL="971550" lvl="1" indent="-285750"/>
            <a:r>
              <a:rPr lang="en-GB" dirty="0"/>
              <a:t>Will be publicly available</a:t>
            </a:r>
          </a:p>
          <a:p>
            <a:endParaRPr lang="en-GB" dirty="0"/>
          </a:p>
        </p:txBody>
      </p:sp>
      <p:sp>
        <p:nvSpPr>
          <p:cNvPr id="6" name="Footer Placeholder 3"/>
          <p:cNvSpPr>
            <a:spLocks noGrp="1"/>
          </p:cNvSpPr>
          <p:nvPr>
            <p:ph type="ftr" sz="quarter" idx="4294967295"/>
          </p:nvPr>
        </p:nvSpPr>
        <p:spPr>
          <a:xfrm>
            <a:off x="819879" y="4687595"/>
            <a:ext cx="3086100" cy="160337"/>
          </a:xfrm>
        </p:spPr>
        <p:txBody>
          <a:bodyPr/>
          <a:lstStyle/>
          <a:p>
            <a:r>
              <a:rPr lang="en-GB" sz="600" dirty="0"/>
              <a:t>Copyright © 2019 BSI. All rights reserved.</a:t>
            </a:r>
          </a:p>
        </p:txBody>
      </p:sp>
    </p:spTree>
    <p:extLst>
      <p:ext uri="{BB962C8B-B14F-4D97-AF65-F5344CB8AC3E}">
        <p14:creationId xmlns:p14="http://schemas.microsoft.com/office/powerpoint/2010/main" val="885016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now…</a:t>
            </a:r>
          </a:p>
        </p:txBody>
      </p:sp>
      <p:sp>
        <p:nvSpPr>
          <p:cNvPr id="4" name="Text Placeholder 3"/>
          <p:cNvSpPr>
            <a:spLocks noGrp="1"/>
          </p:cNvSpPr>
          <p:nvPr>
            <p:ph type="body" sz="quarter" idx="14"/>
          </p:nvPr>
        </p:nvSpPr>
        <p:spPr>
          <a:xfrm>
            <a:off x="349250" y="936149"/>
            <a:ext cx="8447722" cy="3055620"/>
          </a:xfrm>
        </p:spPr>
        <p:txBody>
          <a:bodyPr>
            <a:normAutofit/>
          </a:bodyPr>
          <a:lstStyle/>
          <a:p>
            <a:pPr marL="285750" indent="-285750">
              <a:buFont typeface="Arial" pitchFamily="34" charset="0"/>
              <a:buChar char="•"/>
            </a:pPr>
            <a:r>
              <a:rPr lang="en-GB" dirty="0"/>
              <a:t>Huge leap in requirements for IVDs</a:t>
            </a:r>
          </a:p>
          <a:p>
            <a:pPr marL="971550" lvl="1" indent="-285750"/>
            <a:r>
              <a:rPr lang="en-GB" dirty="0"/>
              <a:t>This will be felt hardest for ‘legacy’ or currently self-declared CE devices (non-Annex II IVDD)</a:t>
            </a:r>
          </a:p>
          <a:p>
            <a:pPr marL="971550" lvl="1" indent="-285750"/>
            <a:r>
              <a:rPr lang="en-GB" dirty="0"/>
              <a:t>And those that have been up-classified to Class D</a:t>
            </a:r>
          </a:p>
          <a:p>
            <a:pPr lvl="1" indent="0">
              <a:buNone/>
            </a:pPr>
            <a:endParaRPr lang="en-GB" dirty="0"/>
          </a:p>
          <a:p>
            <a:pPr marL="285750" indent="-285750">
              <a:buFont typeface="Arial" pitchFamily="34" charset="0"/>
              <a:buChar char="•"/>
            </a:pPr>
            <a:r>
              <a:rPr lang="en-GB" u="sng" dirty="0"/>
              <a:t>Hard deadline of 26 May 2022</a:t>
            </a:r>
            <a:r>
              <a:rPr lang="en-GB" dirty="0"/>
              <a:t> </a:t>
            </a:r>
            <a:r>
              <a:rPr lang="en-GB" i="1" dirty="0"/>
              <a:t>(for most devices)</a:t>
            </a:r>
          </a:p>
          <a:p>
            <a:pPr marL="285750" indent="-285750">
              <a:buFont typeface="Arial" pitchFamily="34" charset="0"/>
              <a:buChar char="•"/>
            </a:pPr>
            <a:endParaRPr lang="en-GB" dirty="0"/>
          </a:p>
          <a:p>
            <a:pPr marL="285750" indent="-285750">
              <a:buFont typeface="Arial" pitchFamily="34" charset="0"/>
              <a:buChar char="•"/>
            </a:pPr>
            <a:r>
              <a:rPr lang="en-GB" sz="2000" b="1" i="1" dirty="0">
                <a:solidFill>
                  <a:schemeClr val="accent2"/>
                </a:solidFill>
              </a:rPr>
              <a:t>Our message:   </a:t>
            </a:r>
            <a:r>
              <a:rPr lang="en-GB" sz="2000" i="1" dirty="0">
                <a:solidFill>
                  <a:schemeClr val="accent2"/>
                </a:solidFill>
              </a:rPr>
              <a:t>“ </a:t>
            </a:r>
            <a:r>
              <a:rPr lang="en-GB" sz="2000" dirty="0">
                <a:solidFill>
                  <a:schemeClr val="accent2"/>
                </a:solidFill>
              </a:rPr>
              <a:t>Start your transition activities now!”</a:t>
            </a:r>
          </a:p>
          <a:p>
            <a:pPr marL="285750" indent="-285750">
              <a:buFont typeface="Arial" pitchFamily="34" charset="0"/>
              <a:buChar char="•"/>
            </a:pPr>
            <a:endParaRPr lang="en-GB" dirty="0"/>
          </a:p>
          <a:p>
            <a:pPr marL="285750" indent="-285750">
              <a:buFont typeface="Arial" pitchFamily="34" charset="0"/>
              <a:buChar char="•"/>
            </a:pPr>
            <a:r>
              <a:rPr lang="en-GB" i="1" dirty="0">
                <a:solidFill>
                  <a:schemeClr val="accent1"/>
                </a:solidFill>
              </a:rPr>
              <a:t>Please approach the </a:t>
            </a:r>
            <a:r>
              <a:rPr lang="en-GB" b="1" i="1" dirty="0">
                <a:solidFill>
                  <a:schemeClr val="accent1"/>
                </a:solidFill>
              </a:rPr>
              <a:t>IVD Team (via Erica)</a:t>
            </a:r>
            <a:br>
              <a:rPr lang="en-GB" b="1" i="1" dirty="0">
                <a:solidFill>
                  <a:schemeClr val="accent1"/>
                </a:solidFill>
              </a:rPr>
            </a:br>
            <a:r>
              <a:rPr lang="en-GB" i="1" dirty="0">
                <a:solidFill>
                  <a:schemeClr val="accent1"/>
                </a:solidFill>
              </a:rPr>
              <a:t>if you need support!</a:t>
            </a:r>
          </a:p>
          <a:p>
            <a:pPr marL="285750" indent="-285750">
              <a:buFont typeface="Arial" pitchFamily="34" charset="0"/>
              <a:buChar char="•"/>
            </a:pPr>
            <a:endParaRPr lang="en-GB" i="1" dirty="0"/>
          </a:p>
          <a:p>
            <a:pPr marL="285750" indent="-285750">
              <a:buFont typeface="Arial" pitchFamily="34" charset="0"/>
              <a:buChar char="•"/>
            </a:pPr>
            <a:endParaRPr lang="en-GB" i="1"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602287" y="2953544"/>
            <a:ext cx="2857500" cy="2076450"/>
          </a:xfrm>
          <a:prstGeom prst="rect">
            <a:avLst/>
          </a:prstGeom>
        </p:spPr>
      </p:pic>
      <p:sp>
        <p:nvSpPr>
          <p:cNvPr id="5" name="Footer Placeholder 5"/>
          <p:cNvSpPr>
            <a:spLocks noGrp="1"/>
          </p:cNvSpPr>
          <p:nvPr>
            <p:ph type="ftr" sz="quarter" idx="4294967295"/>
          </p:nvPr>
        </p:nvSpPr>
        <p:spPr>
          <a:xfrm>
            <a:off x="819879" y="4687595"/>
            <a:ext cx="3086100" cy="160337"/>
          </a:xfrm>
        </p:spPr>
        <p:txBody>
          <a:bodyPr/>
          <a:lstStyle/>
          <a:p>
            <a:r>
              <a:rPr lang="en-GB" sz="600" dirty="0"/>
              <a:t>Copyright © 2019 BSI. All rights reserved.</a:t>
            </a:r>
          </a:p>
        </p:txBody>
      </p:sp>
    </p:spTree>
    <p:extLst>
      <p:ext uri="{BB962C8B-B14F-4D97-AF65-F5344CB8AC3E}">
        <p14:creationId xmlns:p14="http://schemas.microsoft.com/office/powerpoint/2010/main" val="333878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5855E-2EC9-454A-8CCF-A58802D965BD}"/>
              </a:ext>
            </a:extLst>
          </p:cNvPr>
          <p:cNvSpPr>
            <a:spLocks noGrp="1"/>
          </p:cNvSpPr>
          <p:nvPr>
            <p:ph type="title"/>
          </p:nvPr>
        </p:nvSpPr>
        <p:spPr/>
        <p:txBody>
          <a:bodyPr/>
          <a:lstStyle/>
          <a:p>
            <a:r>
              <a:rPr lang="en-GB" b="1" dirty="0"/>
              <a:t>DG </a:t>
            </a:r>
            <a:r>
              <a:rPr lang="en-GB" b="1" dirty="0" err="1"/>
              <a:t>Sante</a:t>
            </a:r>
            <a:r>
              <a:rPr lang="en-GB" b="1" dirty="0"/>
              <a:t> – April 2019</a:t>
            </a:r>
          </a:p>
        </p:txBody>
      </p:sp>
      <p:sp>
        <p:nvSpPr>
          <p:cNvPr id="3" name="Text Placeholder 2">
            <a:extLst>
              <a:ext uri="{FF2B5EF4-FFF2-40B4-BE49-F238E27FC236}">
                <a16:creationId xmlns:a16="http://schemas.microsoft.com/office/drawing/2014/main" id="{D60CE1F5-29E2-43DC-90E5-D4983CB67EBF}"/>
              </a:ext>
            </a:extLst>
          </p:cNvPr>
          <p:cNvSpPr>
            <a:spLocks noGrp="1"/>
          </p:cNvSpPr>
          <p:nvPr>
            <p:ph type="body" sz="quarter" idx="12"/>
          </p:nvPr>
        </p:nvSpPr>
        <p:spPr/>
        <p:txBody>
          <a:bodyPr/>
          <a:lstStyle/>
          <a:p>
            <a:endParaRPr lang="en-GB"/>
          </a:p>
        </p:txBody>
      </p:sp>
      <p:sp>
        <p:nvSpPr>
          <p:cNvPr id="4" name="Text Placeholder 3">
            <a:extLst>
              <a:ext uri="{FF2B5EF4-FFF2-40B4-BE49-F238E27FC236}">
                <a16:creationId xmlns:a16="http://schemas.microsoft.com/office/drawing/2014/main" id="{A8BB5265-B789-4F88-A1C9-58D90F817B2E}"/>
              </a:ext>
            </a:extLst>
          </p:cNvPr>
          <p:cNvSpPr>
            <a:spLocks noGrp="1"/>
          </p:cNvSpPr>
          <p:nvPr>
            <p:ph type="body" sz="quarter" idx="14"/>
          </p:nvPr>
        </p:nvSpPr>
        <p:spPr/>
        <p:txBody>
          <a:bodyPr/>
          <a:lstStyle/>
          <a:p>
            <a:endParaRPr lang="en-GB"/>
          </a:p>
        </p:txBody>
      </p:sp>
      <p:sp>
        <p:nvSpPr>
          <p:cNvPr id="5" name="Footer Placeholder 4">
            <a:extLst>
              <a:ext uri="{FF2B5EF4-FFF2-40B4-BE49-F238E27FC236}">
                <a16:creationId xmlns:a16="http://schemas.microsoft.com/office/drawing/2014/main" id="{72EF761E-C06B-498D-86F9-1CE12A81DEF3}"/>
              </a:ext>
            </a:extLst>
          </p:cNvPr>
          <p:cNvSpPr>
            <a:spLocks noGrp="1"/>
          </p:cNvSpPr>
          <p:nvPr>
            <p:ph type="ftr" sz="quarter" idx="4294967295"/>
          </p:nvPr>
        </p:nvSpPr>
        <p:spPr/>
        <p:txBody>
          <a:bodyPr/>
          <a:lstStyle/>
          <a:p>
            <a:r>
              <a:rPr lang="en-GB" sz="600" dirty="0"/>
              <a:t>Copyright © 2019 BSI. All rights reserved.</a:t>
            </a:r>
          </a:p>
        </p:txBody>
      </p:sp>
      <p:pic>
        <p:nvPicPr>
          <p:cNvPr id="6" name="Content Placeholder 9">
            <a:extLst>
              <a:ext uri="{FF2B5EF4-FFF2-40B4-BE49-F238E27FC236}">
                <a16:creationId xmlns:a16="http://schemas.microsoft.com/office/drawing/2014/main" id="{270B8FD2-7653-46EF-B1E4-46A9E2558A3C}"/>
              </a:ext>
            </a:extLst>
          </p:cNvPr>
          <p:cNvPicPr>
            <a:picLocks noChangeAspect="1"/>
          </p:cNvPicPr>
          <p:nvPr/>
        </p:nvPicPr>
        <p:blipFill>
          <a:blip r:embed="rId2"/>
          <a:stretch>
            <a:fillRect/>
          </a:stretch>
        </p:blipFill>
        <p:spPr>
          <a:xfrm>
            <a:off x="326655" y="986790"/>
            <a:ext cx="5559479" cy="3472924"/>
          </a:xfrm>
          <a:prstGeom prst="rect">
            <a:avLst/>
          </a:prstGeom>
        </p:spPr>
      </p:pic>
      <p:sp>
        <p:nvSpPr>
          <p:cNvPr id="7" name="Content Placeholder 8">
            <a:extLst>
              <a:ext uri="{FF2B5EF4-FFF2-40B4-BE49-F238E27FC236}">
                <a16:creationId xmlns:a16="http://schemas.microsoft.com/office/drawing/2014/main" id="{9798795B-25ED-4264-A07C-E7D716BFE369}"/>
              </a:ext>
            </a:extLst>
          </p:cNvPr>
          <p:cNvSpPr txBox="1">
            <a:spLocks/>
          </p:cNvSpPr>
          <p:nvPr/>
        </p:nvSpPr>
        <p:spPr>
          <a:xfrm>
            <a:off x="6056895" y="1722810"/>
            <a:ext cx="2730553" cy="2435489"/>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Clr>
                <a:schemeClr val="tx2"/>
              </a:buClr>
              <a:buSzPct val="104000"/>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Tahoma"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Tahoma"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Tahoma"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dirty="0"/>
              <a:t>38 MDR Applications</a:t>
            </a:r>
          </a:p>
          <a:p>
            <a:pPr marL="285750" indent="-285750">
              <a:buFont typeface="Arial" panose="020B0604020202020204" pitchFamily="34" charset="0"/>
              <a:buChar char="•"/>
            </a:pPr>
            <a:r>
              <a:rPr lang="en-GB" dirty="0"/>
              <a:t>9 IVDR Applications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26 MDR Preliminary Assessment Reports</a:t>
            </a:r>
          </a:p>
          <a:p>
            <a:pPr marL="285750" indent="-285750">
              <a:buFont typeface="Arial" panose="020B0604020202020204" pitchFamily="34" charset="0"/>
              <a:buChar char="•"/>
            </a:pPr>
            <a:r>
              <a:rPr lang="en-GB" dirty="0"/>
              <a:t>6 IVDR Preliminary Assessment Reports</a:t>
            </a:r>
          </a:p>
          <a:p>
            <a:pPr marL="285750" indent="-285750"/>
            <a:endParaRPr lang="en-GB" dirty="0"/>
          </a:p>
        </p:txBody>
      </p:sp>
    </p:spTree>
    <p:extLst>
      <p:ext uri="{BB962C8B-B14F-4D97-AF65-F5344CB8AC3E}">
        <p14:creationId xmlns:p14="http://schemas.microsoft.com/office/powerpoint/2010/main" val="28601988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A0C48-5008-42C7-80F2-825FAAD89C98}"/>
              </a:ext>
            </a:extLst>
          </p:cNvPr>
          <p:cNvSpPr>
            <a:spLocks noGrp="1"/>
          </p:cNvSpPr>
          <p:nvPr>
            <p:ph type="title"/>
          </p:nvPr>
        </p:nvSpPr>
        <p:spPr/>
        <p:txBody>
          <a:bodyPr/>
          <a:lstStyle/>
          <a:p>
            <a:r>
              <a:rPr lang="en-GB" b="1" dirty="0"/>
              <a:t>DG </a:t>
            </a:r>
            <a:r>
              <a:rPr lang="en-GB" b="1" dirty="0" err="1"/>
              <a:t>Sante</a:t>
            </a:r>
            <a:r>
              <a:rPr lang="en-GB" b="1" dirty="0"/>
              <a:t> – April 2019</a:t>
            </a:r>
            <a:endParaRPr lang="en-GB" dirty="0"/>
          </a:p>
        </p:txBody>
      </p:sp>
      <p:sp>
        <p:nvSpPr>
          <p:cNvPr id="4" name="Text Placeholder 3">
            <a:extLst>
              <a:ext uri="{FF2B5EF4-FFF2-40B4-BE49-F238E27FC236}">
                <a16:creationId xmlns:a16="http://schemas.microsoft.com/office/drawing/2014/main" id="{93800D41-E071-4F05-B095-6EDD713E78F8}"/>
              </a:ext>
            </a:extLst>
          </p:cNvPr>
          <p:cNvSpPr>
            <a:spLocks noGrp="1"/>
          </p:cNvSpPr>
          <p:nvPr>
            <p:ph type="body" sz="quarter" idx="14"/>
          </p:nvPr>
        </p:nvSpPr>
        <p:spPr/>
        <p:txBody>
          <a:bodyPr/>
          <a:lstStyle/>
          <a:p>
            <a:endParaRPr lang="en-GB" dirty="0"/>
          </a:p>
        </p:txBody>
      </p:sp>
      <p:sp>
        <p:nvSpPr>
          <p:cNvPr id="5" name="Footer Placeholder 4">
            <a:extLst>
              <a:ext uri="{FF2B5EF4-FFF2-40B4-BE49-F238E27FC236}">
                <a16:creationId xmlns:a16="http://schemas.microsoft.com/office/drawing/2014/main" id="{D154E506-295C-42C2-84F0-66E257314498}"/>
              </a:ext>
            </a:extLst>
          </p:cNvPr>
          <p:cNvSpPr>
            <a:spLocks noGrp="1"/>
          </p:cNvSpPr>
          <p:nvPr>
            <p:ph type="ftr" sz="quarter" idx="4294967295"/>
          </p:nvPr>
        </p:nvSpPr>
        <p:spPr/>
        <p:txBody>
          <a:bodyPr/>
          <a:lstStyle/>
          <a:p>
            <a:r>
              <a:rPr lang="en-GB" sz="600" dirty="0"/>
              <a:t>Copyright © 2019 BSI. All rights reserved.</a:t>
            </a:r>
          </a:p>
        </p:txBody>
      </p:sp>
      <p:pic>
        <p:nvPicPr>
          <p:cNvPr id="6" name="Content Placeholder 4">
            <a:extLst>
              <a:ext uri="{FF2B5EF4-FFF2-40B4-BE49-F238E27FC236}">
                <a16:creationId xmlns:a16="http://schemas.microsoft.com/office/drawing/2014/main" id="{130D73A5-1569-4DFD-AE66-859C7D67B113}"/>
              </a:ext>
            </a:extLst>
          </p:cNvPr>
          <p:cNvPicPr>
            <a:picLocks noChangeAspect="1"/>
          </p:cNvPicPr>
          <p:nvPr/>
        </p:nvPicPr>
        <p:blipFill>
          <a:blip r:embed="rId2"/>
          <a:stretch>
            <a:fillRect/>
          </a:stretch>
        </p:blipFill>
        <p:spPr>
          <a:xfrm>
            <a:off x="325437" y="1147146"/>
            <a:ext cx="5040630" cy="3230674"/>
          </a:xfrm>
          <a:prstGeom prst="rect">
            <a:avLst/>
          </a:prstGeom>
        </p:spPr>
      </p:pic>
      <p:sp>
        <p:nvSpPr>
          <p:cNvPr id="7" name="Content Placeholder 8">
            <a:extLst>
              <a:ext uri="{FF2B5EF4-FFF2-40B4-BE49-F238E27FC236}">
                <a16:creationId xmlns:a16="http://schemas.microsoft.com/office/drawing/2014/main" id="{F3EEE250-305C-4690-88AC-4FB4E35948BC}"/>
              </a:ext>
            </a:extLst>
          </p:cNvPr>
          <p:cNvSpPr txBox="1">
            <a:spLocks/>
          </p:cNvSpPr>
          <p:nvPr/>
        </p:nvSpPr>
        <p:spPr>
          <a:xfrm>
            <a:off x="5556305" y="1304926"/>
            <a:ext cx="2758964" cy="3330575"/>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Clr>
                <a:schemeClr val="tx2"/>
              </a:buClr>
              <a:buSzPct val="104000"/>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Tahoma"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Tahoma"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Tahoma"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dirty="0"/>
              <a:t>26 MDR Joint Assessments</a:t>
            </a:r>
          </a:p>
          <a:p>
            <a:pPr marL="285750" indent="-285750">
              <a:buFont typeface="Arial" panose="020B0604020202020204" pitchFamily="34" charset="0"/>
              <a:buChar char="•"/>
            </a:pPr>
            <a:r>
              <a:rPr lang="en-GB" dirty="0"/>
              <a:t>6 IVDR Joint Assessments</a:t>
            </a:r>
          </a:p>
          <a:p>
            <a:pPr marL="465138" lvl="2" indent="-285750"/>
            <a:r>
              <a:rPr lang="en-GB" dirty="0" err="1"/>
              <a:t>GMed</a:t>
            </a:r>
            <a:endParaRPr lang="en-GB" dirty="0"/>
          </a:p>
          <a:p>
            <a:pPr marL="465138" lvl="2" indent="-285750"/>
            <a:r>
              <a:rPr lang="en-GB" dirty="0"/>
              <a:t>DEKRA</a:t>
            </a:r>
          </a:p>
          <a:p>
            <a:pPr marL="465138" lvl="2" indent="-285750"/>
            <a:r>
              <a:rPr lang="en-GB" dirty="0"/>
              <a:t>BSI UK</a:t>
            </a:r>
          </a:p>
          <a:p>
            <a:pPr marL="465138" lvl="2" indent="-285750"/>
            <a:r>
              <a:rPr lang="en-GB" dirty="0"/>
              <a:t>?</a:t>
            </a:r>
          </a:p>
          <a:p>
            <a:pPr marL="465138" lvl="2" indent="-285750"/>
            <a:r>
              <a:rPr lang="en-GB" dirty="0" err="1"/>
              <a:t>TuV</a:t>
            </a:r>
            <a:r>
              <a:rPr lang="en-GB" dirty="0"/>
              <a:t> Sud</a:t>
            </a:r>
          </a:p>
          <a:p>
            <a:pPr marL="465138" lvl="2" indent="-285750"/>
            <a:r>
              <a:rPr lang="en-GB" dirty="0"/>
              <a:t>BSI NL – </a:t>
            </a:r>
            <a:r>
              <a:rPr lang="en-GB" dirty="0" err="1"/>
              <a:t>wk</a:t>
            </a:r>
            <a:r>
              <a:rPr lang="en-GB" dirty="0"/>
              <a:t> 27 2019</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1 MDR Notified Body</a:t>
            </a:r>
          </a:p>
          <a:p>
            <a:pPr marL="285750" indent="-285750">
              <a:buFont typeface="Arial" panose="020B0604020202020204" pitchFamily="34" charset="0"/>
              <a:buChar char="•"/>
            </a:pPr>
            <a:r>
              <a:rPr lang="en-GB" dirty="0"/>
              <a:t>0 IVDR Notified Body</a:t>
            </a:r>
          </a:p>
        </p:txBody>
      </p:sp>
    </p:spTree>
    <p:extLst>
      <p:ext uri="{BB962C8B-B14F-4D97-AF65-F5344CB8AC3E}">
        <p14:creationId xmlns:p14="http://schemas.microsoft.com/office/powerpoint/2010/main" val="3805235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4294967295"/>
          </p:nvPr>
        </p:nvSpPr>
        <p:spPr/>
        <p:txBody>
          <a:bodyPr/>
          <a:lstStyle/>
          <a:p>
            <a:r>
              <a:rPr lang="en-GB" sz="600" dirty="0"/>
              <a:t>Copyright © 2019 BSI. All rights reserved.</a:t>
            </a:r>
          </a:p>
        </p:txBody>
      </p:sp>
      <p:graphicFrame>
        <p:nvGraphicFramePr>
          <p:cNvPr id="8" name="Group 2"/>
          <p:cNvGraphicFramePr>
            <a:graphicFrameLocks/>
          </p:cNvGraphicFramePr>
          <p:nvPr>
            <p:extLst>
              <p:ext uri="{D42A27DB-BD31-4B8C-83A1-F6EECF244321}">
                <p14:modId xmlns:p14="http://schemas.microsoft.com/office/powerpoint/2010/main" val="4085402116"/>
              </p:ext>
            </p:extLst>
          </p:nvPr>
        </p:nvGraphicFramePr>
        <p:xfrm>
          <a:off x="331788" y="1467564"/>
          <a:ext cx="5073650" cy="2985541"/>
        </p:xfrm>
        <a:graphic>
          <a:graphicData uri="http://schemas.openxmlformats.org/drawingml/2006/table">
            <a:tbl>
              <a:tblPr/>
              <a:tblGrid>
                <a:gridCol w="1201653">
                  <a:extLst>
                    <a:ext uri="{9D8B030D-6E8A-4147-A177-3AD203B41FA5}">
                      <a16:colId xmlns:a16="http://schemas.microsoft.com/office/drawing/2014/main" val="20000"/>
                    </a:ext>
                  </a:extLst>
                </a:gridCol>
                <a:gridCol w="3871997">
                  <a:extLst>
                    <a:ext uri="{9D8B030D-6E8A-4147-A177-3AD203B41FA5}">
                      <a16:colId xmlns:a16="http://schemas.microsoft.com/office/drawing/2014/main" val="20001"/>
                    </a:ext>
                  </a:extLst>
                </a:gridCol>
              </a:tblGrid>
              <a:tr h="1294049">
                <a:tc>
                  <a:txBody>
                    <a:bodyPr/>
                    <a:lstStyle/>
                    <a:p>
                      <a:pPr marL="0" marR="0" lvl="0" indent="0" algn="r" defTabSz="914400" rtl="0" eaLnBrk="1" fontAlgn="base" latinLnBrk="0" hangingPunct="1">
                        <a:lnSpc>
                          <a:spcPct val="85000"/>
                        </a:lnSpc>
                        <a:spcBef>
                          <a:spcPct val="0"/>
                        </a:spcBef>
                        <a:spcAft>
                          <a:spcPct val="50000"/>
                        </a:spcAft>
                        <a:buClr>
                          <a:srgbClr val="003A6C"/>
                        </a:buClr>
                        <a:buSzTx/>
                        <a:buFontTx/>
                        <a:buNone/>
                        <a:tabLst/>
                      </a:pPr>
                      <a:r>
                        <a:rPr kumimoji="0" lang="en-US" sz="1600" b="0" i="0" u="none" strike="noStrike" cap="none" normalizeH="0" baseline="0" dirty="0">
                          <a:ln>
                            <a:noFill/>
                          </a:ln>
                          <a:solidFill>
                            <a:schemeClr val="tx1"/>
                          </a:solidFill>
                          <a:effectLst/>
                          <a:latin typeface="Arial" charset="0"/>
                        </a:rPr>
                        <a:t>Name:</a:t>
                      </a:r>
                    </a:p>
                  </a:txBody>
                  <a:tcPr marL="180000" marR="36000" marT="35994" marB="35994" anchor="b"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0"/>
                        </a:spcBef>
                        <a:spcAft>
                          <a:spcPct val="50000"/>
                        </a:spcAft>
                        <a:buClr>
                          <a:srgbClr val="003A6C"/>
                        </a:buClr>
                        <a:buSzTx/>
                        <a:buFontTx/>
                        <a:buNone/>
                        <a:tabLst/>
                      </a:pPr>
                      <a:r>
                        <a:rPr kumimoji="0" lang="en-US" sz="1600" b="1" i="0" u="none" strike="noStrike" cap="none" normalizeH="0" baseline="0" dirty="0">
                          <a:ln>
                            <a:noFill/>
                          </a:ln>
                          <a:solidFill>
                            <a:schemeClr val="accent3"/>
                          </a:solidFill>
                          <a:effectLst/>
                          <a:latin typeface="Arial" charset="0"/>
                        </a:rPr>
                        <a:t>Erica Conway</a:t>
                      </a:r>
                    </a:p>
                  </a:txBody>
                  <a:tcPr marL="108000" marR="36000" marT="35994" marB="35994" anchor="b"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0"/>
                  </a:ext>
                </a:extLst>
              </a:tr>
              <a:tr h="282448">
                <a:tc>
                  <a:txBody>
                    <a:bodyPr/>
                    <a:lstStyle/>
                    <a:p>
                      <a:pPr marL="0" marR="0" lvl="0" indent="0" algn="r" defTabSz="914400" rtl="0" eaLnBrk="1" fontAlgn="base" latinLnBrk="0" hangingPunct="1">
                        <a:lnSpc>
                          <a:spcPct val="85000"/>
                        </a:lnSpc>
                        <a:spcBef>
                          <a:spcPct val="0"/>
                        </a:spcBef>
                        <a:spcAft>
                          <a:spcPct val="50000"/>
                        </a:spcAft>
                        <a:buClr>
                          <a:srgbClr val="003A6C"/>
                        </a:buClr>
                        <a:buSzTx/>
                        <a:buFontTx/>
                        <a:buNone/>
                        <a:tabLst/>
                      </a:pPr>
                      <a:r>
                        <a:rPr kumimoji="0" lang="en-US" sz="1600" b="0" i="0" u="none" strike="noStrike" cap="none" normalizeH="0" baseline="0" dirty="0">
                          <a:ln>
                            <a:noFill/>
                          </a:ln>
                          <a:solidFill>
                            <a:schemeClr val="tx1"/>
                          </a:solidFill>
                          <a:effectLst/>
                          <a:latin typeface="Arial" charset="0"/>
                        </a:rPr>
                        <a:t>Title:</a:t>
                      </a:r>
                    </a:p>
                  </a:txBody>
                  <a:tcPr marL="180000" marR="36000" marT="35994" marB="35994" anchor="b"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0"/>
                        </a:spcBef>
                        <a:spcAft>
                          <a:spcPct val="50000"/>
                        </a:spcAft>
                        <a:buClr>
                          <a:srgbClr val="003A6C"/>
                        </a:buClr>
                        <a:buSzTx/>
                        <a:buFontTx/>
                        <a:buNone/>
                        <a:tabLst/>
                      </a:pPr>
                      <a:r>
                        <a:rPr kumimoji="0" lang="en-US" sz="1600" b="1" i="0" u="none" strike="noStrike" cap="none" normalizeH="0" baseline="0" dirty="0">
                          <a:ln>
                            <a:noFill/>
                          </a:ln>
                          <a:solidFill>
                            <a:schemeClr val="accent3"/>
                          </a:solidFill>
                          <a:effectLst/>
                          <a:latin typeface="Arial" charset="0"/>
                        </a:rPr>
                        <a:t>Global Head – IVD Medical Devices</a:t>
                      </a:r>
                    </a:p>
                  </a:txBody>
                  <a:tcPr marL="108000" marR="36000" marT="35994" marB="35994" anchor="b"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1"/>
                  </a:ext>
                </a:extLst>
              </a:tr>
              <a:tr h="277451">
                <a:tc>
                  <a:txBody>
                    <a:bodyPr/>
                    <a:lstStyle/>
                    <a:p>
                      <a:pPr marL="0" marR="0" lvl="0" indent="0" algn="r" defTabSz="914400" rtl="0" eaLnBrk="1" fontAlgn="base" latinLnBrk="0" hangingPunct="1">
                        <a:lnSpc>
                          <a:spcPct val="85000"/>
                        </a:lnSpc>
                        <a:spcBef>
                          <a:spcPct val="0"/>
                        </a:spcBef>
                        <a:spcAft>
                          <a:spcPct val="50000"/>
                        </a:spcAft>
                        <a:buClr>
                          <a:srgbClr val="003A6C"/>
                        </a:buClr>
                        <a:buSzTx/>
                        <a:buFontTx/>
                        <a:buNone/>
                        <a:tabLst/>
                      </a:pPr>
                      <a:r>
                        <a:rPr kumimoji="0" lang="en-US" sz="1600" b="0" i="0" u="none" strike="noStrike" cap="none" normalizeH="0" baseline="0" dirty="0">
                          <a:ln>
                            <a:noFill/>
                          </a:ln>
                          <a:solidFill>
                            <a:schemeClr val="tx1"/>
                          </a:solidFill>
                          <a:effectLst/>
                          <a:latin typeface="Arial" charset="0"/>
                        </a:rPr>
                        <a:t>m:</a:t>
                      </a:r>
                    </a:p>
                  </a:txBody>
                  <a:tcPr marL="180000" marR="36000" marT="35994" marB="35994" anchor="b"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0"/>
                        </a:spcBef>
                        <a:spcAft>
                          <a:spcPct val="50000"/>
                        </a:spcAft>
                        <a:buClr>
                          <a:srgbClr val="003A6C"/>
                        </a:buClr>
                        <a:buSzTx/>
                        <a:buFontTx/>
                        <a:buNone/>
                        <a:tabLst/>
                      </a:pPr>
                      <a:r>
                        <a:rPr lang="pt-BR" sz="1600" b="0" kern="1200" dirty="0">
                          <a:solidFill>
                            <a:schemeClr val="accent3"/>
                          </a:solidFill>
                          <a:latin typeface="+mn-lt"/>
                          <a:ea typeface="+mn-ea"/>
                          <a:cs typeface="+mn-cs"/>
                        </a:rPr>
                        <a:t>+44 (</a:t>
                      </a:r>
                      <a:r>
                        <a:rPr lang="en-GB" sz="1600" b="0" kern="1200" dirty="0">
                          <a:solidFill>
                            <a:schemeClr val="accent3"/>
                          </a:solidFill>
                          <a:latin typeface="+mn-lt"/>
                          <a:ea typeface="+mn-ea"/>
                          <a:cs typeface="+mn-cs"/>
                        </a:rPr>
                        <a:t>0)7795 043922</a:t>
                      </a:r>
                      <a:endParaRPr kumimoji="0" lang="en-US" sz="1600" b="0" i="0" u="none" strike="noStrike" cap="none" normalizeH="0" baseline="0" dirty="0">
                        <a:ln>
                          <a:noFill/>
                        </a:ln>
                        <a:solidFill>
                          <a:schemeClr val="accent3"/>
                        </a:solidFill>
                        <a:effectLst/>
                        <a:latin typeface="Arial" charset="0"/>
                      </a:endParaRPr>
                    </a:p>
                  </a:txBody>
                  <a:tcPr marL="108000" marR="36000" marT="35994" marB="35994" anchor="b"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5"/>
                  </a:ext>
                </a:extLst>
              </a:tr>
              <a:tr h="282448">
                <a:tc>
                  <a:txBody>
                    <a:bodyPr/>
                    <a:lstStyle/>
                    <a:p>
                      <a:pPr marL="0" marR="0" lvl="0" indent="0" algn="r" defTabSz="914400" rtl="0" eaLnBrk="1" fontAlgn="base" latinLnBrk="0" hangingPunct="1">
                        <a:lnSpc>
                          <a:spcPct val="85000"/>
                        </a:lnSpc>
                        <a:spcBef>
                          <a:spcPct val="0"/>
                        </a:spcBef>
                        <a:spcAft>
                          <a:spcPct val="50000"/>
                        </a:spcAft>
                        <a:buClr>
                          <a:srgbClr val="003A6C"/>
                        </a:buClr>
                        <a:buSzTx/>
                        <a:buFontTx/>
                        <a:buNone/>
                        <a:tabLst/>
                      </a:pPr>
                      <a:r>
                        <a:rPr kumimoji="0" lang="en-US" sz="1600" b="0" i="0" u="none" strike="noStrike" cap="none" normalizeH="0" baseline="0" dirty="0">
                          <a:ln>
                            <a:noFill/>
                          </a:ln>
                          <a:solidFill>
                            <a:schemeClr val="tx1"/>
                          </a:solidFill>
                          <a:effectLst/>
                          <a:latin typeface="Arial" charset="0"/>
                        </a:rPr>
                        <a:t>email:</a:t>
                      </a:r>
                    </a:p>
                  </a:txBody>
                  <a:tcPr marL="180000" marR="36000" marT="35994" marB="35994" anchor="b"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0"/>
                        </a:spcBef>
                        <a:spcAft>
                          <a:spcPct val="50000"/>
                        </a:spcAft>
                        <a:buClr>
                          <a:srgbClr val="003A6C"/>
                        </a:buClr>
                        <a:buSzTx/>
                        <a:buFontTx/>
                        <a:buNone/>
                        <a:tabLst/>
                        <a:defRPr/>
                      </a:pPr>
                      <a:r>
                        <a:rPr kumimoji="0" lang="pt-BR" sz="1600" b="0" i="0" u="none" strike="noStrike" cap="none" normalizeH="0" baseline="0" dirty="0">
                          <a:ln>
                            <a:noFill/>
                          </a:ln>
                          <a:solidFill>
                            <a:schemeClr val="accent3"/>
                          </a:solidFill>
                          <a:effectLst/>
                          <a:latin typeface="Arial" charset="0"/>
                        </a:rPr>
                        <a:t>erica.conway@bsigroup.com</a:t>
                      </a:r>
                      <a:endParaRPr kumimoji="0" lang="en-US" sz="1600" b="0" i="0" u="none" strike="noStrike" cap="none" normalizeH="0" baseline="0" dirty="0">
                        <a:ln>
                          <a:noFill/>
                        </a:ln>
                        <a:solidFill>
                          <a:schemeClr val="accent3"/>
                        </a:solidFill>
                        <a:effectLst/>
                        <a:latin typeface="Arial" charset="0"/>
                      </a:endParaRPr>
                    </a:p>
                  </a:txBody>
                  <a:tcPr marL="108000" marR="36000" marT="35994" marB="35994" anchor="b"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6"/>
                  </a:ext>
                </a:extLst>
              </a:tr>
              <a:tr h="282448">
                <a:tc>
                  <a:txBody>
                    <a:bodyPr/>
                    <a:lstStyle/>
                    <a:p>
                      <a:pPr marL="0" marR="0" lvl="0" indent="0" algn="r" defTabSz="914400" rtl="0" eaLnBrk="1" fontAlgn="base" latinLnBrk="0" hangingPunct="1">
                        <a:lnSpc>
                          <a:spcPct val="85000"/>
                        </a:lnSpc>
                        <a:spcBef>
                          <a:spcPct val="0"/>
                        </a:spcBef>
                        <a:spcAft>
                          <a:spcPct val="50000"/>
                        </a:spcAft>
                        <a:buClr>
                          <a:srgbClr val="003A6C"/>
                        </a:buClr>
                        <a:buSzTx/>
                        <a:buFontTx/>
                        <a:buNone/>
                        <a:tabLst/>
                      </a:pPr>
                      <a:endParaRPr kumimoji="0" lang="en-US" sz="1600" b="0" i="0" u="none" strike="noStrike" cap="none" normalizeH="0" baseline="0" dirty="0">
                        <a:ln>
                          <a:noFill/>
                        </a:ln>
                        <a:solidFill>
                          <a:schemeClr val="tx1"/>
                        </a:solidFill>
                        <a:effectLst/>
                        <a:latin typeface="Arial" charset="0"/>
                      </a:endParaRPr>
                    </a:p>
                  </a:txBody>
                  <a:tcPr marL="180000" marR="36000" marT="35994" marB="35994" anchor="b"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0"/>
                        </a:spcBef>
                        <a:spcAft>
                          <a:spcPct val="50000"/>
                        </a:spcAft>
                        <a:buClr>
                          <a:srgbClr val="003A6C"/>
                        </a:buClr>
                        <a:buSzTx/>
                        <a:buFontTx/>
                        <a:buNone/>
                        <a:tabLst/>
                      </a:pPr>
                      <a:endParaRPr kumimoji="0" lang="en-US" sz="1600" b="0" i="0" u="none" strike="noStrike" cap="none" normalizeH="0" baseline="0" dirty="0">
                        <a:ln>
                          <a:noFill/>
                        </a:ln>
                        <a:solidFill>
                          <a:schemeClr val="accent3"/>
                        </a:solidFill>
                        <a:effectLst/>
                        <a:latin typeface="Arial" charset="0"/>
                      </a:endParaRPr>
                    </a:p>
                  </a:txBody>
                  <a:tcPr marL="108000" marR="36000" marT="35994" marB="35994" anchor="b"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7"/>
                  </a:ext>
                </a:extLst>
              </a:tr>
              <a:tr h="282448">
                <a:tc>
                  <a:txBody>
                    <a:bodyPr/>
                    <a:lstStyle/>
                    <a:p>
                      <a:pPr marL="0" marR="0" lvl="0" indent="0" algn="r" defTabSz="914400" rtl="0" eaLnBrk="1" fontAlgn="base" latinLnBrk="0" hangingPunct="1">
                        <a:lnSpc>
                          <a:spcPct val="85000"/>
                        </a:lnSpc>
                        <a:spcBef>
                          <a:spcPct val="0"/>
                        </a:spcBef>
                        <a:spcAft>
                          <a:spcPct val="50000"/>
                        </a:spcAft>
                        <a:buClr>
                          <a:srgbClr val="003A6C"/>
                        </a:buClr>
                        <a:buSzTx/>
                        <a:buFontTx/>
                        <a:buNone/>
                        <a:tabLst/>
                      </a:pPr>
                      <a:endParaRPr kumimoji="0" lang="en-US" sz="1600" b="0" i="0" u="none" strike="noStrike" cap="none" normalizeH="0" baseline="0" dirty="0">
                        <a:ln>
                          <a:noFill/>
                        </a:ln>
                        <a:solidFill>
                          <a:schemeClr val="tx1"/>
                        </a:solidFill>
                        <a:effectLst/>
                        <a:latin typeface="Arial" charset="0"/>
                      </a:endParaRPr>
                    </a:p>
                  </a:txBody>
                  <a:tcPr marL="180000" marR="36000" marT="35994" marB="35994" anchor="b"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0"/>
                        </a:spcBef>
                        <a:spcAft>
                          <a:spcPct val="50000"/>
                        </a:spcAft>
                        <a:buClr>
                          <a:srgbClr val="003A6C"/>
                        </a:buClr>
                        <a:buSzTx/>
                        <a:buFontTx/>
                        <a:buNone/>
                        <a:tabLst/>
                      </a:pPr>
                      <a:r>
                        <a:rPr kumimoji="0" lang="en-GB" sz="1600" b="0" i="0" u="none" strike="noStrike" cap="none" normalizeH="0" baseline="0" dirty="0">
                          <a:ln>
                            <a:noFill/>
                          </a:ln>
                          <a:solidFill>
                            <a:schemeClr val="accent3"/>
                          </a:solidFill>
                          <a:effectLst/>
                          <a:latin typeface="Arial" charset="0"/>
                        </a:rPr>
                        <a:t>www.bsigroup.com/IVDR-revisions</a:t>
                      </a:r>
                      <a:endParaRPr kumimoji="0" lang="en-US" sz="1600" b="0" i="0" u="none" strike="noStrike" cap="none" normalizeH="0" baseline="0" dirty="0">
                        <a:ln>
                          <a:noFill/>
                        </a:ln>
                        <a:solidFill>
                          <a:schemeClr val="accent3"/>
                        </a:solidFill>
                        <a:effectLst/>
                        <a:latin typeface="Arial" charset="0"/>
                      </a:endParaRPr>
                    </a:p>
                  </a:txBody>
                  <a:tcPr marL="108000" marR="36000" marT="35994" marB="35994" anchor="b"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8"/>
                  </a:ext>
                </a:extLst>
              </a:tr>
              <a:tr h="282448">
                <a:tc>
                  <a:txBody>
                    <a:bodyPr/>
                    <a:lstStyle/>
                    <a:p>
                      <a:pPr marL="0" marR="0" lvl="0" indent="0" algn="r" defTabSz="914400" rtl="0" eaLnBrk="1" fontAlgn="base" latinLnBrk="0" hangingPunct="1">
                        <a:lnSpc>
                          <a:spcPct val="85000"/>
                        </a:lnSpc>
                        <a:spcBef>
                          <a:spcPct val="0"/>
                        </a:spcBef>
                        <a:spcAft>
                          <a:spcPct val="50000"/>
                        </a:spcAft>
                        <a:buClr>
                          <a:srgbClr val="003A6C"/>
                        </a:buClr>
                        <a:buSzTx/>
                        <a:buFontTx/>
                        <a:buNone/>
                        <a:tabLst/>
                      </a:pPr>
                      <a:endParaRPr kumimoji="0" lang="en-US" sz="1600" b="0" i="0" u="none" strike="noStrike" cap="none" normalizeH="0" baseline="0" dirty="0">
                        <a:ln>
                          <a:noFill/>
                        </a:ln>
                        <a:solidFill>
                          <a:srgbClr val="003A6C"/>
                        </a:solidFill>
                        <a:effectLst/>
                        <a:latin typeface="Arial" charset="0"/>
                      </a:endParaRPr>
                    </a:p>
                  </a:txBody>
                  <a:tcPr marL="180000" marR="36000" marT="35994" marB="35994" anchor="b" horzOverflow="overflow">
                    <a:lnL>
                      <a:noFill/>
                    </a:lnL>
                    <a:lnR>
                      <a:noFill/>
                    </a:lnR>
                    <a:lnT>
                      <a:noFill/>
                    </a:lnT>
                    <a:lnB>
                      <a:noFill/>
                    </a:lnB>
                    <a:lnTlToBr>
                      <a:noFill/>
                    </a:lnTlToBr>
                    <a:lnBlToTr>
                      <a:noFill/>
                    </a:lnBlToTr>
                    <a:solidFill>
                      <a:schemeClr val="bg1"/>
                    </a:solidFill>
                  </a:tcPr>
                </a:tc>
                <a:tc>
                  <a:txBody>
                    <a:bodyPr/>
                    <a:lstStyle/>
                    <a:p>
                      <a:pPr marL="0" marR="0" lvl="0" indent="0" algn="l" defTabSz="914400" rtl="0" eaLnBrk="1" fontAlgn="base" latinLnBrk="0" hangingPunct="1">
                        <a:lnSpc>
                          <a:spcPct val="85000"/>
                        </a:lnSpc>
                        <a:spcBef>
                          <a:spcPct val="0"/>
                        </a:spcBef>
                        <a:spcAft>
                          <a:spcPct val="50000"/>
                        </a:spcAft>
                        <a:buClr>
                          <a:srgbClr val="003A6C"/>
                        </a:buClr>
                        <a:buSzTx/>
                        <a:buFontTx/>
                        <a:buNone/>
                        <a:tabLst/>
                      </a:pPr>
                      <a:endParaRPr kumimoji="0" lang="en-US" sz="1600" b="0" i="0" u="none" strike="noStrike" cap="none" normalizeH="0" baseline="0" dirty="0">
                        <a:ln>
                          <a:noFill/>
                        </a:ln>
                        <a:solidFill>
                          <a:srgbClr val="003A6C"/>
                        </a:solidFill>
                        <a:effectLst/>
                        <a:latin typeface="Arial" charset="0"/>
                      </a:endParaRPr>
                    </a:p>
                  </a:txBody>
                  <a:tcPr marL="108000" marR="36000" marT="35994" marB="35994" anchor="b" horzOverflow="overflow">
                    <a:lnL>
                      <a:noFill/>
                    </a:lnL>
                    <a:lnR>
                      <a:noFill/>
                    </a:lnR>
                    <a:lnT>
                      <a:noFill/>
                    </a:lnT>
                    <a:lnB>
                      <a:noFill/>
                    </a:lnB>
                    <a:lnTlToBr>
                      <a:noFill/>
                    </a:lnTlToBr>
                    <a:lnBlToTr>
                      <a:noFill/>
                    </a:lnBlToTr>
                    <a:solidFill>
                      <a:schemeClr val="bg1"/>
                    </a:solidFill>
                  </a:tcPr>
                </a:tc>
                <a:extLst>
                  <a:ext uri="{0D108BD9-81ED-4DB2-BD59-A6C34878D82A}">
                    <a16:rowId xmlns:a16="http://schemas.microsoft.com/office/drawing/2014/main" val="10009"/>
                  </a:ext>
                </a:extLst>
              </a:tr>
            </a:tbl>
          </a:graphicData>
        </a:graphic>
      </p:graphicFrame>
      <p:pic>
        <p:nvPicPr>
          <p:cNvPr id="7" name="Picture 12" descr="BSi-Milton-Keynes-019.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89638" y="2407444"/>
            <a:ext cx="2671763" cy="1783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1738" y="228052"/>
            <a:ext cx="2614679" cy="2179392"/>
          </a:xfrm>
          <a:prstGeom prst="rect">
            <a:avLst/>
          </a:prstGeom>
        </p:spPr>
      </p:pic>
    </p:spTree>
    <p:extLst>
      <p:ext uri="{BB962C8B-B14F-4D97-AF65-F5344CB8AC3E}">
        <p14:creationId xmlns:p14="http://schemas.microsoft.com/office/powerpoint/2010/main" val="1241777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520496" y="793992"/>
            <a:ext cx="5319423" cy="2338822"/>
            <a:chOff x="1654629" y="684268"/>
            <a:chExt cx="6908800" cy="3094583"/>
          </a:xfrm>
        </p:grpSpPr>
        <p:pic>
          <p:nvPicPr>
            <p:cNvPr id="16" name="Picture 2" descr="C:\Users\conwayea\Desktop\IVDR\Press clip.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654629" y="684268"/>
              <a:ext cx="6516916" cy="3094583"/>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7155543" y="2231559"/>
              <a:ext cx="1407886" cy="15472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itle 4"/>
          <p:cNvSpPr>
            <a:spLocks noGrp="1"/>
          </p:cNvSpPr>
          <p:nvPr>
            <p:ph type="title"/>
          </p:nvPr>
        </p:nvSpPr>
        <p:spPr>
          <a:xfrm>
            <a:off x="339725" y="401695"/>
            <a:ext cx="8466535" cy="321568"/>
          </a:xfrm>
        </p:spPr>
        <p:txBody>
          <a:bodyPr/>
          <a:lstStyle/>
          <a:p>
            <a:r>
              <a:rPr lang="en-GB" dirty="0"/>
              <a:t>IVDR alignment to MDR</a:t>
            </a:r>
          </a:p>
        </p:txBody>
      </p:sp>
      <p:sp>
        <p:nvSpPr>
          <p:cNvPr id="11" name="Rounded Rectangle 10"/>
          <p:cNvSpPr/>
          <p:nvPr/>
        </p:nvSpPr>
        <p:spPr>
          <a:xfrm>
            <a:off x="1258603" y="1633780"/>
            <a:ext cx="7111593" cy="2857750"/>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Content Placeholder 5"/>
          <p:cNvSpPr txBox="1">
            <a:spLocks/>
          </p:cNvSpPr>
          <p:nvPr/>
        </p:nvSpPr>
        <p:spPr>
          <a:xfrm>
            <a:off x="1366499" y="1674774"/>
            <a:ext cx="6998208" cy="2824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tx2"/>
              </a:buClr>
              <a:buSzPct val="104000"/>
              <a:buFont typeface="Arial" panose="020B0604020202020204" pitchFamily="34" charset="0"/>
              <a:buChar char="•"/>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Tahoma" pitchFamily="34" charset="0"/>
              <a:buChar char="̵"/>
              <a:defRPr sz="1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Tahoma"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Tahoma"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lgn="ctr">
              <a:buNone/>
            </a:pPr>
            <a:r>
              <a:rPr lang="en-GB" b="1" dirty="0">
                <a:solidFill>
                  <a:schemeClr val="accent2"/>
                </a:solidFill>
              </a:rPr>
              <a:t>Alignment of the MDR and IVDR</a:t>
            </a:r>
          </a:p>
          <a:p>
            <a:r>
              <a:rPr lang="en-GB" dirty="0"/>
              <a:t>‘…</a:t>
            </a:r>
            <a:r>
              <a:rPr lang="en-US" dirty="0"/>
              <a:t>There are specific features of </a:t>
            </a:r>
            <a:r>
              <a:rPr lang="en-US" i="1" dirty="0"/>
              <a:t>in vitro </a:t>
            </a:r>
            <a:r>
              <a:rPr lang="en-US" dirty="0"/>
              <a:t>diagnostic medical devices, in particular in terms of </a:t>
            </a:r>
            <a:r>
              <a:rPr lang="en-US" u="sng" dirty="0">
                <a:solidFill>
                  <a:schemeClr val="tx2"/>
                </a:solidFill>
              </a:rPr>
              <a:t>risk classification</a:t>
            </a:r>
            <a:r>
              <a:rPr lang="en-US" dirty="0"/>
              <a:t>, </a:t>
            </a:r>
            <a:r>
              <a:rPr lang="en-US" u="sng" dirty="0">
                <a:solidFill>
                  <a:schemeClr val="tx2"/>
                </a:solidFill>
              </a:rPr>
              <a:t>conformity assessment </a:t>
            </a:r>
            <a:r>
              <a:rPr lang="en-US" dirty="0"/>
              <a:t>procedures and </a:t>
            </a:r>
            <a:r>
              <a:rPr lang="en-US" u="sng" dirty="0">
                <a:solidFill>
                  <a:schemeClr val="tx2"/>
                </a:solidFill>
              </a:rPr>
              <a:t>clinical evidence</a:t>
            </a:r>
            <a:r>
              <a:rPr lang="en-US" dirty="0"/>
              <a:t>, and of the </a:t>
            </a:r>
            <a:r>
              <a:rPr lang="en-US" i="1" dirty="0"/>
              <a:t>in vitro </a:t>
            </a:r>
            <a:r>
              <a:rPr lang="en-US" dirty="0"/>
              <a:t>diagnostic medical device sector which require the adoption of a specific legislation, distinct from the legislation on other medical devices, </a:t>
            </a:r>
          </a:p>
          <a:p>
            <a:r>
              <a:rPr lang="en-US" dirty="0"/>
              <a:t>whereas the </a:t>
            </a:r>
            <a:r>
              <a:rPr lang="en-US" dirty="0">
                <a:solidFill>
                  <a:schemeClr val="accent2"/>
                </a:solidFill>
              </a:rPr>
              <a:t>horizontal aspects common to both sectors should be aligned</a:t>
            </a:r>
            <a:r>
              <a:rPr lang="en-US" dirty="0"/>
              <a:t>.’</a:t>
            </a:r>
            <a:endParaRPr lang="en-GB" dirty="0"/>
          </a:p>
        </p:txBody>
      </p:sp>
      <p:sp>
        <p:nvSpPr>
          <p:cNvPr id="9" name="Footer Placeholder 3"/>
          <p:cNvSpPr>
            <a:spLocks noGrp="1"/>
          </p:cNvSpPr>
          <p:nvPr>
            <p:ph type="ftr" sz="quarter" idx="4294967295"/>
          </p:nvPr>
        </p:nvSpPr>
        <p:spPr>
          <a:xfrm>
            <a:off x="819879" y="4687595"/>
            <a:ext cx="3086100" cy="160337"/>
          </a:xfrm>
        </p:spPr>
        <p:txBody>
          <a:bodyPr/>
          <a:lstStyle/>
          <a:p>
            <a:r>
              <a:rPr lang="en-GB" sz="600" dirty="0"/>
              <a:t>Copyright © 2019 BSI. All rights reserved.</a:t>
            </a:r>
          </a:p>
        </p:txBody>
      </p:sp>
    </p:spTree>
    <p:extLst>
      <p:ext uri="{BB962C8B-B14F-4D97-AF65-F5344CB8AC3E}">
        <p14:creationId xmlns:p14="http://schemas.microsoft.com/office/powerpoint/2010/main" val="1666322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IVDR specific aspects</a:t>
            </a:r>
          </a:p>
        </p:txBody>
      </p:sp>
      <p:sp>
        <p:nvSpPr>
          <p:cNvPr id="3" name="Text Placeholder 2"/>
          <p:cNvSpPr>
            <a:spLocks noGrp="1"/>
          </p:cNvSpPr>
          <p:nvPr>
            <p:ph type="body" sz="quarter" idx="12"/>
          </p:nvPr>
        </p:nvSpPr>
        <p:spPr/>
        <p:txBody>
          <a:bodyPr/>
          <a:lstStyle/>
          <a:p>
            <a:r>
              <a:rPr lang="en-GB" dirty="0"/>
              <a:t>Where IVDR diverges from MDR…</a:t>
            </a:r>
          </a:p>
        </p:txBody>
      </p:sp>
      <p:sp>
        <p:nvSpPr>
          <p:cNvPr id="4" name="Text Placeholder 3"/>
          <p:cNvSpPr>
            <a:spLocks noGrp="1"/>
          </p:cNvSpPr>
          <p:nvPr>
            <p:ph type="body" sz="quarter" idx="14"/>
          </p:nvPr>
        </p:nvSpPr>
        <p:spPr>
          <a:xfrm>
            <a:off x="311150" y="1284128"/>
            <a:ext cx="8447722" cy="2065020"/>
          </a:xfrm>
        </p:spPr>
        <p:txBody>
          <a:bodyPr>
            <a:normAutofit lnSpcReduction="10000"/>
          </a:bodyPr>
          <a:lstStyle/>
          <a:p>
            <a:pPr marL="285750" indent="-285750">
              <a:buFont typeface="Arial" pitchFamily="34" charset="0"/>
              <a:buChar char="•"/>
            </a:pPr>
            <a:r>
              <a:rPr lang="en-GB" sz="1800" dirty="0"/>
              <a:t>Scope</a:t>
            </a:r>
          </a:p>
          <a:p>
            <a:pPr marL="285750" indent="-285750">
              <a:buFont typeface="Arial" pitchFamily="34" charset="0"/>
              <a:buChar char="•"/>
            </a:pPr>
            <a:r>
              <a:rPr lang="en-GB" sz="1800" dirty="0"/>
              <a:t>Classification</a:t>
            </a:r>
          </a:p>
          <a:p>
            <a:pPr marL="285750" indent="-285750">
              <a:buFont typeface="Arial" pitchFamily="34" charset="0"/>
              <a:buChar char="•"/>
            </a:pPr>
            <a:r>
              <a:rPr lang="en-GB" sz="1800" dirty="0"/>
              <a:t>Conformity Assessment</a:t>
            </a:r>
          </a:p>
          <a:p>
            <a:pPr marL="971550" lvl="1" indent="-285750"/>
            <a:r>
              <a:rPr lang="en-GB" sz="1600" dirty="0"/>
              <a:t>Devices that need a EU Technical Documentation certificate</a:t>
            </a:r>
          </a:p>
          <a:p>
            <a:pPr marL="971550" lvl="1" indent="-285750"/>
            <a:r>
              <a:rPr lang="en-GB" sz="1600" dirty="0"/>
              <a:t>Class D devices – role of EU Reference Laboratories</a:t>
            </a:r>
          </a:p>
          <a:p>
            <a:pPr marL="971550" lvl="1" indent="-285750"/>
            <a:r>
              <a:rPr lang="en-GB" sz="1600" dirty="0"/>
              <a:t>Companion Diagnostics</a:t>
            </a:r>
          </a:p>
          <a:p>
            <a:pPr marL="285750" indent="-285750">
              <a:buFont typeface="Arial" pitchFamily="34" charset="0"/>
              <a:buChar char="•"/>
            </a:pPr>
            <a:r>
              <a:rPr lang="en-GB" sz="1800" dirty="0"/>
              <a:t>Clinical Evidence</a:t>
            </a:r>
            <a:endParaRPr lang="en-GB" sz="1400" dirty="0"/>
          </a:p>
          <a:p>
            <a:pPr marL="285750" indent="-285750">
              <a:buFont typeface="Arial" pitchFamily="34" charset="0"/>
              <a:buChar char="•"/>
            </a:pPr>
            <a:endParaRPr lang="en-GB" sz="1800" dirty="0"/>
          </a:p>
        </p:txBody>
      </p:sp>
      <p:sp>
        <p:nvSpPr>
          <p:cNvPr id="6" name="Text Placeholder 2"/>
          <p:cNvSpPr txBox="1">
            <a:spLocks/>
          </p:cNvSpPr>
          <p:nvPr/>
        </p:nvSpPr>
        <p:spPr>
          <a:xfrm>
            <a:off x="234950" y="3427095"/>
            <a:ext cx="8447722" cy="17907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Clr>
                <a:schemeClr val="tx2"/>
              </a:buClr>
              <a:buSzPct val="104000"/>
              <a:buFont typeface="Arial" panose="020B0604020202020204" pitchFamily="34" charset="0"/>
              <a:buNone/>
              <a:defRPr sz="1800" b="1"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Tahoma"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Tahoma"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Tahoma"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And we will also cover…</a:t>
            </a:r>
          </a:p>
        </p:txBody>
      </p:sp>
      <p:sp>
        <p:nvSpPr>
          <p:cNvPr id="7" name="Text Placeholder 3"/>
          <p:cNvSpPr txBox="1">
            <a:spLocks/>
          </p:cNvSpPr>
          <p:nvPr/>
        </p:nvSpPr>
        <p:spPr>
          <a:xfrm>
            <a:off x="492125" y="3783330"/>
            <a:ext cx="8447722" cy="1188720"/>
          </a:xfrm>
          <a:prstGeom prst="rect">
            <a:avLst/>
          </a:prstGeom>
        </p:spPr>
        <p:txBody>
          <a:bodyPr vert="horz" lIns="0" tIns="0" rIns="0" bIns="0" rtlCol="0">
            <a:normAutofit/>
          </a:bodyPr>
          <a:lstStyle>
            <a:lvl1pPr marL="0" indent="0" algn="l" defTabSz="914400" rtl="0" eaLnBrk="1" latinLnBrk="0" hangingPunct="1">
              <a:lnSpc>
                <a:spcPct val="100000"/>
              </a:lnSpc>
              <a:spcBef>
                <a:spcPts val="600"/>
              </a:spcBef>
              <a:buClr>
                <a:schemeClr val="tx2"/>
              </a:buClr>
              <a:buSzPct val="104000"/>
              <a:buFont typeface="Arial" panose="020B0604020202020204" pitchFamily="34" charset="0"/>
              <a:buNone/>
              <a:defRPr sz="1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Tahoma" pitchFamily="34" charset="0"/>
              <a:buChar char="̵"/>
              <a:defRPr sz="11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Tahoma" pitchFamily="34" charset="0"/>
              <a:buChar char="̵"/>
              <a:defRPr sz="11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Tahoma" pitchFamily="34" charset="0"/>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itchFamily="34" charset="0"/>
              <a:buChar char="•"/>
            </a:pPr>
            <a:r>
              <a:rPr lang="en-GB" sz="1800" dirty="0"/>
              <a:t>Examples of devices</a:t>
            </a:r>
          </a:p>
          <a:p>
            <a:pPr marL="285750" indent="-285750">
              <a:buFont typeface="Arial" pitchFamily="34" charset="0"/>
              <a:buChar char="•"/>
            </a:pPr>
            <a:r>
              <a:rPr lang="en-GB" sz="1800" dirty="0"/>
              <a:t>Technical documentation</a:t>
            </a:r>
          </a:p>
          <a:p>
            <a:pPr marL="285750" indent="-285750">
              <a:buFont typeface="Arial" pitchFamily="34" charset="0"/>
              <a:buChar char="•"/>
            </a:pPr>
            <a:endParaRPr lang="en-GB" sz="1800" dirty="0"/>
          </a:p>
        </p:txBody>
      </p:sp>
      <p:sp>
        <p:nvSpPr>
          <p:cNvPr id="8" name="Footer Placeholder 3"/>
          <p:cNvSpPr>
            <a:spLocks noGrp="1"/>
          </p:cNvSpPr>
          <p:nvPr>
            <p:ph type="ftr" sz="quarter" idx="4294967295"/>
          </p:nvPr>
        </p:nvSpPr>
        <p:spPr>
          <a:xfrm>
            <a:off x="819879" y="4687595"/>
            <a:ext cx="3086100" cy="160337"/>
          </a:xfrm>
        </p:spPr>
        <p:txBody>
          <a:bodyPr/>
          <a:lstStyle/>
          <a:p>
            <a:r>
              <a:rPr lang="en-GB" sz="600" dirty="0"/>
              <a:t>Copyright © 2019 BSI. All rights reserved.</a:t>
            </a:r>
          </a:p>
        </p:txBody>
      </p:sp>
      <p:sp>
        <p:nvSpPr>
          <p:cNvPr id="10" name="Explosion 1 9"/>
          <p:cNvSpPr/>
          <p:nvPr/>
        </p:nvSpPr>
        <p:spPr>
          <a:xfrm>
            <a:off x="3558222" y="2316639"/>
            <a:ext cx="4267200" cy="2220913"/>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t>Huge impact to manufacturers!</a:t>
            </a:r>
          </a:p>
        </p:txBody>
      </p:sp>
      <p:sp>
        <p:nvSpPr>
          <p:cNvPr id="11" name="Oval 10"/>
          <p:cNvSpPr/>
          <p:nvPr/>
        </p:nvSpPr>
        <p:spPr>
          <a:xfrm>
            <a:off x="5691823" y="3697605"/>
            <a:ext cx="2790825" cy="1102995"/>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i="1" dirty="0"/>
              <a:t>Opportunity to work with BSI</a:t>
            </a:r>
          </a:p>
        </p:txBody>
      </p:sp>
    </p:spTree>
    <p:extLst>
      <p:ext uri="{BB962C8B-B14F-4D97-AF65-F5344CB8AC3E}">
        <p14:creationId xmlns:p14="http://schemas.microsoft.com/office/powerpoint/2010/main" val="856687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1+#ppt_w/2"/>
                                          </p:val>
                                        </p:tav>
                                        <p:tav tm="100000">
                                          <p:val>
                                            <p:strVal val="#ppt_x"/>
                                          </p:val>
                                        </p:tav>
                                      </p:tavLst>
                                    </p:anim>
                                    <p:anim calcmode="lin" valueType="num">
                                      <p:cBhvr additive="base">
                                        <p:cTn id="8" dur="1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noAutofit/>
          </a:bodyPr>
          <a:lstStyle/>
          <a:p>
            <a:r>
              <a:rPr lang="en-GB" b="1" dirty="0"/>
              <a:t>Classification- IVDR</a:t>
            </a:r>
          </a:p>
        </p:txBody>
      </p:sp>
      <p:sp>
        <p:nvSpPr>
          <p:cNvPr id="5" name="Footer Placeholder 3"/>
          <p:cNvSpPr>
            <a:spLocks noGrp="1"/>
          </p:cNvSpPr>
          <p:nvPr>
            <p:ph type="ftr" sz="quarter" idx="4294967295"/>
          </p:nvPr>
        </p:nvSpPr>
        <p:spPr>
          <a:xfrm>
            <a:off x="819879" y="4687595"/>
            <a:ext cx="3086100" cy="160337"/>
          </a:xfrm>
        </p:spPr>
        <p:txBody>
          <a:bodyPr/>
          <a:lstStyle/>
          <a:p>
            <a:r>
              <a:rPr lang="en-GB" sz="600" dirty="0"/>
              <a:t>Copyright © 2019 BSI. All rights reserved.</a:t>
            </a:r>
          </a:p>
        </p:txBody>
      </p:sp>
    </p:spTree>
    <p:extLst>
      <p:ext uri="{BB962C8B-B14F-4D97-AF65-F5344CB8AC3E}">
        <p14:creationId xmlns:p14="http://schemas.microsoft.com/office/powerpoint/2010/main" val="2310886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GB" dirty="0"/>
              <a:t>Classification under</a:t>
            </a:r>
            <a:br>
              <a:rPr lang="en-GB" dirty="0"/>
            </a:br>
            <a:r>
              <a:rPr lang="en-GB" dirty="0"/>
              <a:t>IVDD…</a:t>
            </a:r>
          </a:p>
        </p:txBody>
      </p:sp>
      <p:sp>
        <p:nvSpPr>
          <p:cNvPr id="6" name="Text Placeholder 5"/>
          <p:cNvSpPr>
            <a:spLocks noGrp="1"/>
          </p:cNvSpPr>
          <p:nvPr>
            <p:ph type="body" sz="quarter" idx="12"/>
          </p:nvPr>
        </p:nvSpPr>
        <p:spPr/>
        <p:txBody>
          <a:bodyPr/>
          <a:lstStyle/>
          <a:p>
            <a:endParaRPr lang="en-GB"/>
          </a:p>
        </p:txBody>
      </p:sp>
      <p:sp>
        <p:nvSpPr>
          <p:cNvPr id="7" name="Text Placeholder 6"/>
          <p:cNvSpPr>
            <a:spLocks noGrp="1"/>
          </p:cNvSpPr>
          <p:nvPr>
            <p:ph type="body" sz="quarter" idx="14"/>
          </p:nvPr>
        </p:nvSpPr>
        <p:spPr/>
        <p:txBody>
          <a:bodyPr/>
          <a:lstStyle/>
          <a:p>
            <a:endParaRPr lang="en-GB" dirty="0"/>
          </a:p>
        </p:txBody>
      </p:sp>
      <p:sp>
        <p:nvSpPr>
          <p:cNvPr id="4" name="Footer Placeholder 3"/>
          <p:cNvSpPr>
            <a:spLocks noGrp="1"/>
          </p:cNvSpPr>
          <p:nvPr>
            <p:ph type="ftr" sz="quarter" idx="4294967295"/>
          </p:nvPr>
        </p:nvSpPr>
        <p:spPr/>
        <p:txBody>
          <a:bodyPr/>
          <a:lstStyle/>
          <a:p>
            <a:r>
              <a:rPr lang="en-GB" sz="600" dirty="0"/>
              <a:t>Copyright © 2019 BSI. All rights reserved.</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92476" y="-19050"/>
            <a:ext cx="4534137" cy="549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ounded Rectangle 7"/>
          <p:cNvSpPr/>
          <p:nvPr/>
        </p:nvSpPr>
        <p:spPr>
          <a:xfrm>
            <a:off x="477837" y="1166813"/>
            <a:ext cx="2409825" cy="96678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solidFill>
                  <a:schemeClr val="bg2"/>
                </a:solidFill>
              </a:rPr>
              <a:t>These devices need a NB</a:t>
            </a:r>
          </a:p>
        </p:txBody>
      </p:sp>
      <p:sp>
        <p:nvSpPr>
          <p:cNvPr id="9" name="Rounded Rectangle 8"/>
          <p:cNvSpPr/>
          <p:nvPr/>
        </p:nvSpPr>
        <p:spPr>
          <a:xfrm>
            <a:off x="477836" y="2276476"/>
            <a:ext cx="2409825" cy="2257425"/>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dirty="0"/>
              <a:t>All other devices can self-declare conformity </a:t>
            </a:r>
            <a:br>
              <a:rPr lang="en-GB" sz="1800" dirty="0"/>
            </a:br>
            <a:r>
              <a:rPr lang="en-GB" sz="1800" dirty="0"/>
              <a:t>(Annex III), </a:t>
            </a:r>
            <a:br>
              <a:rPr lang="en-GB" sz="1800" dirty="0"/>
            </a:br>
            <a:r>
              <a:rPr lang="en-GB" sz="1800" dirty="0"/>
              <a:t>except self-test devices</a:t>
            </a:r>
          </a:p>
        </p:txBody>
      </p:sp>
    </p:spTree>
    <p:extLst>
      <p:ext uri="{BB962C8B-B14F-4D97-AF65-F5344CB8AC3E}">
        <p14:creationId xmlns:p14="http://schemas.microsoft.com/office/powerpoint/2010/main" val="409244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0" y="2969489"/>
            <a:ext cx="3214559" cy="2175599"/>
          </a:xfrm>
          <a:prstGeom prst="rect">
            <a:avLst/>
          </a:prstGeom>
        </p:spPr>
      </p:pic>
      <p:sp>
        <p:nvSpPr>
          <p:cNvPr id="2" name="Title 1"/>
          <p:cNvSpPr>
            <a:spLocks noGrp="1"/>
          </p:cNvSpPr>
          <p:nvPr>
            <p:ph type="title"/>
          </p:nvPr>
        </p:nvSpPr>
        <p:spPr>
          <a:xfrm>
            <a:off x="339726" y="295424"/>
            <a:ext cx="8466535" cy="321568"/>
          </a:xfrm>
        </p:spPr>
        <p:txBody>
          <a:bodyPr/>
          <a:lstStyle/>
          <a:p>
            <a:r>
              <a:rPr lang="en-GB" dirty="0"/>
              <a:t>Classification of IVDs</a:t>
            </a:r>
          </a:p>
        </p:txBody>
      </p:sp>
      <p:sp>
        <p:nvSpPr>
          <p:cNvPr id="3" name="Text Placeholder 2"/>
          <p:cNvSpPr>
            <a:spLocks noGrp="1"/>
          </p:cNvSpPr>
          <p:nvPr>
            <p:ph type="body" sz="quarter" idx="12"/>
          </p:nvPr>
        </p:nvSpPr>
        <p:spPr>
          <a:xfrm>
            <a:off x="339725" y="847226"/>
            <a:ext cx="4032000" cy="179070"/>
          </a:xfrm>
        </p:spPr>
        <p:txBody>
          <a:bodyPr/>
          <a:lstStyle/>
          <a:p>
            <a:r>
              <a:rPr lang="en-GB" dirty="0"/>
              <a:t>Re-classification of IVDs will mean 80-90 % will no longer be able to ‘self certify’ conformity</a:t>
            </a:r>
            <a:endParaRPr lang="en-GB" i="1" dirty="0"/>
          </a:p>
        </p:txBody>
      </p:sp>
      <p:sp>
        <p:nvSpPr>
          <p:cNvPr id="4" name="Text Placeholder 3"/>
          <p:cNvSpPr>
            <a:spLocks noGrp="1"/>
          </p:cNvSpPr>
          <p:nvPr>
            <p:ph type="body" sz="quarter" idx="14"/>
          </p:nvPr>
        </p:nvSpPr>
        <p:spPr>
          <a:xfrm>
            <a:off x="1036637" y="1859734"/>
            <a:ext cx="3335088" cy="1886767"/>
          </a:xfrm>
          <a:solidFill>
            <a:schemeClr val="bg1">
              <a:alpha val="62000"/>
            </a:schemeClr>
          </a:solidFill>
        </p:spPr>
        <p:txBody>
          <a:bodyPr>
            <a:noAutofit/>
          </a:bodyPr>
          <a:lstStyle/>
          <a:p>
            <a:r>
              <a:rPr lang="en-GB" dirty="0"/>
              <a:t>Review of technical documentation will be at the same depth for all devices, but there will be sampling proportionate to risk</a:t>
            </a:r>
          </a:p>
          <a:p>
            <a:endParaRPr lang="en-GB" dirty="0"/>
          </a:p>
          <a:p>
            <a:r>
              <a:rPr lang="en-GB" dirty="0">
                <a:solidFill>
                  <a:schemeClr val="accent2"/>
                </a:solidFill>
              </a:rPr>
              <a:t>More scrutiny on </a:t>
            </a:r>
            <a:r>
              <a:rPr lang="en-GB" b="1" i="1" dirty="0">
                <a:solidFill>
                  <a:schemeClr val="accent2"/>
                </a:solidFill>
              </a:rPr>
              <a:t>risk</a:t>
            </a:r>
            <a:r>
              <a:rPr lang="en-GB" dirty="0">
                <a:solidFill>
                  <a:schemeClr val="accent2"/>
                </a:solidFill>
              </a:rPr>
              <a:t>, </a:t>
            </a:r>
            <a:r>
              <a:rPr lang="en-GB" b="1" i="1" dirty="0">
                <a:solidFill>
                  <a:schemeClr val="accent2"/>
                </a:solidFill>
              </a:rPr>
              <a:t>clinical evidence </a:t>
            </a:r>
            <a:r>
              <a:rPr lang="en-GB" dirty="0">
                <a:solidFill>
                  <a:schemeClr val="accent2"/>
                </a:solidFill>
              </a:rPr>
              <a:t>and </a:t>
            </a:r>
            <a:r>
              <a:rPr lang="en-GB" b="1" i="1" dirty="0">
                <a:solidFill>
                  <a:schemeClr val="accent2"/>
                </a:solidFill>
              </a:rPr>
              <a:t>post-market surveillance</a:t>
            </a:r>
          </a:p>
        </p:txBody>
      </p:sp>
      <p:grpSp>
        <p:nvGrpSpPr>
          <p:cNvPr id="5" name="Group 4"/>
          <p:cNvGrpSpPr/>
          <p:nvPr/>
        </p:nvGrpSpPr>
        <p:grpSpPr>
          <a:xfrm>
            <a:off x="3671539" y="831899"/>
            <a:ext cx="5486400" cy="3829479"/>
            <a:chOff x="3669952" y="831898"/>
            <a:chExt cx="5486400" cy="3829479"/>
          </a:xfrm>
        </p:grpSpPr>
        <p:sp>
          <p:nvSpPr>
            <p:cNvPr id="7" name="TextBox 6"/>
            <p:cNvSpPr txBox="1"/>
            <p:nvPr/>
          </p:nvSpPr>
          <p:spPr>
            <a:xfrm>
              <a:off x="5452024" y="831898"/>
              <a:ext cx="1922257" cy="300082"/>
            </a:xfrm>
            <a:prstGeom prst="rect">
              <a:avLst/>
            </a:prstGeom>
            <a:noFill/>
          </p:spPr>
          <p:txBody>
            <a:bodyPr wrap="none" rtlCol="0">
              <a:spAutoFit/>
            </a:bodyPr>
            <a:lstStyle/>
            <a:p>
              <a:r>
                <a:rPr lang="en-GB" i="1" dirty="0"/>
                <a:t>Image of 4 risk groups</a:t>
              </a:r>
            </a:p>
          </p:txBody>
        </p:sp>
        <p:graphicFrame>
          <p:nvGraphicFramePr>
            <p:cNvPr id="9" name="Diagram 8"/>
            <p:cNvGraphicFramePr/>
            <p:nvPr>
              <p:extLst/>
            </p:nvPr>
          </p:nvGraphicFramePr>
          <p:xfrm>
            <a:off x="3669952" y="847367"/>
            <a:ext cx="5486400" cy="38140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TextBox 9"/>
            <p:cNvSpPr txBox="1"/>
            <p:nvPr/>
          </p:nvSpPr>
          <p:spPr>
            <a:xfrm>
              <a:off x="4571405" y="890319"/>
              <a:ext cx="497252" cy="646331"/>
            </a:xfrm>
            <a:prstGeom prst="rect">
              <a:avLst/>
            </a:prstGeom>
            <a:noFill/>
          </p:spPr>
          <p:txBody>
            <a:bodyPr wrap="none" rtlCol="0">
              <a:spAutoFit/>
            </a:bodyPr>
            <a:lstStyle/>
            <a:p>
              <a:r>
                <a:rPr lang="en-GB" sz="3600" dirty="0"/>
                <a:t>D</a:t>
              </a:r>
            </a:p>
          </p:txBody>
        </p:sp>
        <p:sp>
          <p:nvSpPr>
            <p:cNvPr id="11" name="TextBox 10"/>
            <p:cNvSpPr txBox="1"/>
            <p:nvPr/>
          </p:nvSpPr>
          <p:spPr>
            <a:xfrm>
              <a:off x="4562736" y="1938794"/>
              <a:ext cx="461986" cy="646331"/>
            </a:xfrm>
            <a:prstGeom prst="rect">
              <a:avLst/>
            </a:prstGeom>
            <a:noFill/>
          </p:spPr>
          <p:txBody>
            <a:bodyPr wrap="none" rtlCol="0">
              <a:spAutoFit/>
            </a:bodyPr>
            <a:lstStyle/>
            <a:p>
              <a:r>
                <a:rPr lang="en-GB" sz="3600" dirty="0"/>
                <a:t>C</a:t>
              </a:r>
            </a:p>
          </p:txBody>
        </p:sp>
        <p:sp>
          <p:nvSpPr>
            <p:cNvPr id="12" name="TextBox 11"/>
            <p:cNvSpPr txBox="1"/>
            <p:nvPr/>
          </p:nvSpPr>
          <p:spPr>
            <a:xfrm>
              <a:off x="4571405" y="2976919"/>
              <a:ext cx="457176" cy="646331"/>
            </a:xfrm>
            <a:prstGeom prst="rect">
              <a:avLst/>
            </a:prstGeom>
            <a:noFill/>
          </p:spPr>
          <p:txBody>
            <a:bodyPr wrap="none" rtlCol="0">
              <a:spAutoFit/>
            </a:bodyPr>
            <a:lstStyle/>
            <a:p>
              <a:r>
                <a:rPr lang="en-GB" sz="3600" dirty="0"/>
                <a:t>B</a:t>
              </a:r>
            </a:p>
          </p:txBody>
        </p:sp>
        <p:sp>
          <p:nvSpPr>
            <p:cNvPr id="13" name="TextBox 12"/>
            <p:cNvSpPr txBox="1"/>
            <p:nvPr/>
          </p:nvSpPr>
          <p:spPr>
            <a:xfrm>
              <a:off x="4567546" y="3906889"/>
              <a:ext cx="461986" cy="646331"/>
            </a:xfrm>
            <a:prstGeom prst="rect">
              <a:avLst/>
            </a:prstGeom>
            <a:noFill/>
          </p:spPr>
          <p:txBody>
            <a:bodyPr wrap="none" rtlCol="0">
              <a:spAutoFit/>
            </a:bodyPr>
            <a:lstStyle/>
            <a:p>
              <a:r>
                <a:rPr lang="en-GB" sz="3600" dirty="0"/>
                <a:t>A</a:t>
              </a:r>
            </a:p>
          </p:txBody>
        </p:sp>
      </p:grpSp>
      <p:sp>
        <p:nvSpPr>
          <p:cNvPr id="16" name="Footer Placeholder 3"/>
          <p:cNvSpPr>
            <a:spLocks noGrp="1"/>
          </p:cNvSpPr>
          <p:nvPr>
            <p:ph type="ftr" sz="quarter" idx="4294967295"/>
          </p:nvPr>
        </p:nvSpPr>
        <p:spPr>
          <a:xfrm>
            <a:off x="819879" y="4687595"/>
            <a:ext cx="3086100" cy="160337"/>
          </a:xfrm>
        </p:spPr>
        <p:txBody>
          <a:bodyPr/>
          <a:lstStyle/>
          <a:p>
            <a:r>
              <a:rPr lang="en-GB" sz="600" dirty="0"/>
              <a:t>Copyright © 2019 BSI. All rights reserved.</a:t>
            </a:r>
          </a:p>
        </p:txBody>
      </p:sp>
    </p:spTree>
    <p:extLst>
      <p:ext uri="{BB962C8B-B14F-4D97-AF65-F5344CB8AC3E}">
        <p14:creationId xmlns:p14="http://schemas.microsoft.com/office/powerpoint/2010/main" val="264067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83227" y="410197"/>
            <a:ext cx="8229600" cy="360447"/>
          </a:xfrm>
        </p:spPr>
        <p:txBody>
          <a:bodyPr>
            <a:normAutofit/>
          </a:bodyPr>
          <a:lstStyle/>
          <a:p>
            <a:r>
              <a:rPr lang="en-GB" b="0" dirty="0"/>
              <a:t>Transitional arrangements for IVDR</a:t>
            </a:r>
          </a:p>
        </p:txBody>
      </p:sp>
      <p:sp>
        <p:nvSpPr>
          <p:cNvPr id="11" name="Freeform 10"/>
          <p:cNvSpPr/>
          <p:nvPr/>
        </p:nvSpPr>
        <p:spPr>
          <a:xfrm>
            <a:off x="335415" y="2189594"/>
            <a:ext cx="2203830" cy="881532"/>
          </a:xfrm>
          <a:custGeom>
            <a:avLst/>
            <a:gdLst>
              <a:gd name="connsiteX0" fmla="*/ 0 w 2203830"/>
              <a:gd name="connsiteY0" fmla="*/ 0 h 881532"/>
              <a:gd name="connsiteX1" fmla="*/ 1763064 w 2203830"/>
              <a:gd name="connsiteY1" fmla="*/ 0 h 881532"/>
              <a:gd name="connsiteX2" fmla="*/ 2203830 w 2203830"/>
              <a:gd name="connsiteY2" fmla="*/ 440766 h 881532"/>
              <a:gd name="connsiteX3" fmla="*/ 1763064 w 2203830"/>
              <a:gd name="connsiteY3" fmla="*/ 881532 h 881532"/>
              <a:gd name="connsiteX4" fmla="*/ 0 w 2203830"/>
              <a:gd name="connsiteY4" fmla="*/ 881532 h 881532"/>
              <a:gd name="connsiteX5" fmla="*/ 440766 w 2203830"/>
              <a:gd name="connsiteY5" fmla="*/ 440766 h 881532"/>
              <a:gd name="connsiteX6" fmla="*/ 0 w 2203830"/>
              <a:gd name="connsiteY6" fmla="*/ 0 h 88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3830" h="881532">
                <a:moveTo>
                  <a:pt x="0" y="0"/>
                </a:moveTo>
                <a:lnTo>
                  <a:pt x="1763064" y="0"/>
                </a:lnTo>
                <a:lnTo>
                  <a:pt x="2203830" y="440766"/>
                </a:lnTo>
                <a:lnTo>
                  <a:pt x="1763064" y="881532"/>
                </a:lnTo>
                <a:lnTo>
                  <a:pt x="0" y="881532"/>
                </a:lnTo>
                <a:lnTo>
                  <a:pt x="440766" y="440766"/>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2">
              <a:hueOff val="0"/>
              <a:satOff val="0"/>
              <a:lumOff val="0"/>
              <a:alphaOff val="0"/>
            </a:schemeClr>
          </a:fillRef>
          <a:effectRef idx="0">
            <a:scrgbClr r="0" g="0" b="0"/>
          </a:effectRef>
          <a:fontRef idx="minor">
            <a:schemeClr val="lt1"/>
          </a:fontRef>
        </p:style>
        <p:txBody>
          <a:bodyPr spcFirstLastPara="0" vert="horz" wrap="square" lIns="488772" tIns="16002" rIns="456768" bIns="16002" numCol="1" spcCol="1270" anchor="ctr" anchorCtr="0">
            <a:noAutofit/>
          </a:bodyPr>
          <a:lstStyle/>
          <a:p>
            <a:pPr algn="ctr" defTabSz="533400">
              <a:lnSpc>
                <a:spcPct val="90000"/>
              </a:lnSpc>
              <a:spcBef>
                <a:spcPct val="0"/>
              </a:spcBef>
              <a:spcAft>
                <a:spcPct val="35000"/>
              </a:spcAft>
            </a:pPr>
            <a:r>
              <a:rPr lang="en-GB" sz="1200" b="1" dirty="0"/>
              <a:t>Publication </a:t>
            </a:r>
            <a:br>
              <a:rPr lang="en-GB" sz="1200" b="1" dirty="0"/>
            </a:br>
            <a:r>
              <a:rPr lang="en-GB" sz="1200" b="1" dirty="0"/>
              <a:t>5 May 2017</a:t>
            </a:r>
          </a:p>
        </p:txBody>
      </p:sp>
      <p:sp>
        <p:nvSpPr>
          <p:cNvPr id="14" name="Freeform 13"/>
          <p:cNvSpPr/>
          <p:nvPr/>
        </p:nvSpPr>
        <p:spPr>
          <a:xfrm>
            <a:off x="6443158" y="2161746"/>
            <a:ext cx="1700247" cy="881532"/>
          </a:xfrm>
          <a:custGeom>
            <a:avLst/>
            <a:gdLst>
              <a:gd name="connsiteX0" fmla="*/ 0 w 2203830"/>
              <a:gd name="connsiteY0" fmla="*/ 0 h 881532"/>
              <a:gd name="connsiteX1" fmla="*/ 1763064 w 2203830"/>
              <a:gd name="connsiteY1" fmla="*/ 0 h 881532"/>
              <a:gd name="connsiteX2" fmla="*/ 2203830 w 2203830"/>
              <a:gd name="connsiteY2" fmla="*/ 440766 h 881532"/>
              <a:gd name="connsiteX3" fmla="*/ 1763064 w 2203830"/>
              <a:gd name="connsiteY3" fmla="*/ 881532 h 881532"/>
              <a:gd name="connsiteX4" fmla="*/ 0 w 2203830"/>
              <a:gd name="connsiteY4" fmla="*/ 881532 h 881532"/>
              <a:gd name="connsiteX5" fmla="*/ 440766 w 2203830"/>
              <a:gd name="connsiteY5" fmla="*/ 440766 h 881532"/>
              <a:gd name="connsiteX6" fmla="*/ 0 w 2203830"/>
              <a:gd name="connsiteY6" fmla="*/ 0 h 88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3830" h="881532">
                <a:moveTo>
                  <a:pt x="0" y="0"/>
                </a:moveTo>
                <a:lnTo>
                  <a:pt x="1763064" y="0"/>
                </a:lnTo>
                <a:lnTo>
                  <a:pt x="2203830" y="440766"/>
                </a:lnTo>
                <a:lnTo>
                  <a:pt x="1763064" y="881532"/>
                </a:lnTo>
                <a:lnTo>
                  <a:pt x="0" y="881532"/>
                </a:lnTo>
                <a:lnTo>
                  <a:pt x="440766" y="440766"/>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5">
              <a:hueOff val="0"/>
              <a:satOff val="0"/>
              <a:lumOff val="0"/>
              <a:alphaOff val="0"/>
            </a:schemeClr>
          </a:fillRef>
          <a:effectRef idx="0">
            <a:scrgbClr r="0" g="0" b="0"/>
          </a:effectRef>
          <a:fontRef idx="minor">
            <a:schemeClr val="lt1"/>
          </a:fontRef>
        </p:style>
        <p:txBody>
          <a:bodyPr spcFirstLastPara="0" vert="horz" wrap="square" lIns="488772" tIns="16002" rIns="456768" bIns="16002" numCol="1" spcCol="1270" anchor="ctr" anchorCtr="0">
            <a:noAutofit/>
          </a:bodyPr>
          <a:lstStyle/>
          <a:p>
            <a:pPr algn="ctr" defTabSz="533400">
              <a:lnSpc>
                <a:spcPct val="90000"/>
              </a:lnSpc>
              <a:spcBef>
                <a:spcPct val="0"/>
              </a:spcBef>
              <a:spcAft>
                <a:spcPct val="35000"/>
              </a:spcAft>
            </a:pPr>
            <a:r>
              <a:rPr lang="en-GB" sz="1050" b="1" dirty="0"/>
              <a:t>Date of Application</a:t>
            </a:r>
            <a:br>
              <a:rPr lang="en-GB" sz="1050" b="1" dirty="0"/>
            </a:br>
            <a:r>
              <a:rPr lang="en-GB" sz="1050" b="1" dirty="0"/>
              <a:t>2021/22 + 2 </a:t>
            </a:r>
            <a:r>
              <a:rPr lang="en-GB" sz="1050" b="1" dirty="0" err="1"/>
              <a:t>Yrs</a:t>
            </a:r>
            <a:endParaRPr lang="en-GB" sz="1050" b="1" dirty="0"/>
          </a:p>
        </p:txBody>
      </p:sp>
      <p:graphicFrame>
        <p:nvGraphicFramePr>
          <p:cNvPr id="8" name="Diagram 7"/>
          <p:cNvGraphicFramePr/>
          <p:nvPr>
            <p:extLst>
              <p:ext uri="{D42A27DB-BD31-4B8C-83A1-F6EECF244321}">
                <p14:modId xmlns:p14="http://schemas.microsoft.com/office/powerpoint/2010/main" val="2769380799"/>
              </p:ext>
            </p:extLst>
          </p:nvPr>
        </p:nvGraphicFramePr>
        <p:xfrm>
          <a:off x="2344215" y="3583699"/>
          <a:ext cx="5671163" cy="7876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3" name="Straight Arrow Connector 2"/>
          <p:cNvCxnSpPr>
            <a:endCxn id="12" idx="0"/>
          </p:cNvCxnSpPr>
          <p:nvPr/>
        </p:nvCxnSpPr>
        <p:spPr>
          <a:xfrm flipH="1">
            <a:off x="2304403" y="1605914"/>
            <a:ext cx="14813" cy="5674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Freeform 12"/>
          <p:cNvSpPr/>
          <p:nvPr/>
        </p:nvSpPr>
        <p:spPr>
          <a:xfrm>
            <a:off x="2304403" y="2161746"/>
            <a:ext cx="4397908" cy="909380"/>
          </a:xfrm>
          <a:custGeom>
            <a:avLst/>
            <a:gdLst>
              <a:gd name="connsiteX0" fmla="*/ 0 w 2203830"/>
              <a:gd name="connsiteY0" fmla="*/ 0 h 881532"/>
              <a:gd name="connsiteX1" fmla="*/ 1763064 w 2203830"/>
              <a:gd name="connsiteY1" fmla="*/ 0 h 881532"/>
              <a:gd name="connsiteX2" fmla="*/ 2203830 w 2203830"/>
              <a:gd name="connsiteY2" fmla="*/ 440766 h 881532"/>
              <a:gd name="connsiteX3" fmla="*/ 1763064 w 2203830"/>
              <a:gd name="connsiteY3" fmla="*/ 881532 h 881532"/>
              <a:gd name="connsiteX4" fmla="*/ 0 w 2203830"/>
              <a:gd name="connsiteY4" fmla="*/ 881532 h 881532"/>
              <a:gd name="connsiteX5" fmla="*/ 440766 w 2203830"/>
              <a:gd name="connsiteY5" fmla="*/ 440766 h 881532"/>
              <a:gd name="connsiteX6" fmla="*/ 0 w 2203830"/>
              <a:gd name="connsiteY6" fmla="*/ 0 h 88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3830" h="881532">
                <a:moveTo>
                  <a:pt x="0" y="0"/>
                </a:moveTo>
                <a:lnTo>
                  <a:pt x="1763064" y="0"/>
                </a:lnTo>
                <a:lnTo>
                  <a:pt x="2203830" y="440766"/>
                </a:lnTo>
                <a:lnTo>
                  <a:pt x="1763064" y="881532"/>
                </a:lnTo>
                <a:lnTo>
                  <a:pt x="0" y="881532"/>
                </a:lnTo>
                <a:lnTo>
                  <a:pt x="440766" y="440766"/>
                </a:lnTo>
                <a:lnTo>
                  <a:pt x="0" y="0"/>
                </a:ln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4">
              <a:hueOff val="0"/>
              <a:satOff val="0"/>
              <a:lumOff val="0"/>
              <a:alphaOff val="0"/>
            </a:schemeClr>
          </a:fillRef>
          <a:effectRef idx="0">
            <a:scrgbClr r="0" g="0" b="0"/>
          </a:effectRef>
          <a:fontRef idx="minor">
            <a:schemeClr val="lt1"/>
          </a:fontRef>
        </p:style>
        <p:txBody>
          <a:bodyPr spcFirstLastPara="0" vert="horz" wrap="square" lIns="488772" tIns="16002" rIns="456768" bIns="16002" numCol="1" spcCol="1270" anchor="ctr" anchorCtr="0">
            <a:noAutofit/>
          </a:bodyPr>
          <a:lstStyle/>
          <a:p>
            <a:pPr algn="r" defTabSz="533400">
              <a:lnSpc>
                <a:spcPct val="90000"/>
              </a:lnSpc>
              <a:spcBef>
                <a:spcPct val="0"/>
              </a:spcBef>
              <a:spcAft>
                <a:spcPct val="35000"/>
              </a:spcAft>
            </a:pPr>
            <a:r>
              <a:rPr lang="en-GB" sz="1200" b="1" dirty="0"/>
              <a:t>               5 Year Transition</a:t>
            </a:r>
            <a:br>
              <a:rPr lang="en-GB" sz="1200" b="1" dirty="0"/>
            </a:br>
            <a:r>
              <a:rPr lang="en-GB" sz="1200" b="1" dirty="0"/>
              <a:t>              </a:t>
            </a:r>
            <a:r>
              <a:rPr lang="en-GB" sz="1200" b="1" dirty="0" err="1"/>
              <a:t>Mfrs</a:t>
            </a:r>
            <a:r>
              <a:rPr lang="en-GB" sz="1200" b="1" dirty="0"/>
              <a:t> can </a:t>
            </a:r>
            <a:br>
              <a:rPr lang="en-GB" sz="1200" b="1" dirty="0"/>
            </a:br>
            <a:r>
              <a:rPr lang="en-GB" sz="1200" b="1" dirty="0"/>
              <a:t>                  meet IVDD or IVDR</a:t>
            </a:r>
          </a:p>
        </p:txBody>
      </p:sp>
      <p:sp>
        <p:nvSpPr>
          <p:cNvPr id="12" name="Freeform 11"/>
          <p:cNvSpPr/>
          <p:nvPr/>
        </p:nvSpPr>
        <p:spPr>
          <a:xfrm>
            <a:off x="2304403" y="2173410"/>
            <a:ext cx="2397201" cy="881532"/>
          </a:xfrm>
          <a:custGeom>
            <a:avLst/>
            <a:gdLst>
              <a:gd name="connsiteX0" fmla="*/ 0 w 2203830"/>
              <a:gd name="connsiteY0" fmla="*/ 0 h 881532"/>
              <a:gd name="connsiteX1" fmla="*/ 1763064 w 2203830"/>
              <a:gd name="connsiteY1" fmla="*/ 0 h 881532"/>
              <a:gd name="connsiteX2" fmla="*/ 2203830 w 2203830"/>
              <a:gd name="connsiteY2" fmla="*/ 440766 h 881532"/>
              <a:gd name="connsiteX3" fmla="*/ 1763064 w 2203830"/>
              <a:gd name="connsiteY3" fmla="*/ 881532 h 881532"/>
              <a:gd name="connsiteX4" fmla="*/ 0 w 2203830"/>
              <a:gd name="connsiteY4" fmla="*/ 881532 h 881532"/>
              <a:gd name="connsiteX5" fmla="*/ 440766 w 2203830"/>
              <a:gd name="connsiteY5" fmla="*/ 440766 h 881532"/>
              <a:gd name="connsiteX6" fmla="*/ 0 w 2203830"/>
              <a:gd name="connsiteY6" fmla="*/ 0 h 88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3830" h="881532">
                <a:moveTo>
                  <a:pt x="0" y="0"/>
                </a:moveTo>
                <a:lnTo>
                  <a:pt x="1763064" y="0"/>
                </a:lnTo>
                <a:lnTo>
                  <a:pt x="2203830" y="440766"/>
                </a:lnTo>
                <a:lnTo>
                  <a:pt x="1763064" y="881532"/>
                </a:lnTo>
                <a:lnTo>
                  <a:pt x="0" y="881532"/>
                </a:lnTo>
                <a:lnTo>
                  <a:pt x="440766" y="440766"/>
                </a:lnTo>
                <a:lnTo>
                  <a:pt x="0" y="0"/>
                </a:lnTo>
                <a:close/>
              </a:path>
            </a:pathLst>
          </a:custGeom>
          <a:solidFill>
            <a:schemeClr val="accent3">
              <a:hueOff val="0"/>
              <a:satOff val="0"/>
              <a:lumOff val="0"/>
              <a:alpha val="38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3">
              <a:hueOff val="0"/>
              <a:satOff val="0"/>
              <a:lumOff val="0"/>
              <a:alphaOff val="0"/>
            </a:schemeClr>
          </a:fillRef>
          <a:effectRef idx="0">
            <a:scrgbClr r="0" g="0" b="0"/>
          </a:effectRef>
          <a:fontRef idx="minor">
            <a:schemeClr val="lt1"/>
          </a:fontRef>
        </p:style>
        <p:txBody>
          <a:bodyPr spcFirstLastPara="0" vert="horz" wrap="square" lIns="488772" tIns="16002" rIns="456768" bIns="16002" numCol="1" spcCol="1270" anchor="ctr" anchorCtr="0">
            <a:noAutofit/>
          </a:bodyPr>
          <a:lstStyle/>
          <a:p>
            <a:pPr algn="ctr" defTabSz="533400">
              <a:lnSpc>
                <a:spcPct val="90000"/>
              </a:lnSpc>
              <a:spcBef>
                <a:spcPct val="0"/>
              </a:spcBef>
              <a:spcAft>
                <a:spcPct val="35000"/>
              </a:spcAft>
            </a:pPr>
            <a:r>
              <a:rPr lang="en-GB" sz="1050" b="1" dirty="0"/>
              <a:t>Publication + </a:t>
            </a:r>
            <a:br>
              <a:rPr lang="en-GB" sz="1050" b="1" dirty="0"/>
            </a:br>
            <a:r>
              <a:rPr lang="en-GB" sz="1050" b="1" dirty="0"/>
              <a:t>? months </a:t>
            </a:r>
            <a:br>
              <a:rPr lang="en-GB" sz="1050" b="1" dirty="0"/>
            </a:br>
            <a:r>
              <a:rPr lang="en-GB" sz="1050" b="1" dirty="0"/>
              <a:t>NB designation</a:t>
            </a:r>
          </a:p>
        </p:txBody>
      </p:sp>
      <p:sp>
        <p:nvSpPr>
          <p:cNvPr id="30" name="TextBox 29"/>
          <p:cNvSpPr txBox="1"/>
          <p:nvPr/>
        </p:nvSpPr>
        <p:spPr>
          <a:xfrm>
            <a:off x="1623535" y="1114932"/>
            <a:ext cx="1535998" cy="507831"/>
          </a:xfrm>
          <a:prstGeom prst="rect">
            <a:avLst/>
          </a:prstGeom>
          <a:noFill/>
        </p:spPr>
        <p:txBody>
          <a:bodyPr wrap="none" rtlCol="0">
            <a:spAutoFit/>
          </a:bodyPr>
          <a:lstStyle/>
          <a:p>
            <a:r>
              <a:rPr lang="en-GB" b="1" dirty="0">
                <a:solidFill>
                  <a:schemeClr val="tx2"/>
                </a:solidFill>
              </a:rPr>
              <a:t>Entry into force</a:t>
            </a:r>
            <a:br>
              <a:rPr lang="en-GB" b="1" dirty="0"/>
            </a:br>
            <a:r>
              <a:rPr lang="en-GB" b="1" dirty="0"/>
              <a:t> 25 May 2017</a:t>
            </a:r>
          </a:p>
        </p:txBody>
      </p:sp>
      <p:sp>
        <p:nvSpPr>
          <p:cNvPr id="31" name="TextBox 30"/>
          <p:cNvSpPr txBox="1"/>
          <p:nvPr/>
        </p:nvSpPr>
        <p:spPr>
          <a:xfrm>
            <a:off x="2539245" y="1636067"/>
            <a:ext cx="1454244" cy="507831"/>
          </a:xfrm>
          <a:prstGeom prst="rect">
            <a:avLst/>
          </a:prstGeom>
          <a:noFill/>
        </p:spPr>
        <p:txBody>
          <a:bodyPr wrap="none" rtlCol="0">
            <a:spAutoFit/>
          </a:bodyPr>
          <a:lstStyle/>
          <a:p>
            <a:r>
              <a:rPr lang="en-GB" b="1" dirty="0"/>
              <a:t>NB application</a:t>
            </a:r>
            <a:br>
              <a:rPr lang="en-GB" b="1" dirty="0"/>
            </a:br>
            <a:r>
              <a:rPr lang="en-GB" b="1" dirty="0"/>
              <a:t>26 Nov 2017</a:t>
            </a:r>
            <a:endParaRPr lang="en-GB" dirty="0"/>
          </a:p>
        </p:txBody>
      </p:sp>
      <p:cxnSp>
        <p:nvCxnSpPr>
          <p:cNvPr id="15" name="Straight Arrow Connector 14"/>
          <p:cNvCxnSpPr/>
          <p:nvPr/>
        </p:nvCxnSpPr>
        <p:spPr>
          <a:xfrm>
            <a:off x="6680365" y="1580064"/>
            <a:ext cx="0" cy="58168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263425" y="1324604"/>
            <a:ext cx="1308371" cy="300082"/>
          </a:xfrm>
          <a:prstGeom prst="rect">
            <a:avLst/>
          </a:prstGeom>
          <a:noFill/>
        </p:spPr>
        <p:txBody>
          <a:bodyPr wrap="none" rtlCol="0">
            <a:spAutoFit/>
          </a:bodyPr>
          <a:lstStyle/>
          <a:p>
            <a:r>
              <a:rPr lang="en-GB" b="1" dirty="0"/>
              <a:t>26 May 2022</a:t>
            </a:r>
          </a:p>
        </p:txBody>
      </p:sp>
      <p:sp>
        <p:nvSpPr>
          <p:cNvPr id="32" name="TextBox 31"/>
          <p:cNvSpPr txBox="1"/>
          <p:nvPr/>
        </p:nvSpPr>
        <p:spPr>
          <a:xfrm>
            <a:off x="5867200" y="1096624"/>
            <a:ext cx="1851789" cy="300082"/>
          </a:xfrm>
          <a:prstGeom prst="rect">
            <a:avLst/>
          </a:prstGeom>
          <a:noFill/>
        </p:spPr>
        <p:txBody>
          <a:bodyPr wrap="none" rtlCol="0">
            <a:spAutoFit/>
          </a:bodyPr>
          <a:lstStyle/>
          <a:p>
            <a:r>
              <a:rPr lang="en-GB" b="1" dirty="0">
                <a:solidFill>
                  <a:schemeClr val="tx2"/>
                </a:solidFill>
              </a:rPr>
              <a:t>Date of Application</a:t>
            </a:r>
          </a:p>
        </p:txBody>
      </p:sp>
      <p:grpSp>
        <p:nvGrpSpPr>
          <p:cNvPr id="2" name="Group 1"/>
          <p:cNvGrpSpPr/>
          <p:nvPr/>
        </p:nvGrpSpPr>
        <p:grpSpPr>
          <a:xfrm>
            <a:off x="7596808" y="1007630"/>
            <a:ext cx="1186542" cy="1181965"/>
            <a:chOff x="7595221" y="1007629"/>
            <a:chExt cx="1186542" cy="1181965"/>
          </a:xfrm>
        </p:grpSpPr>
        <p:cxnSp>
          <p:nvCxnSpPr>
            <p:cNvPr id="16" name="Straight Arrow Connector 15"/>
            <p:cNvCxnSpPr/>
            <p:nvPr/>
          </p:nvCxnSpPr>
          <p:spPr>
            <a:xfrm>
              <a:off x="8125940" y="1616156"/>
              <a:ext cx="0" cy="573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724875" y="1327274"/>
              <a:ext cx="927305" cy="300082"/>
            </a:xfrm>
            <a:prstGeom prst="rect">
              <a:avLst/>
            </a:prstGeom>
            <a:noFill/>
          </p:spPr>
          <p:txBody>
            <a:bodyPr wrap="none" rtlCol="0">
              <a:spAutoFit/>
            </a:bodyPr>
            <a:lstStyle/>
            <a:p>
              <a:r>
                <a:rPr lang="en-GB" dirty="0"/>
                <a:t>May 2024</a:t>
              </a:r>
            </a:p>
          </p:txBody>
        </p:sp>
        <p:sp>
          <p:nvSpPr>
            <p:cNvPr id="34" name="TextBox 33"/>
            <p:cNvSpPr txBox="1"/>
            <p:nvPr/>
          </p:nvSpPr>
          <p:spPr>
            <a:xfrm>
              <a:off x="7595221" y="1007629"/>
              <a:ext cx="1186542" cy="415498"/>
            </a:xfrm>
            <a:prstGeom prst="rect">
              <a:avLst/>
            </a:prstGeom>
            <a:noFill/>
          </p:spPr>
          <p:txBody>
            <a:bodyPr wrap="none" rtlCol="0">
              <a:spAutoFit/>
            </a:bodyPr>
            <a:lstStyle/>
            <a:p>
              <a:pPr algn="ctr"/>
              <a:r>
                <a:rPr lang="en-GB" sz="1050" dirty="0"/>
                <a:t>Grace period for </a:t>
              </a:r>
              <a:br>
                <a:rPr lang="en-GB" sz="1050" dirty="0"/>
              </a:br>
              <a:r>
                <a:rPr lang="en-GB" sz="1050" dirty="0"/>
                <a:t>existing IVDD CE</a:t>
              </a:r>
            </a:p>
          </p:txBody>
        </p:sp>
      </p:grpSp>
      <p:sp>
        <p:nvSpPr>
          <p:cNvPr id="35" name="Freeform 34"/>
          <p:cNvSpPr/>
          <p:nvPr/>
        </p:nvSpPr>
        <p:spPr>
          <a:xfrm>
            <a:off x="2244667" y="3153935"/>
            <a:ext cx="2548376" cy="371993"/>
          </a:xfrm>
          <a:custGeom>
            <a:avLst/>
            <a:gdLst>
              <a:gd name="connsiteX0" fmla="*/ 0 w 2203830"/>
              <a:gd name="connsiteY0" fmla="*/ 0 h 881532"/>
              <a:gd name="connsiteX1" fmla="*/ 1763064 w 2203830"/>
              <a:gd name="connsiteY1" fmla="*/ 0 h 881532"/>
              <a:gd name="connsiteX2" fmla="*/ 2203830 w 2203830"/>
              <a:gd name="connsiteY2" fmla="*/ 440766 h 881532"/>
              <a:gd name="connsiteX3" fmla="*/ 1763064 w 2203830"/>
              <a:gd name="connsiteY3" fmla="*/ 881532 h 881532"/>
              <a:gd name="connsiteX4" fmla="*/ 0 w 2203830"/>
              <a:gd name="connsiteY4" fmla="*/ 881532 h 881532"/>
              <a:gd name="connsiteX5" fmla="*/ 440766 w 2203830"/>
              <a:gd name="connsiteY5" fmla="*/ 440766 h 881532"/>
              <a:gd name="connsiteX6" fmla="*/ 0 w 2203830"/>
              <a:gd name="connsiteY6" fmla="*/ 0 h 88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3830" h="881532">
                <a:moveTo>
                  <a:pt x="0" y="0"/>
                </a:moveTo>
                <a:lnTo>
                  <a:pt x="1763064" y="0"/>
                </a:lnTo>
                <a:lnTo>
                  <a:pt x="2203830" y="440766"/>
                </a:lnTo>
                <a:lnTo>
                  <a:pt x="1763064" y="881532"/>
                </a:lnTo>
                <a:lnTo>
                  <a:pt x="0" y="881532"/>
                </a:lnTo>
                <a:lnTo>
                  <a:pt x="440766" y="440766"/>
                </a:lnTo>
                <a:lnTo>
                  <a:pt x="0" y="0"/>
                </a:lnTo>
                <a:close/>
              </a:path>
            </a:pathLst>
          </a:custGeom>
          <a:solidFill>
            <a:schemeClr val="accent3">
              <a:hueOff val="0"/>
              <a:satOff val="0"/>
              <a:lumOff val="0"/>
              <a:alpha val="38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rgbClr r="0" g="0" b="0"/>
          </a:lnRef>
          <a:fillRef idx="1">
            <a:schemeClr val="accent3">
              <a:hueOff val="0"/>
              <a:satOff val="0"/>
              <a:lumOff val="0"/>
              <a:alphaOff val="0"/>
            </a:schemeClr>
          </a:fillRef>
          <a:effectRef idx="0">
            <a:scrgbClr r="0" g="0" b="0"/>
          </a:effectRef>
          <a:fontRef idx="minor">
            <a:schemeClr val="lt1"/>
          </a:fontRef>
        </p:style>
        <p:txBody>
          <a:bodyPr spcFirstLastPara="0" vert="horz" wrap="square" lIns="488772" tIns="16002" rIns="456768" bIns="16002" numCol="1" spcCol="1270" anchor="ctr" anchorCtr="0">
            <a:noAutofit/>
          </a:bodyPr>
          <a:lstStyle/>
          <a:p>
            <a:pPr algn="ctr" defTabSz="533400">
              <a:lnSpc>
                <a:spcPct val="90000"/>
              </a:lnSpc>
              <a:spcBef>
                <a:spcPct val="0"/>
              </a:spcBef>
              <a:spcAft>
                <a:spcPct val="35000"/>
              </a:spcAft>
            </a:pPr>
            <a:r>
              <a:rPr lang="en-GB" sz="1050" b="1" dirty="0"/>
              <a:t>Implementing Acts</a:t>
            </a:r>
          </a:p>
        </p:txBody>
      </p:sp>
      <p:sp>
        <p:nvSpPr>
          <p:cNvPr id="36" name="TextBox 35"/>
          <p:cNvSpPr txBox="1"/>
          <p:nvPr/>
        </p:nvSpPr>
        <p:spPr>
          <a:xfrm>
            <a:off x="6680366" y="3233161"/>
            <a:ext cx="2027093" cy="276999"/>
          </a:xfrm>
          <a:prstGeom prst="rect">
            <a:avLst/>
          </a:prstGeom>
          <a:noFill/>
        </p:spPr>
        <p:txBody>
          <a:bodyPr wrap="none" rtlCol="0">
            <a:spAutoFit/>
          </a:bodyPr>
          <a:lstStyle/>
          <a:p>
            <a:r>
              <a:rPr lang="en-GB" sz="1200" dirty="0">
                <a:solidFill>
                  <a:schemeClr val="tx2"/>
                </a:solidFill>
              </a:rPr>
              <a:t>No IVDD CE may be issued</a:t>
            </a:r>
          </a:p>
        </p:txBody>
      </p:sp>
      <p:cxnSp>
        <p:nvCxnSpPr>
          <p:cNvPr id="38" name="Straight Arrow Connector 37"/>
          <p:cNvCxnSpPr>
            <a:stCxn id="36" idx="1"/>
          </p:cNvCxnSpPr>
          <p:nvPr/>
        </p:nvCxnSpPr>
        <p:spPr>
          <a:xfrm flipV="1">
            <a:off x="6680365" y="3078442"/>
            <a:ext cx="0" cy="2932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4185652" y="1538321"/>
            <a:ext cx="14813" cy="567496"/>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211050" y="862939"/>
            <a:ext cx="1906115" cy="923330"/>
          </a:xfrm>
          <a:prstGeom prst="rect">
            <a:avLst/>
          </a:prstGeom>
          <a:noFill/>
        </p:spPr>
        <p:txBody>
          <a:bodyPr wrap="square" rtlCol="0">
            <a:spAutoFit/>
          </a:bodyPr>
          <a:lstStyle/>
          <a:p>
            <a:pPr algn="ctr"/>
            <a:r>
              <a:rPr lang="en-GB" b="1" i="1" dirty="0">
                <a:solidFill>
                  <a:schemeClr val="accent2"/>
                </a:solidFill>
              </a:rPr>
              <a:t>Time frame for</a:t>
            </a:r>
          </a:p>
          <a:p>
            <a:pPr algn="ctr"/>
            <a:r>
              <a:rPr lang="en-GB" b="1" i="1" dirty="0">
                <a:solidFill>
                  <a:schemeClr val="accent2"/>
                </a:solidFill>
              </a:rPr>
              <a:t>designation of NBs </a:t>
            </a:r>
            <a:br>
              <a:rPr lang="en-GB" b="1" i="1" dirty="0">
                <a:solidFill>
                  <a:schemeClr val="accent2"/>
                </a:solidFill>
              </a:rPr>
            </a:br>
            <a:r>
              <a:rPr lang="en-GB" b="1" i="1" dirty="0">
                <a:solidFill>
                  <a:schemeClr val="accent2"/>
                </a:solidFill>
              </a:rPr>
              <a:t>to IVDR? </a:t>
            </a:r>
            <a:br>
              <a:rPr lang="en-GB" b="1" i="1" dirty="0">
                <a:solidFill>
                  <a:schemeClr val="accent2"/>
                </a:solidFill>
              </a:rPr>
            </a:br>
            <a:endParaRPr lang="en-GB" b="1" i="1" dirty="0">
              <a:solidFill>
                <a:schemeClr val="accent2"/>
              </a:solidFill>
            </a:endParaRPr>
          </a:p>
        </p:txBody>
      </p:sp>
      <p:grpSp>
        <p:nvGrpSpPr>
          <p:cNvPr id="5" name="Group 4"/>
          <p:cNvGrpSpPr/>
          <p:nvPr/>
        </p:nvGrpSpPr>
        <p:grpSpPr>
          <a:xfrm>
            <a:off x="5718516" y="499798"/>
            <a:ext cx="1906115" cy="1661948"/>
            <a:chOff x="5716928" y="499798"/>
            <a:chExt cx="1906115" cy="1661948"/>
          </a:xfrm>
        </p:grpSpPr>
        <p:sp>
          <p:nvSpPr>
            <p:cNvPr id="26" name="TextBox 25"/>
            <p:cNvSpPr txBox="1"/>
            <p:nvPr/>
          </p:nvSpPr>
          <p:spPr>
            <a:xfrm>
              <a:off x="5716928" y="499798"/>
              <a:ext cx="1906115" cy="507831"/>
            </a:xfrm>
            <a:prstGeom prst="rect">
              <a:avLst/>
            </a:prstGeom>
            <a:noFill/>
            <a:ln>
              <a:noFill/>
              <a:prstDash val="dashDot"/>
            </a:ln>
          </p:spPr>
          <p:txBody>
            <a:bodyPr wrap="square" rtlCol="0">
              <a:spAutoFit/>
            </a:bodyPr>
            <a:lstStyle/>
            <a:p>
              <a:pPr algn="ctr"/>
              <a:r>
                <a:rPr lang="en-GB" b="1" i="1" dirty="0">
                  <a:solidFill>
                    <a:schemeClr val="accent2"/>
                  </a:solidFill>
                </a:rPr>
                <a:t>Hard deadline for self-declared IVDs</a:t>
              </a:r>
            </a:p>
          </p:txBody>
        </p:sp>
        <p:cxnSp>
          <p:nvCxnSpPr>
            <p:cNvPr id="27" name="Straight Arrow Connector 26"/>
            <p:cNvCxnSpPr/>
            <p:nvPr/>
          </p:nvCxnSpPr>
          <p:spPr>
            <a:xfrm>
              <a:off x="6669986" y="1007629"/>
              <a:ext cx="0" cy="1154117"/>
            </a:xfrm>
            <a:prstGeom prst="straightConnector1">
              <a:avLst/>
            </a:prstGeom>
            <a:ln w="38100">
              <a:solidFill>
                <a:schemeClr val="accent2"/>
              </a:solidFill>
              <a:prstDash val="dash"/>
              <a:tailEnd type="arrow"/>
            </a:ln>
          </p:spPr>
          <p:style>
            <a:lnRef idx="1">
              <a:schemeClr val="accent1"/>
            </a:lnRef>
            <a:fillRef idx="0">
              <a:schemeClr val="accent1"/>
            </a:fillRef>
            <a:effectRef idx="0">
              <a:schemeClr val="accent1"/>
            </a:effectRef>
            <a:fontRef idx="minor">
              <a:schemeClr val="tx1"/>
            </a:fontRef>
          </p:style>
        </p:cxnSp>
      </p:grpSp>
      <p:sp>
        <p:nvSpPr>
          <p:cNvPr id="28" name="Footer Placeholder 3"/>
          <p:cNvSpPr>
            <a:spLocks noGrp="1"/>
          </p:cNvSpPr>
          <p:nvPr>
            <p:ph type="ftr" sz="quarter" idx="4294967295"/>
          </p:nvPr>
        </p:nvSpPr>
        <p:spPr>
          <a:xfrm>
            <a:off x="819879" y="4687595"/>
            <a:ext cx="3086100" cy="160337"/>
          </a:xfrm>
        </p:spPr>
        <p:txBody>
          <a:bodyPr/>
          <a:lstStyle/>
          <a:p>
            <a:r>
              <a:rPr lang="en-GB" sz="600" dirty="0"/>
              <a:t>Copyright © 2019 BSI. All rights reserved.</a:t>
            </a:r>
          </a:p>
        </p:txBody>
      </p:sp>
    </p:spTree>
    <p:extLst>
      <p:ext uri="{BB962C8B-B14F-4D97-AF65-F5344CB8AC3E}">
        <p14:creationId xmlns:p14="http://schemas.microsoft.com/office/powerpoint/2010/main" val="75417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resentation smaller">
  <a:themeElements>
    <a:clrScheme name="BSI">
      <a:dk1>
        <a:srgbClr val="000000"/>
      </a:dk1>
      <a:lt1>
        <a:srgbClr val="FFFFFF"/>
      </a:lt1>
      <a:dk2>
        <a:srgbClr val="FF2B1F"/>
      </a:dk2>
      <a:lt2>
        <a:srgbClr val="FFFFFF"/>
      </a:lt2>
      <a:accent1>
        <a:srgbClr val="FF2B1F"/>
      </a:accent1>
      <a:accent2>
        <a:srgbClr val="007D8A"/>
      </a:accent2>
      <a:accent3>
        <a:srgbClr val="00A3AD"/>
      </a:accent3>
      <a:accent4>
        <a:srgbClr val="6F6F6F"/>
      </a:accent4>
      <a:accent5>
        <a:srgbClr val="9B9B9B"/>
      </a:accent5>
      <a:accent6>
        <a:srgbClr val="E6F6F7"/>
      </a:accent6>
      <a:hlink>
        <a:srgbClr val="0563C1"/>
      </a:hlink>
      <a:folHlink>
        <a:srgbClr val="954F72"/>
      </a:folHlink>
    </a:clrScheme>
    <a:fontScheme name="BSI">
      <a:majorFont>
        <a:latin typeface="Tahoma"/>
        <a:ea typeface=""/>
        <a:cs typeface=""/>
      </a:majorFont>
      <a:minorFont>
        <a:latin typeface="Tahoma"/>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9" id="{8AD66D6F-C1CD-49F0-85FB-E3ACE22E9D75}" vid="{EA29A28E-D7EF-4F56-8FEC-DC514FF8BF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BSI Document" ma:contentTypeID="0x01010058BB4A1BCFDA71419E91871CCF50BB0500882397598944924C8D26471266149F56" ma:contentTypeVersion="23" ma:contentTypeDescription="" ma:contentTypeScope="" ma:versionID="12bd224a3e8a29a628dd33f9658f6a8d">
  <xsd:schema xmlns:xsd="http://www.w3.org/2001/XMLSchema" xmlns:xs="http://www.w3.org/2001/XMLSchema" xmlns:p="http://schemas.microsoft.com/office/2006/metadata/properties" xmlns:ns2="577468a3-8908-491b-8504-adf343b6a280" targetNamespace="http://schemas.microsoft.com/office/2006/metadata/properties" ma:root="true" ma:fieldsID="2adbd8833837a8fac51c5f02302f365e" ns2:_="">
    <xsd:import namespace="577468a3-8908-491b-8504-adf343b6a280"/>
    <xsd:element name="properties">
      <xsd:complexType>
        <xsd:sequence>
          <xsd:element name="documentManagement">
            <xsd:complexType>
              <xsd:all>
                <xsd:element ref="ns2:Executive_x0020_Summary" minOccurs="0"/>
                <xsd:element ref="ns2:BSI_BusinessFunctions" minOccurs="0"/>
                <xsd:element ref="ns2:Associated_x0020_Region" minOccurs="0"/>
                <xsd:element ref="ns2:Associated_x0020_Business_x0020_Stream" minOccurs="0"/>
                <xsd:element ref="ns2:BSI_RelatedSector" minOccurs="0"/>
                <xsd:element ref="ns2:Author_x0028_s_x0029_" minOccurs="0"/>
                <xsd:element ref="ns2:Publish_x0020_Date" minOccurs="0"/>
                <xsd:element ref="ns2:TaxKeywordTaxHTField" minOccurs="0"/>
                <xsd:element ref="ns2:TaxCatchAll" minOccurs="0"/>
                <xsd:element ref="ns2:TaxCatchAllLabel"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7468a3-8908-491b-8504-adf343b6a280" elementFormDefault="qualified">
    <xsd:import namespace="http://schemas.microsoft.com/office/2006/documentManagement/types"/>
    <xsd:import namespace="http://schemas.microsoft.com/office/infopath/2007/PartnerControls"/>
    <xsd:element name="Executive_x0020_Summary" ma:index="2" nillable="true" ma:displayName="Executive Summary" ma:internalName="Executive_x0020_Summary">
      <xsd:simpleType>
        <xsd:restriction base="dms:Note">
          <xsd:maxLength value="255"/>
        </xsd:restriction>
      </xsd:simpleType>
    </xsd:element>
    <xsd:element name="BSI_BusinessFunctions" ma:index="3" nillable="true" ma:displayName="Related Business Function" ma:default="Business Development" ma:format="Dropdown" ma:internalName="BSI_BusinessFunctions">
      <xsd:simpleType>
        <xsd:restriction base="dms:Choice">
          <xsd:enumeration value="Sales"/>
          <xsd:enumeration value="Customer Insight &amp; Engagement"/>
          <xsd:enumeration value="Finance"/>
          <xsd:enumeration value="HR"/>
          <xsd:enumeration value="IT"/>
          <xsd:enumeration value="Legal"/>
          <xsd:enumeration value="Marketing"/>
          <xsd:enumeration value="Operations"/>
          <xsd:enumeration value="Compliance and Risk"/>
          <xsd:enumeration value="Sales"/>
          <xsd:enumeration value="Corporate Governance"/>
          <xsd:enumeration value="Information Security"/>
          <xsd:enumeration value="Business Development"/>
          <xsd:enumeration value="Consumer Insight"/>
          <xsd:enumeration value="HSE"/>
          <xsd:enumeration value="BCM"/>
          <xsd:enumeration value="Group Commercial Insurance Programme"/>
          <xsd:enumeration value="N/A"/>
        </xsd:restriction>
      </xsd:simpleType>
    </xsd:element>
    <xsd:element name="Associated_x0020_Region" ma:index="4" nillable="true" ma:displayName="Associated Region" ma:default="Global" ma:internalName="Associated_x0020_Region" ma:readOnly="false">
      <xsd:complexType>
        <xsd:complexContent>
          <xsd:extension base="dms:MultiChoice">
            <xsd:sequence>
              <xsd:element name="Value" maxOccurs="unbounded" minOccurs="0" nillable="true">
                <xsd:simpleType>
                  <xsd:restriction base="dms:Choice">
                    <xsd:enumeration value="Global"/>
                    <xsd:enumeration value="Americas"/>
                    <xsd:enumeration value="Asia Pacific"/>
                    <xsd:enumeration value="EMEA"/>
                  </xsd:restriction>
                </xsd:simpleType>
              </xsd:element>
            </xsd:sequence>
          </xsd:extension>
        </xsd:complexContent>
      </xsd:complexType>
    </xsd:element>
    <xsd:element name="Associated_x0020_Business_x0020_Stream" ma:index="5" nillable="true" ma:displayName="Associated Business Stream" ma:default="Global" ma:internalName="Associated_x0020_Business_x0020_Stream">
      <xsd:complexType>
        <xsd:complexContent>
          <xsd:extension base="dms:MultiChoice">
            <xsd:sequence>
              <xsd:element name="Value" maxOccurs="unbounded" minOccurs="0" nillable="true">
                <xsd:simpleType>
                  <xsd:restriction base="dms:Choice">
                    <xsd:enumeration value="Global"/>
                    <xsd:enumeration value="Training Stream"/>
                    <xsd:enumeration value="Assurance Stream"/>
                    <xsd:enumeration value="Advisory Stream"/>
                    <xsd:enumeration value="Standards Stream"/>
                    <xsd:enumeration value="Medical Devices Stream"/>
                  </xsd:restriction>
                </xsd:simpleType>
              </xsd:element>
            </xsd:sequence>
          </xsd:extension>
        </xsd:complexContent>
      </xsd:complexType>
    </xsd:element>
    <xsd:element name="BSI_RelatedSector" ma:index="6" nillable="true" ma:displayName="Related Sector" ma:default="Aerospace" ma:format="Dropdown" ma:internalName="BSI_RelatedSector">
      <xsd:simpleType>
        <xsd:restriction base="dms:Choice">
          <xsd:enumeration value="Aerospace"/>
          <xsd:enumeration value="Automative"/>
          <xsd:enumeration value="Construction"/>
          <xsd:enumeration value="Energy &amp; Utilities"/>
          <xsd:enumeration value="Medical Devices"/>
          <xsd:enumeration value="N/A"/>
          <xsd:enumeration value="Healthcare"/>
        </xsd:restriction>
      </xsd:simpleType>
    </xsd:element>
    <xsd:element name="Author_x0028_s_x0029_" ma:index="7" nillable="true" ma:displayName="Author(s)" ma:list="UserInfo" ma:SharePointGroup="0" ma:internalName="Author_x0028_s_x0029_"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_x0020_Date" ma:index="8" nillable="true" ma:displayName="Publish Date" ma:default="[today]" ma:format="DateOnly" ma:internalName="Publish_x0020_Date">
      <xsd:simpleType>
        <xsd:restriction base="dms:DateTime"/>
      </xsd:simpleType>
    </xsd:element>
    <xsd:element name="TaxKeywordTaxHTField" ma:index="12" nillable="true" ma:taxonomy="true" ma:internalName="TaxKeywordTaxHTField" ma:taxonomyFieldName="TaxKeyword" ma:displayName="Enterprise Keywords" ma:fieldId="{23f27201-bee3-471e-b2e7-b64fd8b7ca38}" ma:taxonomyMulti="true" ma:sspId="005eca01-e4b6-45bb-9852-d981ca79b31c" ma:termSetId="00000000-0000-0000-0000-000000000000" ma:anchorId="00000000-0000-0000-0000-000000000000" ma:open="true" ma:isKeyword="true">
      <xsd:complexType>
        <xsd:sequence>
          <xsd:element ref="pc:Terms" minOccurs="0" maxOccurs="1"/>
        </xsd:sequence>
      </xsd:complexType>
    </xsd:element>
    <xsd:element name="TaxCatchAll" ma:index="13" nillable="true" ma:displayName="Taxonomy Catch All Column" ma:hidden="true" ma:list="{bfc42f5b-c8a7-495f-b613-88b910dcc9a5}" ma:internalName="TaxCatchAll" ma:showField="CatchAllData" ma:web="577468a3-8908-491b-8504-adf343b6a280">
      <xsd:complexType>
        <xsd:complexContent>
          <xsd:extension base="dms:MultiChoiceLookup">
            <xsd:sequence>
              <xsd:element name="Value" type="dms:Lookup" maxOccurs="unbounded" minOccurs="0" nillable="true"/>
            </xsd:sequence>
          </xsd:extension>
        </xsd:complexContent>
      </xsd:complexType>
    </xsd:element>
    <xsd:element name="TaxCatchAllLabel" ma:index="14" nillable="true" ma:displayName="Taxonomy Catch All Column1" ma:hidden="true" ma:list="{bfc42f5b-c8a7-495f-b613-88b910dcc9a5}" ma:internalName="TaxCatchAllLabel" ma:readOnly="true" ma:showField="CatchAllDataLabel" ma:web="577468a3-8908-491b-8504-adf343b6a280">
      <xsd:complexType>
        <xsd:complexContent>
          <xsd:extension base="dms:MultiChoiceLookup">
            <xsd:sequence>
              <xsd:element name="Value" type="dms:Lookup" maxOccurs="unbounded" minOccurs="0" nillable="true"/>
            </xsd:sequence>
          </xsd:extension>
        </xsd:complexContent>
      </xsd:complexType>
    </xsd:element>
    <xsd:element name="_dlc_DocId" ma:index="17" nillable="true" ma:displayName="Document ID Value" ma:description="The value of the document ID assigned to this item." ma:internalName="_dlc_DocId" ma:readOnly="true">
      <xsd:simpleType>
        <xsd:restriction base="dms:Text"/>
      </xsd:simpleType>
    </xsd:element>
    <xsd:element name="_dlc_DocIdUrl" ma:index="1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BSI_RelatedSector xmlns="577468a3-8908-491b-8504-adf343b6a280">Aerospace</BSI_RelatedSector>
    <Author_x0028_s_x0029_ xmlns="577468a3-8908-491b-8504-adf343b6a280">
      <UserInfo>
        <DisplayName/>
        <AccountId xsi:nil="true"/>
        <AccountType/>
      </UserInfo>
    </Author_x0028_s_x0029_>
    <Executive_x0020_Summary xmlns="577468a3-8908-491b-8504-adf343b6a280" xsi:nil="true"/>
    <Associated_x0020_Region xmlns="577468a3-8908-491b-8504-adf343b6a280">
      <Value>Global</Value>
    </Associated_x0020_Region>
    <Associated_x0020_Business_x0020_Stream xmlns="577468a3-8908-491b-8504-adf343b6a280">
      <Value>Global</Value>
    </Associated_x0020_Business_x0020_Stream>
    <_dlc_DocId xmlns="577468a3-8908-491b-8504-adf343b6a280">X2NRS4N5DJD3-479-81</_dlc_DocId>
    <Publish_x0020_Date xmlns="577468a3-8908-491b-8504-adf343b6a280">2015-10-13T07:16:20+00:00</Publish_x0020_Date>
    <TaxCatchAll xmlns="577468a3-8908-491b-8504-adf343b6a280"/>
    <_dlc_DocIdUrl xmlns="577468a3-8908-491b-8504-adf343b6a280">
      <Url>https://intranet.bsi-global.com/OurBSI/BusinessFunctions/Marketing/Brand/Templates/_layouts/DocIdRedir.aspx?ID=X2NRS4N5DJD3-479-81</Url>
      <Description>X2NRS4N5DJD3-479-81</Description>
    </_dlc_DocIdUrl>
    <TaxKeywordTaxHTField xmlns="577468a3-8908-491b-8504-adf343b6a280">
      <Terms xmlns="http://schemas.microsoft.com/office/infopath/2007/PartnerControls"/>
    </TaxKeywordTaxHTField>
    <BSI_BusinessFunctions xmlns="577468a3-8908-491b-8504-adf343b6a280">Business Development</BSI_BusinessFunctions>
  </documentManagement>
</p:properties>
</file>

<file path=customXml/itemProps1.xml><?xml version="1.0" encoding="utf-8"?>
<ds:datastoreItem xmlns:ds="http://schemas.openxmlformats.org/officeDocument/2006/customXml" ds:itemID="{75EF22F5-C5F1-4156-98BC-40338EEFA2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7468a3-8908-491b-8504-adf343b6a2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1B8B1D6-65EF-44A7-9A6A-56614F1EBE8A}">
  <ds:schemaRefs>
    <ds:schemaRef ds:uri="http://schemas.microsoft.com/sharepoint/events"/>
  </ds:schemaRefs>
</ds:datastoreItem>
</file>

<file path=customXml/itemProps3.xml><?xml version="1.0" encoding="utf-8"?>
<ds:datastoreItem xmlns:ds="http://schemas.openxmlformats.org/officeDocument/2006/customXml" ds:itemID="{44977FA1-2269-418B-B235-FADD5466B538}">
  <ds:schemaRefs>
    <ds:schemaRef ds:uri="http://schemas.microsoft.com/sharepoint/v3/contenttype/forms"/>
  </ds:schemaRefs>
</ds:datastoreItem>
</file>

<file path=customXml/itemProps4.xml><?xml version="1.0" encoding="utf-8"?>
<ds:datastoreItem xmlns:ds="http://schemas.openxmlformats.org/officeDocument/2006/customXml" ds:itemID="{0740F431-FD66-4E6C-A729-D303074ED67C}">
  <ds:schemaRefs>
    <ds:schemaRef ds:uri="http://purl.org/dc/elements/1.1/"/>
    <ds:schemaRef ds:uri="http://schemas.microsoft.com/office/2006/metadata/properties"/>
    <ds:schemaRef ds:uri="http://schemas.openxmlformats.org/package/2006/metadata/core-properties"/>
    <ds:schemaRef ds:uri="http://purl.org/dc/terms/"/>
    <ds:schemaRef ds:uri="577468a3-8908-491b-8504-adf343b6a280"/>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Presentation smaller</Template>
  <TotalTime>6252</TotalTime>
  <Words>3202</Words>
  <Application>Microsoft Office PowerPoint</Application>
  <PresentationFormat>Custom</PresentationFormat>
  <Paragraphs>558</Paragraphs>
  <Slides>37</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Calibri</vt:lpstr>
      <vt:lpstr>Tahoma</vt:lpstr>
      <vt:lpstr>Presentation smaller</vt:lpstr>
      <vt:lpstr>PowerPoint Presentation</vt:lpstr>
      <vt:lpstr>PowerPoint Presentation</vt:lpstr>
      <vt:lpstr>Transitional arrangements for IVDR</vt:lpstr>
      <vt:lpstr>IVDR alignment to MDR</vt:lpstr>
      <vt:lpstr>IVDR specific aspects</vt:lpstr>
      <vt:lpstr>PowerPoint Presentation</vt:lpstr>
      <vt:lpstr>Classification under IVDD…</vt:lpstr>
      <vt:lpstr>Classification of IVDs</vt:lpstr>
      <vt:lpstr>Transitional arrangements for IVDR</vt:lpstr>
      <vt:lpstr>New Classification Rules for IVDs – Annex VIII</vt:lpstr>
      <vt:lpstr>PowerPoint Presentation</vt:lpstr>
      <vt:lpstr>New classification – means new IVDR (NBOG) codes for  IVD NBs</vt:lpstr>
      <vt:lpstr>Conformity assessment</vt:lpstr>
      <vt:lpstr>Conformity assessment</vt:lpstr>
      <vt:lpstr>Quality Management System Assurance </vt:lpstr>
      <vt:lpstr>Quality Management System Assurance </vt:lpstr>
      <vt:lpstr>Quality Management System Assurance </vt:lpstr>
      <vt:lpstr>Companion Diagnostics</vt:lpstr>
      <vt:lpstr>EU Reference Laboratories &amp; Class D devices</vt:lpstr>
      <vt:lpstr>PowerPoint Presentation</vt:lpstr>
      <vt:lpstr>Certificates issued under Annex IX</vt:lpstr>
      <vt:lpstr>Certificates issued under Annex IX</vt:lpstr>
      <vt:lpstr>Certificates issued under Annex IX</vt:lpstr>
      <vt:lpstr>QMS Assurance conformity assessment process</vt:lpstr>
      <vt:lpstr>PowerPoint Presentation</vt:lpstr>
      <vt:lpstr>‘Clinical benefit’ consideration</vt:lpstr>
      <vt:lpstr>Clinical Evidence</vt:lpstr>
      <vt:lpstr>Clinical Evidence</vt:lpstr>
      <vt:lpstr>PowerPoint Presentation</vt:lpstr>
      <vt:lpstr>PowerPoint Presentation</vt:lpstr>
      <vt:lpstr>PowerPoint Presentation</vt:lpstr>
      <vt:lpstr>PowerPoint Presentation</vt:lpstr>
      <vt:lpstr>Expectations for Performance &amp; Technical documentation</vt:lpstr>
      <vt:lpstr>What now…</vt:lpstr>
      <vt:lpstr>DG Sante – April 2019</vt:lpstr>
      <vt:lpstr>DG Sante – April 2019</vt:lpstr>
      <vt:lpstr>PowerPoint Presentation</vt:lpstr>
    </vt:vector>
  </TitlesOfParts>
  <Company>British Standards Institution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Suzanne Halliday</dc:creator>
  <cp:lastModifiedBy>Damon Williams</cp:lastModifiedBy>
  <cp:revision>641</cp:revision>
  <cp:lastPrinted>2018-01-15T13:35:24Z</cp:lastPrinted>
  <dcterms:created xsi:type="dcterms:W3CDTF">2016-05-16T12:10:28Z</dcterms:created>
  <dcterms:modified xsi:type="dcterms:W3CDTF">2019-07-05T10:30:57Z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_dlc_DocIdItemGuid">
    <vt:lpwstr>6b78853c-6ab7-4813-a06d-312ba52c7f6d</vt:lpwstr>
  </property>
  <property fmtid="{D5CDD505-2E9C-101B-9397-08002B2CF9AE}" pid="4" name="ContentTypeId">
    <vt:lpwstr>0x01010058BB4A1BCFDA71419E91871CCF50BB0500882397598944924C8D26471266149F56</vt:lpwstr>
  </property>
</Properties>
</file>