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9" r:id="rId3"/>
  </p:sldMasterIdLst>
  <p:notesMasterIdLst>
    <p:notesMasterId r:id="rId46"/>
  </p:notesMasterIdLst>
  <p:sldIdLst>
    <p:sldId id="287" r:id="rId4"/>
    <p:sldId id="266" r:id="rId5"/>
    <p:sldId id="267" r:id="rId6"/>
    <p:sldId id="257" r:id="rId7"/>
    <p:sldId id="262" r:id="rId8"/>
    <p:sldId id="260" r:id="rId9"/>
    <p:sldId id="273" r:id="rId10"/>
    <p:sldId id="275" r:id="rId11"/>
    <p:sldId id="276" r:id="rId12"/>
    <p:sldId id="600" r:id="rId13"/>
    <p:sldId id="614" r:id="rId14"/>
    <p:sldId id="615" r:id="rId15"/>
    <p:sldId id="641" r:id="rId16"/>
    <p:sldId id="640" r:id="rId17"/>
    <p:sldId id="639" r:id="rId18"/>
    <p:sldId id="642" r:id="rId19"/>
    <p:sldId id="320" r:id="rId20"/>
    <p:sldId id="643" r:id="rId21"/>
    <p:sldId id="355" r:id="rId22"/>
    <p:sldId id="428" r:id="rId23"/>
    <p:sldId id="429" r:id="rId24"/>
    <p:sldId id="430" r:id="rId25"/>
    <p:sldId id="431" r:id="rId26"/>
    <p:sldId id="432" r:id="rId27"/>
    <p:sldId id="298" r:id="rId28"/>
    <p:sldId id="644" r:id="rId29"/>
    <p:sldId id="333" r:id="rId30"/>
    <p:sldId id="306" r:id="rId31"/>
    <p:sldId id="367" r:id="rId32"/>
    <p:sldId id="645" r:id="rId33"/>
    <p:sldId id="294" r:id="rId34"/>
    <p:sldId id="295" r:id="rId35"/>
    <p:sldId id="646" r:id="rId36"/>
    <p:sldId id="319" r:id="rId37"/>
    <p:sldId id="349" r:id="rId38"/>
    <p:sldId id="334" r:id="rId39"/>
    <p:sldId id="353" r:id="rId40"/>
    <p:sldId id="336" r:id="rId41"/>
    <p:sldId id="647" r:id="rId42"/>
    <p:sldId id="635" r:id="rId43"/>
    <p:sldId id="636" r:id="rId44"/>
    <p:sldId id="64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E71"/>
    <a:srgbClr val="389E83"/>
    <a:srgbClr val="236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9016" autoAdjust="0"/>
  </p:normalViewPr>
  <p:slideViewPr>
    <p:cSldViewPr snapToGrid="0">
      <p:cViewPr varScale="1">
        <p:scale>
          <a:sx n="88" d="100"/>
          <a:sy n="88" d="100"/>
        </p:scale>
        <p:origin x="164"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9FF15-3734-4A34-8A5B-9B75619EBFD5}" type="doc">
      <dgm:prSet loTypeId="urn:microsoft.com/office/officeart/2005/8/layout/chevron1" loCatId="process" qsTypeId="urn:microsoft.com/office/officeart/2005/8/quickstyle/simple1" qsCatId="simple" csTypeId="urn:microsoft.com/office/officeart/2005/8/colors/accent6_5" csCatId="accent6" phldr="1"/>
      <dgm:spPr/>
    </dgm:pt>
    <dgm:pt modelId="{B410D019-7633-4D7D-9165-AD2E3031FEAD}">
      <dgm:prSet phldrT="[Text]"/>
      <dgm:spPr>
        <a:solidFill>
          <a:schemeClr val="accent2">
            <a:alpha val="76667"/>
          </a:schemeClr>
        </a:solidFill>
      </dgm:spPr>
      <dgm:t>
        <a:bodyPr/>
        <a:lstStyle/>
        <a:p>
          <a:r>
            <a:rPr lang="en-GB" dirty="0"/>
            <a:t>21 days</a:t>
          </a:r>
        </a:p>
      </dgm:t>
    </dgm:pt>
    <dgm:pt modelId="{D68D93E0-FB1F-4983-AA92-ABB2759D56FE}" type="parTrans" cxnId="{B3DAEB0B-09A0-43D3-A6AF-49F9CDE38FB3}">
      <dgm:prSet/>
      <dgm:spPr/>
      <dgm:t>
        <a:bodyPr/>
        <a:lstStyle/>
        <a:p>
          <a:endParaRPr lang="en-GB"/>
        </a:p>
      </dgm:t>
    </dgm:pt>
    <dgm:pt modelId="{E63B246D-9B99-4306-878A-3DA31AEC2538}" type="sibTrans" cxnId="{B3DAEB0B-09A0-43D3-A6AF-49F9CDE38FB3}">
      <dgm:prSet/>
      <dgm:spPr/>
      <dgm:t>
        <a:bodyPr/>
        <a:lstStyle/>
        <a:p>
          <a:endParaRPr lang="en-GB"/>
        </a:p>
      </dgm:t>
    </dgm:pt>
    <dgm:pt modelId="{E5D8439A-AAB7-4876-B9E8-A574506A1321}">
      <dgm:prSet phldrT="[Text]"/>
      <dgm:spPr>
        <a:solidFill>
          <a:schemeClr val="tx2">
            <a:alpha val="90000"/>
          </a:schemeClr>
        </a:solidFill>
      </dgm:spPr>
      <dgm:t>
        <a:bodyPr/>
        <a:lstStyle/>
        <a:p>
          <a:r>
            <a:rPr lang="en-GB" dirty="0"/>
            <a:t>Notified Body Review</a:t>
          </a:r>
        </a:p>
      </dgm:t>
    </dgm:pt>
    <dgm:pt modelId="{32204ED2-92F8-487D-9D98-0A6E45639A65}" type="parTrans" cxnId="{8E57062D-CBA6-4DDB-B189-CC972C0C1AFB}">
      <dgm:prSet/>
      <dgm:spPr/>
      <dgm:t>
        <a:bodyPr/>
        <a:lstStyle/>
        <a:p>
          <a:endParaRPr lang="en-GB"/>
        </a:p>
      </dgm:t>
    </dgm:pt>
    <dgm:pt modelId="{1418515B-25E6-401D-9C2D-237A55E1065A}" type="sibTrans" cxnId="{8E57062D-CBA6-4DDB-B189-CC972C0C1AFB}">
      <dgm:prSet/>
      <dgm:spPr/>
      <dgm:t>
        <a:bodyPr/>
        <a:lstStyle/>
        <a:p>
          <a:endParaRPr lang="en-GB"/>
        </a:p>
      </dgm:t>
    </dgm:pt>
    <dgm:pt modelId="{73A8C656-9687-4532-A062-4C0D832A6BC7}">
      <dgm:prSet phldrT="[Text]"/>
      <dgm:spPr>
        <a:solidFill>
          <a:schemeClr val="tx2"/>
        </a:solidFill>
      </dgm:spPr>
      <dgm:t>
        <a:bodyPr/>
        <a:lstStyle/>
        <a:p>
          <a:r>
            <a:rPr lang="en-GB" dirty="0"/>
            <a:t>Notified Body Review</a:t>
          </a:r>
        </a:p>
      </dgm:t>
    </dgm:pt>
    <dgm:pt modelId="{9D9948BC-025B-43DF-A035-34C2FF5909C6}" type="parTrans" cxnId="{A0BACF52-BD4D-429B-A903-61BDC9E3BB68}">
      <dgm:prSet/>
      <dgm:spPr/>
      <dgm:t>
        <a:bodyPr/>
        <a:lstStyle/>
        <a:p>
          <a:endParaRPr lang="en-GB"/>
        </a:p>
      </dgm:t>
    </dgm:pt>
    <dgm:pt modelId="{8E914724-994B-4A91-9AD9-D029C8268780}" type="sibTrans" cxnId="{A0BACF52-BD4D-429B-A903-61BDC9E3BB68}">
      <dgm:prSet/>
      <dgm:spPr/>
      <dgm:t>
        <a:bodyPr/>
        <a:lstStyle/>
        <a:p>
          <a:endParaRPr lang="en-GB"/>
        </a:p>
      </dgm:t>
    </dgm:pt>
    <dgm:pt modelId="{C0334210-740C-4753-8FD3-040C729B39F6}">
      <dgm:prSet phldrT="[Text]"/>
      <dgm:spPr>
        <a:solidFill>
          <a:schemeClr val="accent2">
            <a:alpha val="63333"/>
          </a:schemeClr>
        </a:solidFill>
      </dgm:spPr>
      <dgm:t>
        <a:bodyPr/>
        <a:lstStyle/>
        <a:p>
          <a:r>
            <a:rPr lang="en-GB" dirty="0"/>
            <a:t>39 days</a:t>
          </a:r>
        </a:p>
      </dgm:t>
    </dgm:pt>
    <dgm:pt modelId="{9EA5FADB-2791-4752-A782-843F286E8AB8}" type="parTrans" cxnId="{E3A19EAD-FBCE-4609-A641-79D4897DEE99}">
      <dgm:prSet/>
      <dgm:spPr/>
      <dgm:t>
        <a:bodyPr/>
        <a:lstStyle/>
        <a:p>
          <a:endParaRPr lang="en-GB"/>
        </a:p>
      </dgm:t>
    </dgm:pt>
    <dgm:pt modelId="{6878D7F5-69B8-40D3-8878-E0A51FA7AD08}" type="sibTrans" cxnId="{E3A19EAD-FBCE-4609-A641-79D4897DEE99}">
      <dgm:prSet/>
      <dgm:spPr/>
      <dgm:t>
        <a:bodyPr/>
        <a:lstStyle/>
        <a:p>
          <a:endParaRPr lang="en-GB"/>
        </a:p>
      </dgm:t>
    </dgm:pt>
    <dgm:pt modelId="{10DE000A-6B92-4916-800B-8B18336714AE}" type="pres">
      <dgm:prSet presAssocID="{C919FF15-3734-4A34-8A5B-9B75619EBFD5}" presName="Name0" presStyleCnt="0">
        <dgm:presLayoutVars>
          <dgm:dir/>
          <dgm:animLvl val="lvl"/>
          <dgm:resizeHandles val="exact"/>
        </dgm:presLayoutVars>
      </dgm:prSet>
      <dgm:spPr/>
    </dgm:pt>
    <dgm:pt modelId="{213A2797-82EC-497B-824A-082AA137B202}" type="pres">
      <dgm:prSet presAssocID="{E5D8439A-AAB7-4876-B9E8-A574506A1321}" presName="parTxOnly" presStyleLbl="node1" presStyleIdx="0" presStyleCnt="4" custScaleX="78867" custScaleY="80553" custLinFactNeighborX="-1567">
        <dgm:presLayoutVars>
          <dgm:chMax val="0"/>
          <dgm:chPref val="0"/>
          <dgm:bulletEnabled val="1"/>
        </dgm:presLayoutVars>
      </dgm:prSet>
      <dgm:spPr/>
    </dgm:pt>
    <dgm:pt modelId="{A9C032AF-2BBD-422F-91D7-2F7513C6CFB4}" type="pres">
      <dgm:prSet presAssocID="{1418515B-25E6-401D-9C2D-237A55E1065A}" presName="parTxOnlySpace" presStyleCnt="0"/>
      <dgm:spPr/>
    </dgm:pt>
    <dgm:pt modelId="{3A240D36-D416-4409-BB30-874F4C1FA617}" type="pres">
      <dgm:prSet presAssocID="{B410D019-7633-4D7D-9165-AD2E3031FEAD}" presName="parTxOnly" presStyleLbl="node1" presStyleIdx="1" presStyleCnt="4" custScaleX="65024" custScaleY="80553">
        <dgm:presLayoutVars>
          <dgm:chMax val="0"/>
          <dgm:chPref val="0"/>
          <dgm:bulletEnabled val="1"/>
        </dgm:presLayoutVars>
      </dgm:prSet>
      <dgm:spPr/>
    </dgm:pt>
    <dgm:pt modelId="{AA0F0E0E-42A3-4A8E-B5E3-62B783524AF4}" type="pres">
      <dgm:prSet presAssocID="{E63B246D-9B99-4306-878A-3DA31AEC2538}" presName="parTxOnlySpace" presStyleCnt="0"/>
      <dgm:spPr/>
    </dgm:pt>
    <dgm:pt modelId="{EACE993C-E144-44C9-B3F6-6C7FB2FC82E2}" type="pres">
      <dgm:prSet presAssocID="{C0334210-740C-4753-8FD3-040C729B39F6}" presName="parTxOnly" presStyleLbl="node1" presStyleIdx="2" presStyleCnt="4" custScaleX="74021" custScaleY="80553">
        <dgm:presLayoutVars>
          <dgm:chMax val="0"/>
          <dgm:chPref val="0"/>
          <dgm:bulletEnabled val="1"/>
        </dgm:presLayoutVars>
      </dgm:prSet>
      <dgm:spPr/>
    </dgm:pt>
    <dgm:pt modelId="{AF1C5719-A613-442C-8B50-F5C557F9947D}" type="pres">
      <dgm:prSet presAssocID="{6878D7F5-69B8-40D3-8878-E0A51FA7AD08}" presName="parTxOnlySpace" presStyleCnt="0"/>
      <dgm:spPr/>
    </dgm:pt>
    <dgm:pt modelId="{8F3788F4-F5AD-470F-A972-2DEF988E9070}" type="pres">
      <dgm:prSet presAssocID="{73A8C656-9687-4532-A062-4C0D832A6BC7}" presName="parTxOnly" presStyleLbl="node1" presStyleIdx="3" presStyleCnt="4" custScaleX="65422" custScaleY="80553" custLinFactNeighborY="-1399">
        <dgm:presLayoutVars>
          <dgm:chMax val="0"/>
          <dgm:chPref val="0"/>
          <dgm:bulletEnabled val="1"/>
        </dgm:presLayoutVars>
      </dgm:prSet>
      <dgm:spPr/>
    </dgm:pt>
  </dgm:ptLst>
  <dgm:cxnLst>
    <dgm:cxn modelId="{20FE0905-F1E6-41E6-803A-A63206FAD4D8}" type="presOf" srcId="{73A8C656-9687-4532-A062-4C0D832A6BC7}" destId="{8F3788F4-F5AD-470F-A972-2DEF988E9070}" srcOrd="0" destOrd="0" presId="urn:microsoft.com/office/officeart/2005/8/layout/chevron1"/>
    <dgm:cxn modelId="{B3DAEB0B-09A0-43D3-A6AF-49F9CDE38FB3}" srcId="{C919FF15-3734-4A34-8A5B-9B75619EBFD5}" destId="{B410D019-7633-4D7D-9165-AD2E3031FEAD}" srcOrd="1" destOrd="0" parTransId="{D68D93E0-FB1F-4983-AA92-ABB2759D56FE}" sibTransId="{E63B246D-9B99-4306-878A-3DA31AEC2538}"/>
    <dgm:cxn modelId="{8E57062D-CBA6-4DDB-B189-CC972C0C1AFB}" srcId="{C919FF15-3734-4A34-8A5B-9B75619EBFD5}" destId="{E5D8439A-AAB7-4876-B9E8-A574506A1321}" srcOrd="0" destOrd="0" parTransId="{32204ED2-92F8-487D-9D98-0A6E45639A65}" sibTransId="{1418515B-25E6-401D-9C2D-237A55E1065A}"/>
    <dgm:cxn modelId="{0B02D836-871D-449A-8538-C3372332AFED}" type="presOf" srcId="{C0334210-740C-4753-8FD3-040C729B39F6}" destId="{EACE993C-E144-44C9-B3F6-6C7FB2FC82E2}" srcOrd="0" destOrd="0" presId="urn:microsoft.com/office/officeart/2005/8/layout/chevron1"/>
    <dgm:cxn modelId="{A0BACF52-BD4D-429B-A903-61BDC9E3BB68}" srcId="{C919FF15-3734-4A34-8A5B-9B75619EBFD5}" destId="{73A8C656-9687-4532-A062-4C0D832A6BC7}" srcOrd="3" destOrd="0" parTransId="{9D9948BC-025B-43DF-A035-34C2FF5909C6}" sibTransId="{8E914724-994B-4A91-9AD9-D029C8268780}"/>
    <dgm:cxn modelId="{81AD3588-DF96-4B3E-8018-83299B231AC0}" type="presOf" srcId="{C919FF15-3734-4A34-8A5B-9B75619EBFD5}" destId="{10DE000A-6B92-4916-800B-8B18336714AE}" srcOrd="0" destOrd="0" presId="urn:microsoft.com/office/officeart/2005/8/layout/chevron1"/>
    <dgm:cxn modelId="{4A25F2A0-1138-4BD3-8C49-0D5BB9299333}" type="presOf" srcId="{E5D8439A-AAB7-4876-B9E8-A574506A1321}" destId="{213A2797-82EC-497B-824A-082AA137B202}" srcOrd="0" destOrd="0" presId="urn:microsoft.com/office/officeart/2005/8/layout/chevron1"/>
    <dgm:cxn modelId="{E3A19EAD-FBCE-4609-A641-79D4897DEE99}" srcId="{C919FF15-3734-4A34-8A5B-9B75619EBFD5}" destId="{C0334210-740C-4753-8FD3-040C729B39F6}" srcOrd="2" destOrd="0" parTransId="{9EA5FADB-2791-4752-A782-843F286E8AB8}" sibTransId="{6878D7F5-69B8-40D3-8878-E0A51FA7AD08}"/>
    <dgm:cxn modelId="{1D9017E0-68F2-4C22-8D89-15B023642948}" type="presOf" srcId="{B410D019-7633-4D7D-9165-AD2E3031FEAD}" destId="{3A240D36-D416-4409-BB30-874F4C1FA617}" srcOrd="0" destOrd="0" presId="urn:microsoft.com/office/officeart/2005/8/layout/chevron1"/>
    <dgm:cxn modelId="{3D3C2743-5B18-4BEE-8238-C65241FE1724}" type="presParOf" srcId="{10DE000A-6B92-4916-800B-8B18336714AE}" destId="{213A2797-82EC-497B-824A-082AA137B202}" srcOrd="0" destOrd="0" presId="urn:microsoft.com/office/officeart/2005/8/layout/chevron1"/>
    <dgm:cxn modelId="{D8236298-E142-4F11-B17E-6C857D6D51C2}" type="presParOf" srcId="{10DE000A-6B92-4916-800B-8B18336714AE}" destId="{A9C032AF-2BBD-422F-91D7-2F7513C6CFB4}" srcOrd="1" destOrd="0" presId="urn:microsoft.com/office/officeart/2005/8/layout/chevron1"/>
    <dgm:cxn modelId="{4E03F15A-A790-4D51-84A5-6237231B7DF0}" type="presParOf" srcId="{10DE000A-6B92-4916-800B-8B18336714AE}" destId="{3A240D36-D416-4409-BB30-874F4C1FA617}" srcOrd="2" destOrd="0" presId="urn:microsoft.com/office/officeart/2005/8/layout/chevron1"/>
    <dgm:cxn modelId="{ABA602B9-47AE-4E5C-811B-93C3003EB46F}" type="presParOf" srcId="{10DE000A-6B92-4916-800B-8B18336714AE}" destId="{AA0F0E0E-42A3-4A8E-B5E3-62B783524AF4}" srcOrd="3" destOrd="0" presId="urn:microsoft.com/office/officeart/2005/8/layout/chevron1"/>
    <dgm:cxn modelId="{16F99E1A-F6DC-472C-B339-A5F125E3DCE4}" type="presParOf" srcId="{10DE000A-6B92-4916-800B-8B18336714AE}" destId="{EACE993C-E144-44C9-B3F6-6C7FB2FC82E2}" srcOrd="4" destOrd="0" presId="urn:microsoft.com/office/officeart/2005/8/layout/chevron1"/>
    <dgm:cxn modelId="{61FE1928-8825-40F6-838B-0EB78AC48550}" type="presParOf" srcId="{10DE000A-6B92-4916-800B-8B18336714AE}" destId="{AF1C5719-A613-442C-8B50-F5C557F9947D}" srcOrd="5" destOrd="0" presId="urn:microsoft.com/office/officeart/2005/8/layout/chevron1"/>
    <dgm:cxn modelId="{3783D216-7F81-482C-A08C-0B3202B11F3C}" type="presParOf" srcId="{10DE000A-6B92-4916-800B-8B18336714AE}" destId="{8F3788F4-F5AD-470F-A972-2DEF988E907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A93EC-F375-4A07-A5AC-13F1C7C6DD94}" type="doc">
      <dgm:prSet loTypeId="urn:microsoft.com/office/officeart/2005/8/layout/chevron1" loCatId="process" qsTypeId="urn:microsoft.com/office/officeart/2005/8/quickstyle/simple1" qsCatId="simple" csTypeId="urn:microsoft.com/office/officeart/2005/8/colors/accent6_3" csCatId="accent6" phldr="1"/>
      <dgm:spPr/>
    </dgm:pt>
    <dgm:pt modelId="{5D4A65D0-CE19-40D4-B5F4-2BFF707F52D0}">
      <dgm:prSet phldrT="[Text]"/>
      <dgm:spPr/>
      <dgm:t>
        <a:bodyPr/>
        <a:lstStyle/>
        <a:p>
          <a:r>
            <a:rPr lang="en-GB" dirty="0"/>
            <a:t>Year 1</a:t>
          </a:r>
        </a:p>
      </dgm:t>
    </dgm:pt>
    <dgm:pt modelId="{865DFEB5-4A86-4656-BACC-9D34C4455DA8}" type="parTrans" cxnId="{9F552517-D791-4F19-B3E8-10C15DB5A3A8}">
      <dgm:prSet/>
      <dgm:spPr/>
      <dgm:t>
        <a:bodyPr/>
        <a:lstStyle/>
        <a:p>
          <a:endParaRPr lang="en-GB"/>
        </a:p>
      </dgm:t>
    </dgm:pt>
    <dgm:pt modelId="{4C461B51-714E-408C-B6A9-5CE87B6EFAFD}" type="sibTrans" cxnId="{9F552517-D791-4F19-B3E8-10C15DB5A3A8}">
      <dgm:prSet/>
      <dgm:spPr/>
      <dgm:t>
        <a:bodyPr/>
        <a:lstStyle/>
        <a:p>
          <a:endParaRPr lang="en-GB"/>
        </a:p>
      </dgm:t>
    </dgm:pt>
    <dgm:pt modelId="{ADDC4CEF-15E0-478A-934D-E124DB65BF58}">
      <dgm:prSet phldrT="[Text]"/>
      <dgm:spPr/>
      <dgm:t>
        <a:bodyPr/>
        <a:lstStyle/>
        <a:p>
          <a:r>
            <a:rPr lang="en-GB" dirty="0"/>
            <a:t>Year 2</a:t>
          </a:r>
        </a:p>
      </dgm:t>
    </dgm:pt>
    <dgm:pt modelId="{C83261D3-7731-4DF4-A61D-7ECCDCD3A18B}" type="parTrans" cxnId="{7B81C669-E92F-476D-87B3-47C190B7160B}">
      <dgm:prSet/>
      <dgm:spPr/>
      <dgm:t>
        <a:bodyPr/>
        <a:lstStyle/>
        <a:p>
          <a:endParaRPr lang="en-GB"/>
        </a:p>
      </dgm:t>
    </dgm:pt>
    <dgm:pt modelId="{2B7BD4DE-3D8F-43A8-A311-64B307DB98C0}" type="sibTrans" cxnId="{7B81C669-E92F-476D-87B3-47C190B7160B}">
      <dgm:prSet/>
      <dgm:spPr/>
      <dgm:t>
        <a:bodyPr/>
        <a:lstStyle/>
        <a:p>
          <a:endParaRPr lang="en-GB"/>
        </a:p>
      </dgm:t>
    </dgm:pt>
    <dgm:pt modelId="{B671BFD7-BC86-44E6-A172-7AA9FD6EF7CA}">
      <dgm:prSet phldrT="[Text]"/>
      <dgm:spPr/>
      <dgm:t>
        <a:bodyPr/>
        <a:lstStyle/>
        <a:p>
          <a:r>
            <a:rPr lang="en-GB" dirty="0"/>
            <a:t>Year 3</a:t>
          </a:r>
        </a:p>
      </dgm:t>
    </dgm:pt>
    <dgm:pt modelId="{B2C9F075-7964-49F7-82DC-C8B5B00EE78D}" type="parTrans" cxnId="{873378FE-976C-47EA-A9EA-CCC5008C8F8C}">
      <dgm:prSet/>
      <dgm:spPr/>
      <dgm:t>
        <a:bodyPr/>
        <a:lstStyle/>
        <a:p>
          <a:endParaRPr lang="en-GB"/>
        </a:p>
      </dgm:t>
    </dgm:pt>
    <dgm:pt modelId="{164942DC-49B6-4312-B3D9-C5FEF5A84A69}" type="sibTrans" cxnId="{873378FE-976C-47EA-A9EA-CCC5008C8F8C}">
      <dgm:prSet/>
      <dgm:spPr/>
      <dgm:t>
        <a:bodyPr/>
        <a:lstStyle/>
        <a:p>
          <a:endParaRPr lang="en-GB"/>
        </a:p>
      </dgm:t>
    </dgm:pt>
    <dgm:pt modelId="{C9E68B53-5BA3-4E1B-8CBA-5426A7BEFFDB}">
      <dgm:prSet phldrT="[Text]"/>
      <dgm:spPr/>
      <dgm:t>
        <a:bodyPr/>
        <a:lstStyle/>
        <a:p>
          <a:r>
            <a:rPr lang="en-GB" dirty="0"/>
            <a:t>Year 4</a:t>
          </a:r>
        </a:p>
      </dgm:t>
    </dgm:pt>
    <dgm:pt modelId="{74CDD0E0-E6D7-4594-AC5C-378F56923098}" type="parTrans" cxnId="{48554C96-89CF-4C16-A10C-87BCF16BD27A}">
      <dgm:prSet/>
      <dgm:spPr/>
      <dgm:t>
        <a:bodyPr/>
        <a:lstStyle/>
        <a:p>
          <a:endParaRPr lang="en-GB"/>
        </a:p>
      </dgm:t>
    </dgm:pt>
    <dgm:pt modelId="{2EDD6121-FF5E-4464-BE48-5A1BE5E65D07}" type="sibTrans" cxnId="{48554C96-89CF-4C16-A10C-87BCF16BD27A}">
      <dgm:prSet/>
      <dgm:spPr/>
      <dgm:t>
        <a:bodyPr/>
        <a:lstStyle/>
        <a:p>
          <a:endParaRPr lang="en-GB"/>
        </a:p>
      </dgm:t>
    </dgm:pt>
    <dgm:pt modelId="{B564A7B2-70B4-43B4-9D69-87904FE619B5}">
      <dgm:prSet phldrT="[Text]"/>
      <dgm:spPr/>
      <dgm:t>
        <a:bodyPr/>
        <a:lstStyle/>
        <a:p>
          <a:r>
            <a:rPr lang="en-GB" dirty="0"/>
            <a:t>Year 5</a:t>
          </a:r>
        </a:p>
      </dgm:t>
    </dgm:pt>
    <dgm:pt modelId="{1300BA96-6482-43AA-A89C-1EF1B70555BC}" type="parTrans" cxnId="{53AE6B53-8318-4861-969D-97E789E65101}">
      <dgm:prSet/>
      <dgm:spPr/>
      <dgm:t>
        <a:bodyPr/>
        <a:lstStyle/>
        <a:p>
          <a:endParaRPr lang="en-GB"/>
        </a:p>
      </dgm:t>
    </dgm:pt>
    <dgm:pt modelId="{929D74B9-3D1F-4F38-B5B5-EE57519EDDE7}" type="sibTrans" cxnId="{53AE6B53-8318-4861-969D-97E789E65101}">
      <dgm:prSet/>
      <dgm:spPr/>
      <dgm:t>
        <a:bodyPr/>
        <a:lstStyle/>
        <a:p>
          <a:endParaRPr lang="en-GB"/>
        </a:p>
      </dgm:t>
    </dgm:pt>
    <dgm:pt modelId="{9EF4555D-79D4-4D04-9226-EB2A10DCDCED}" type="pres">
      <dgm:prSet presAssocID="{577A93EC-F375-4A07-A5AC-13F1C7C6DD94}" presName="Name0" presStyleCnt="0">
        <dgm:presLayoutVars>
          <dgm:dir/>
          <dgm:animLvl val="lvl"/>
          <dgm:resizeHandles val="exact"/>
        </dgm:presLayoutVars>
      </dgm:prSet>
      <dgm:spPr/>
    </dgm:pt>
    <dgm:pt modelId="{04A27D7A-8B92-49CC-9D60-D8B971B41493}" type="pres">
      <dgm:prSet presAssocID="{5D4A65D0-CE19-40D4-B5F4-2BFF707F52D0}" presName="parTxOnly" presStyleLbl="node1" presStyleIdx="0" presStyleCnt="5">
        <dgm:presLayoutVars>
          <dgm:chMax val="0"/>
          <dgm:chPref val="0"/>
          <dgm:bulletEnabled val="1"/>
        </dgm:presLayoutVars>
      </dgm:prSet>
      <dgm:spPr/>
    </dgm:pt>
    <dgm:pt modelId="{98EF1046-BAB6-40B3-BF2D-343672D189A2}" type="pres">
      <dgm:prSet presAssocID="{4C461B51-714E-408C-B6A9-5CE87B6EFAFD}" presName="parTxOnlySpace" presStyleCnt="0"/>
      <dgm:spPr/>
    </dgm:pt>
    <dgm:pt modelId="{6039B7C0-4EDB-4788-995C-E9CE1A59BE5B}" type="pres">
      <dgm:prSet presAssocID="{ADDC4CEF-15E0-478A-934D-E124DB65BF58}" presName="parTxOnly" presStyleLbl="node1" presStyleIdx="1" presStyleCnt="5">
        <dgm:presLayoutVars>
          <dgm:chMax val="0"/>
          <dgm:chPref val="0"/>
          <dgm:bulletEnabled val="1"/>
        </dgm:presLayoutVars>
      </dgm:prSet>
      <dgm:spPr/>
    </dgm:pt>
    <dgm:pt modelId="{26ADF77C-6230-4584-8022-32446C4F66B1}" type="pres">
      <dgm:prSet presAssocID="{2B7BD4DE-3D8F-43A8-A311-64B307DB98C0}" presName="parTxOnlySpace" presStyleCnt="0"/>
      <dgm:spPr/>
    </dgm:pt>
    <dgm:pt modelId="{2E0AED1A-33E5-4FF7-AB9C-F9633C4CD158}" type="pres">
      <dgm:prSet presAssocID="{B671BFD7-BC86-44E6-A172-7AA9FD6EF7CA}" presName="parTxOnly" presStyleLbl="node1" presStyleIdx="2" presStyleCnt="5">
        <dgm:presLayoutVars>
          <dgm:chMax val="0"/>
          <dgm:chPref val="0"/>
          <dgm:bulletEnabled val="1"/>
        </dgm:presLayoutVars>
      </dgm:prSet>
      <dgm:spPr/>
    </dgm:pt>
    <dgm:pt modelId="{0050E647-24A7-48DC-BACA-52787F26BE4D}" type="pres">
      <dgm:prSet presAssocID="{164942DC-49B6-4312-B3D9-C5FEF5A84A69}" presName="parTxOnlySpace" presStyleCnt="0"/>
      <dgm:spPr/>
    </dgm:pt>
    <dgm:pt modelId="{C83CA197-9C1E-456A-9647-3EC4B6EC55A6}" type="pres">
      <dgm:prSet presAssocID="{C9E68B53-5BA3-4E1B-8CBA-5426A7BEFFDB}" presName="parTxOnly" presStyleLbl="node1" presStyleIdx="3" presStyleCnt="5">
        <dgm:presLayoutVars>
          <dgm:chMax val="0"/>
          <dgm:chPref val="0"/>
          <dgm:bulletEnabled val="1"/>
        </dgm:presLayoutVars>
      </dgm:prSet>
      <dgm:spPr/>
    </dgm:pt>
    <dgm:pt modelId="{D1198D93-D928-4123-825F-CA88894B50BB}" type="pres">
      <dgm:prSet presAssocID="{2EDD6121-FF5E-4464-BE48-5A1BE5E65D07}" presName="parTxOnlySpace" presStyleCnt="0"/>
      <dgm:spPr/>
    </dgm:pt>
    <dgm:pt modelId="{0911E8B3-9733-4956-B2E7-DC93BAE6AC3B}" type="pres">
      <dgm:prSet presAssocID="{B564A7B2-70B4-43B4-9D69-87904FE619B5}" presName="parTxOnly" presStyleLbl="node1" presStyleIdx="4" presStyleCnt="5">
        <dgm:presLayoutVars>
          <dgm:chMax val="0"/>
          <dgm:chPref val="0"/>
          <dgm:bulletEnabled val="1"/>
        </dgm:presLayoutVars>
      </dgm:prSet>
      <dgm:spPr/>
    </dgm:pt>
  </dgm:ptLst>
  <dgm:cxnLst>
    <dgm:cxn modelId="{53C09503-860A-41BD-B4F4-C14215E783CB}" type="presOf" srcId="{C9E68B53-5BA3-4E1B-8CBA-5426A7BEFFDB}" destId="{C83CA197-9C1E-456A-9647-3EC4B6EC55A6}" srcOrd="0" destOrd="0" presId="urn:microsoft.com/office/officeart/2005/8/layout/chevron1"/>
    <dgm:cxn modelId="{9F552517-D791-4F19-B3E8-10C15DB5A3A8}" srcId="{577A93EC-F375-4A07-A5AC-13F1C7C6DD94}" destId="{5D4A65D0-CE19-40D4-B5F4-2BFF707F52D0}" srcOrd="0" destOrd="0" parTransId="{865DFEB5-4A86-4656-BACC-9D34C4455DA8}" sibTransId="{4C461B51-714E-408C-B6A9-5CE87B6EFAFD}"/>
    <dgm:cxn modelId="{DA35DD2F-5060-4EA5-829F-129CDCED22D0}" type="presOf" srcId="{5D4A65D0-CE19-40D4-B5F4-2BFF707F52D0}" destId="{04A27D7A-8B92-49CC-9D60-D8B971B41493}" srcOrd="0" destOrd="0" presId="urn:microsoft.com/office/officeart/2005/8/layout/chevron1"/>
    <dgm:cxn modelId="{F9BC2832-9937-4EB0-A0DD-650570591604}" type="presOf" srcId="{ADDC4CEF-15E0-478A-934D-E124DB65BF58}" destId="{6039B7C0-4EDB-4788-995C-E9CE1A59BE5B}" srcOrd="0" destOrd="0" presId="urn:microsoft.com/office/officeart/2005/8/layout/chevron1"/>
    <dgm:cxn modelId="{49D3CD38-46FF-4A18-A352-61F682F62E35}" type="presOf" srcId="{B564A7B2-70B4-43B4-9D69-87904FE619B5}" destId="{0911E8B3-9733-4956-B2E7-DC93BAE6AC3B}" srcOrd="0" destOrd="0" presId="urn:microsoft.com/office/officeart/2005/8/layout/chevron1"/>
    <dgm:cxn modelId="{7B81C669-E92F-476D-87B3-47C190B7160B}" srcId="{577A93EC-F375-4A07-A5AC-13F1C7C6DD94}" destId="{ADDC4CEF-15E0-478A-934D-E124DB65BF58}" srcOrd="1" destOrd="0" parTransId="{C83261D3-7731-4DF4-A61D-7ECCDCD3A18B}" sibTransId="{2B7BD4DE-3D8F-43A8-A311-64B307DB98C0}"/>
    <dgm:cxn modelId="{53AE6B53-8318-4861-969D-97E789E65101}" srcId="{577A93EC-F375-4A07-A5AC-13F1C7C6DD94}" destId="{B564A7B2-70B4-43B4-9D69-87904FE619B5}" srcOrd="4" destOrd="0" parTransId="{1300BA96-6482-43AA-A89C-1EF1B70555BC}" sibTransId="{929D74B9-3D1F-4F38-B5B5-EE57519EDDE7}"/>
    <dgm:cxn modelId="{A751CC83-14BA-45D9-AEF9-A3B91A1D6D08}" type="presOf" srcId="{B671BFD7-BC86-44E6-A172-7AA9FD6EF7CA}" destId="{2E0AED1A-33E5-4FF7-AB9C-F9633C4CD158}" srcOrd="0" destOrd="0" presId="urn:microsoft.com/office/officeart/2005/8/layout/chevron1"/>
    <dgm:cxn modelId="{48554C96-89CF-4C16-A10C-87BCF16BD27A}" srcId="{577A93EC-F375-4A07-A5AC-13F1C7C6DD94}" destId="{C9E68B53-5BA3-4E1B-8CBA-5426A7BEFFDB}" srcOrd="3" destOrd="0" parTransId="{74CDD0E0-E6D7-4594-AC5C-378F56923098}" sibTransId="{2EDD6121-FF5E-4464-BE48-5A1BE5E65D07}"/>
    <dgm:cxn modelId="{7BFA12F8-A4B8-444D-A396-261326AE9B8B}" type="presOf" srcId="{577A93EC-F375-4A07-A5AC-13F1C7C6DD94}" destId="{9EF4555D-79D4-4D04-9226-EB2A10DCDCED}" srcOrd="0" destOrd="0" presId="urn:microsoft.com/office/officeart/2005/8/layout/chevron1"/>
    <dgm:cxn modelId="{873378FE-976C-47EA-A9EA-CCC5008C8F8C}" srcId="{577A93EC-F375-4A07-A5AC-13F1C7C6DD94}" destId="{B671BFD7-BC86-44E6-A172-7AA9FD6EF7CA}" srcOrd="2" destOrd="0" parTransId="{B2C9F075-7964-49F7-82DC-C8B5B00EE78D}" sibTransId="{164942DC-49B6-4312-B3D9-C5FEF5A84A69}"/>
    <dgm:cxn modelId="{F7A1F1B0-EF07-4E4B-A122-3307FBE41FEF}" type="presParOf" srcId="{9EF4555D-79D4-4D04-9226-EB2A10DCDCED}" destId="{04A27D7A-8B92-49CC-9D60-D8B971B41493}" srcOrd="0" destOrd="0" presId="urn:microsoft.com/office/officeart/2005/8/layout/chevron1"/>
    <dgm:cxn modelId="{7D040E6C-8D97-4F31-A520-CDF35C795CEA}" type="presParOf" srcId="{9EF4555D-79D4-4D04-9226-EB2A10DCDCED}" destId="{98EF1046-BAB6-40B3-BF2D-343672D189A2}" srcOrd="1" destOrd="0" presId="urn:microsoft.com/office/officeart/2005/8/layout/chevron1"/>
    <dgm:cxn modelId="{17BE45BC-9F91-46FF-BED1-08CF43417FAD}" type="presParOf" srcId="{9EF4555D-79D4-4D04-9226-EB2A10DCDCED}" destId="{6039B7C0-4EDB-4788-995C-E9CE1A59BE5B}" srcOrd="2" destOrd="0" presId="urn:microsoft.com/office/officeart/2005/8/layout/chevron1"/>
    <dgm:cxn modelId="{C80E03A9-5B7D-496C-B348-E9E70B808F38}" type="presParOf" srcId="{9EF4555D-79D4-4D04-9226-EB2A10DCDCED}" destId="{26ADF77C-6230-4584-8022-32446C4F66B1}" srcOrd="3" destOrd="0" presId="urn:microsoft.com/office/officeart/2005/8/layout/chevron1"/>
    <dgm:cxn modelId="{6516BDD2-E809-4F2C-BE12-3BC24A904006}" type="presParOf" srcId="{9EF4555D-79D4-4D04-9226-EB2A10DCDCED}" destId="{2E0AED1A-33E5-4FF7-AB9C-F9633C4CD158}" srcOrd="4" destOrd="0" presId="urn:microsoft.com/office/officeart/2005/8/layout/chevron1"/>
    <dgm:cxn modelId="{4847E3DE-0995-4232-AB70-A432794D1022}" type="presParOf" srcId="{9EF4555D-79D4-4D04-9226-EB2A10DCDCED}" destId="{0050E647-24A7-48DC-BACA-52787F26BE4D}" srcOrd="5" destOrd="0" presId="urn:microsoft.com/office/officeart/2005/8/layout/chevron1"/>
    <dgm:cxn modelId="{C5C9B35F-AD81-4E46-8442-686AE5AF9385}" type="presParOf" srcId="{9EF4555D-79D4-4D04-9226-EB2A10DCDCED}" destId="{C83CA197-9C1E-456A-9647-3EC4B6EC55A6}" srcOrd="6" destOrd="0" presId="urn:microsoft.com/office/officeart/2005/8/layout/chevron1"/>
    <dgm:cxn modelId="{FD267383-7AC0-4EB4-AC89-65E9AA2EF452}" type="presParOf" srcId="{9EF4555D-79D4-4D04-9226-EB2A10DCDCED}" destId="{D1198D93-D928-4123-825F-CA88894B50BB}" srcOrd="7" destOrd="0" presId="urn:microsoft.com/office/officeart/2005/8/layout/chevron1"/>
    <dgm:cxn modelId="{8D3F5421-EBC8-4EFC-A7E6-F4A0DA007CF2}" type="presParOf" srcId="{9EF4555D-79D4-4D04-9226-EB2A10DCDCED}" destId="{0911E8B3-9733-4956-B2E7-DC93BAE6AC3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A2797-82EC-497B-824A-082AA137B202}">
      <dsp:nvSpPr>
        <dsp:cNvPr id="0" name=""/>
        <dsp:cNvSpPr/>
      </dsp:nvSpPr>
      <dsp:spPr>
        <a:xfrm>
          <a:off x="0" y="413871"/>
          <a:ext cx="3621455" cy="1479549"/>
        </a:xfrm>
        <a:prstGeom prst="chevron">
          <a:avLst/>
        </a:prstGeom>
        <a:solidFill>
          <a:schemeClr val="tx2">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GB" sz="3100" kern="1200" dirty="0"/>
            <a:t>Notified Body Review</a:t>
          </a:r>
        </a:p>
      </dsp:txBody>
      <dsp:txXfrm>
        <a:off x="739775" y="413871"/>
        <a:ext cx="2141906" cy="1479549"/>
      </dsp:txXfrm>
    </dsp:sp>
    <dsp:sp modelId="{3A240D36-D416-4409-BB30-874F4C1FA617}">
      <dsp:nvSpPr>
        <dsp:cNvPr id="0" name=""/>
        <dsp:cNvSpPr/>
      </dsp:nvSpPr>
      <dsp:spPr>
        <a:xfrm>
          <a:off x="3165286" y="413871"/>
          <a:ext cx="2985805" cy="1479549"/>
        </a:xfrm>
        <a:prstGeom prst="chevron">
          <a:avLst/>
        </a:prstGeom>
        <a:solidFill>
          <a:schemeClr val="accent2">
            <a:alpha val="76667"/>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GB" sz="3100" kern="1200" dirty="0"/>
            <a:t>21 days</a:t>
          </a:r>
        </a:p>
      </dsp:txBody>
      <dsp:txXfrm>
        <a:off x="3905061" y="413871"/>
        <a:ext cx="1506256" cy="1479549"/>
      </dsp:txXfrm>
    </dsp:sp>
    <dsp:sp modelId="{EACE993C-E144-44C9-B3F6-6C7FB2FC82E2}">
      <dsp:nvSpPr>
        <dsp:cNvPr id="0" name=""/>
        <dsp:cNvSpPr/>
      </dsp:nvSpPr>
      <dsp:spPr>
        <a:xfrm>
          <a:off x="5691906" y="413871"/>
          <a:ext cx="3398934" cy="1479549"/>
        </a:xfrm>
        <a:prstGeom prst="chevron">
          <a:avLst/>
        </a:prstGeom>
        <a:solidFill>
          <a:schemeClr val="accent2">
            <a:alpha val="63333"/>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GB" sz="3100" kern="1200" dirty="0"/>
            <a:t>39 days</a:t>
          </a:r>
        </a:p>
      </dsp:txBody>
      <dsp:txXfrm>
        <a:off x="6431681" y="413871"/>
        <a:ext cx="1919385" cy="1479549"/>
      </dsp:txXfrm>
    </dsp:sp>
    <dsp:sp modelId="{8F3788F4-F5AD-470F-A972-2DEF988E9070}">
      <dsp:nvSpPr>
        <dsp:cNvPr id="0" name=""/>
        <dsp:cNvSpPr/>
      </dsp:nvSpPr>
      <dsp:spPr>
        <a:xfrm>
          <a:off x="8631656" y="388175"/>
          <a:ext cx="3004081" cy="1479549"/>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GB" sz="3100" kern="1200" dirty="0"/>
            <a:t>Notified Body Review</a:t>
          </a:r>
        </a:p>
      </dsp:txBody>
      <dsp:txXfrm>
        <a:off x="9371431" y="388175"/>
        <a:ext cx="1524532" cy="1479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D7A-8B92-49CC-9D60-D8B971B41493}">
      <dsp:nvSpPr>
        <dsp:cNvPr id="0" name=""/>
        <dsp:cNvSpPr/>
      </dsp:nvSpPr>
      <dsp:spPr>
        <a:xfrm>
          <a:off x="2879" y="1063235"/>
          <a:ext cx="2562501" cy="1025000"/>
        </a:xfrm>
        <a:prstGeom prst="chevron">
          <a:avLst/>
        </a:prstGeom>
        <a:solidFill>
          <a:schemeClr val="accent6">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kern="1200" dirty="0"/>
            <a:t>Year 1</a:t>
          </a:r>
        </a:p>
      </dsp:txBody>
      <dsp:txXfrm>
        <a:off x="515379" y="1063235"/>
        <a:ext cx="1537501" cy="1025000"/>
      </dsp:txXfrm>
    </dsp:sp>
    <dsp:sp modelId="{6039B7C0-4EDB-4788-995C-E9CE1A59BE5B}">
      <dsp:nvSpPr>
        <dsp:cNvPr id="0" name=""/>
        <dsp:cNvSpPr/>
      </dsp:nvSpPr>
      <dsp:spPr>
        <a:xfrm>
          <a:off x="2309130" y="1063235"/>
          <a:ext cx="2562501" cy="1025000"/>
        </a:xfrm>
        <a:prstGeom prst="chevron">
          <a:avLst/>
        </a:prstGeom>
        <a:solidFill>
          <a:schemeClr val="accent6">
            <a:shade val="80000"/>
            <a:hueOff val="709"/>
            <a:satOff val="7768"/>
            <a:lumOff val="270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kern="1200" dirty="0"/>
            <a:t>Year 2</a:t>
          </a:r>
        </a:p>
      </dsp:txBody>
      <dsp:txXfrm>
        <a:off x="2821630" y="1063235"/>
        <a:ext cx="1537501" cy="1025000"/>
      </dsp:txXfrm>
    </dsp:sp>
    <dsp:sp modelId="{2E0AED1A-33E5-4FF7-AB9C-F9633C4CD158}">
      <dsp:nvSpPr>
        <dsp:cNvPr id="0" name=""/>
        <dsp:cNvSpPr/>
      </dsp:nvSpPr>
      <dsp:spPr>
        <a:xfrm>
          <a:off x="4615382" y="1063235"/>
          <a:ext cx="2562501" cy="1025000"/>
        </a:xfrm>
        <a:prstGeom prst="chevron">
          <a:avLst/>
        </a:prstGeom>
        <a:solidFill>
          <a:schemeClr val="accent6">
            <a:shade val="80000"/>
            <a:hueOff val="1417"/>
            <a:satOff val="15536"/>
            <a:lumOff val="54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kern="1200" dirty="0"/>
            <a:t>Year 3</a:t>
          </a:r>
        </a:p>
      </dsp:txBody>
      <dsp:txXfrm>
        <a:off x="5127882" y="1063235"/>
        <a:ext cx="1537501" cy="1025000"/>
      </dsp:txXfrm>
    </dsp:sp>
    <dsp:sp modelId="{C83CA197-9C1E-456A-9647-3EC4B6EC55A6}">
      <dsp:nvSpPr>
        <dsp:cNvPr id="0" name=""/>
        <dsp:cNvSpPr/>
      </dsp:nvSpPr>
      <dsp:spPr>
        <a:xfrm>
          <a:off x="6921634" y="1063235"/>
          <a:ext cx="2562501" cy="1025000"/>
        </a:xfrm>
        <a:prstGeom prst="chevron">
          <a:avLst/>
        </a:prstGeom>
        <a:solidFill>
          <a:schemeClr val="accent6">
            <a:shade val="80000"/>
            <a:hueOff val="2126"/>
            <a:satOff val="23304"/>
            <a:lumOff val="811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kern="1200" dirty="0"/>
            <a:t>Year 4</a:t>
          </a:r>
        </a:p>
      </dsp:txBody>
      <dsp:txXfrm>
        <a:off x="7434134" y="1063235"/>
        <a:ext cx="1537501" cy="1025000"/>
      </dsp:txXfrm>
    </dsp:sp>
    <dsp:sp modelId="{0911E8B3-9733-4956-B2E7-DC93BAE6AC3B}">
      <dsp:nvSpPr>
        <dsp:cNvPr id="0" name=""/>
        <dsp:cNvSpPr/>
      </dsp:nvSpPr>
      <dsp:spPr>
        <a:xfrm>
          <a:off x="9227885" y="1063235"/>
          <a:ext cx="2562501" cy="1025000"/>
        </a:xfrm>
        <a:prstGeom prst="chevron">
          <a:avLst/>
        </a:prstGeom>
        <a:solidFill>
          <a:schemeClr val="accent6">
            <a:shade val="80000"/>
            <a:hueOff val="2834"/>
            <a:satOff val="31072"/>
            <a:lumOff val="108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kern="1200" dirty="0"/>
            <a:t>Year 5</a:t>
          </a:r>
        </a:p>
      </dsp:txBody>
      <dsp:txXfrm>
        <a:off x="9740385" y="1063235"/>
        <a:ext cx="1537501" cy="1025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60B85-EC0D-44C6-B0B5-97724F5475AE}" type="datetimeFigureOut">
              <a:rPr lang="en-GB" smtClean="0"/>
              <a:t>02/07/2019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FADD0-A86B-41C8-8213-9CF8C3119758}" type="slidenum">
              <a:rPr lang="en-GB" smtClean="0"/>
              <a:t>‹#›</a:t>
            </a:fld>
            <a:endParaRPr lang="en-GB"/>
          </a:p>
        </p:txBody>
      </p:sp>
    </p:spTree>
    <p:extLst>
      <p:ext uri="{BB962C8B-B14F-4D97-AF65-F5344CB8AC3E}">
        <p14:creationId xmlns:p14="http://schemas.microsoft.com/office/powerpoint/2010/main" val="422110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Exception</a:t>
            </a:r>
            <a:r>
              <a:rPr lang="de-DE" dirty="0"/>
              <a:t>: Annex 4 (</a:t>
            </a:r>
            <a:r>
              <a:rPr lang="de-DE" dirty="0" err="1"/>
              <a:t>no</a:t>
            </a:r>
            <a:r>
              <a:rPr lang="de-DE" dirty="0"/>
              <a:t> </a:t>
            </a:r>
            <a:r>
              <a:rPr lang="de-DE" dirty="0" err="1"/>
              <a:t>validíty</a:t>
            </a:r>
            <a:r>
              <a:rPr lang="de-DE" dirty="0"/>
              <a:t> </a:t>
            </a:r>
            <a:r>
              <a:rPr lang="de-DE" dirty="0" err="1"/>
              <a:t>dates</a:t>
            </a:r>
            <a:r>
              <a:rPr lang="de-DE" dirty="0"/>
              <a:t> – </a:t>
            </a:r>
            <a:r>
              <a:rPr lang="de-DE" dirty="0" err="1"/>
              <a:t>void</a:t>
            </a:r>
            <a:r>
              <a:rPr lang="de-DE" dirty="0"/>
              <a:t> on 27th </a:t>
            </a:r>
            <a:r>
              <a:rPr lang="de-DE" dirty="0" err="1"/>
              <a:t>of</a:t>
            </a:r>
            <a:r>
              <a:rPr lang="de-DE" dirty="0"/>
              <a:t> </a:t>
            </a:r>
            <a:r>
              <a:rPr lang="de-DE" dirty="0" err="1"/>
              <a:t>may</a:t>
            </a:r>
            <a:r>
              <a:rPr lang="de-DE" dirty="0"/>
              <a:t> 2022)</a:t>
            </a:r>
          </a:p>
          <a:p>
            <a:endParaRPr lang="de-DE" dirty="0"/>
          </a:p>
        </p:txBody>
      </p:sp>
      <p:sp>
        <p:nvSpPr>
          <p:cNvPr id="4" name="Foliennummernplatzhalter 3"/>
          <p:cNvSpPr>
            <a:spLocks noGrp="1"/>
          </p:cNvSpPr>
          <p:nvPr>
            <p:ph type="sldNum" sz="quarter" idx="10"/>
          </p:nvPr>
        </p:nvSpPr>
        <p:spPr/>
        <p:txBody>
          <a:bodyPr/>
          <a:lstStyle/>
          <a:p>
            <a:fld id="{04FFADD0-A86B-41C8-8213-9CF8C3119758}" type="slidenum">
              <a:rPr lang="en-GB" smtClean="0"/>
              <a:t>5</a:t>
            </a:fld>
            <a:endParaRPr lang="en-GB"/>
          </a:p>
        </p:txBody>
      </p:sp>
    </p:spTree>
    <p:extLst>
      <p:ext uri="{BB962C8B-B14F-4D97-AF65-F5344CB8AC3E}">
        <p14:creationId xmlns:p14="http://schemas.microsoft.com/office/powerpoint/2010/main" val="303111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For</a:t>
            </a:r>
            <a:r>
              <a:rPr lang="de-DE" dirty="0"/>
              <a:t> IVD: SSP – Summary </a:t>
            </a:r>
            <a:r>
              <a:rPr lang="de-DE" dirty="0" err="1"/>
              <a:t>of</a:t>
            </a:r>
            <a:r>
              <a:rPr lang="de-DE" dirty="0"/>
              <a:t> </a:t>
            </a:r>
            <a:r>
              <a:rPr lang="de-DE" dirty="0" err="1"/>
              <a:t>Safety</a:t>
            </a:r>
            <a:r>
              <a:rPr lang="de-DE" dirty="0"/>
              <a:t> Performance (</a:t>
            </a:r>
            <a:r>
              <a:rPr lang="de-DE" dirty="0" err="1"/>
              <a:t>class</a:t>
            </a:r>
            <a:r>
              <a:rPr lang="de-DE" dirty="0"/>
              <a:t> D + C </a:t>
            </a:r>
            <a:r>
              <a:rPr lang="de-DE" dirty="0" err="1"/>
              <a:t>compaignion</a:t>
            </a:r>
            <a:r>
              <a:rPr lang="de-DE" dirty="0"/>
              <a:t> </a:t>
            </a:r>
            <a:r>
              <a:rPr lang="de-DE" dirty="0" err="1"/>
              <a:t>Diagnostics</a:t>
            </a:r>
            <a:r>
              <a:rPr lang="de-DE"/>
              <a:t>) ?</a:t>
            </a:r>
          </a:p>
        </p:txBody>
      </p:sp>
      <p:sp>
        <p:nvSpPr>
          <p:cNvPr id="4" name="Foliennummernplatzhalter 3"/>
          <p:cNvSpPr>
            <a:spLocks noGrp="1"/>
          </p:cNvSpPr>
          <p:nvPr>
            <p:ph type="sldNum" sz="quarter" idx="10"/>
          </p:nvPr>
        </p:nvSpPr>
        <p:spPr/>
        <p:txBody>
          <a:bodyPr/>
          <a:lstStyle/>
          <a:p>
            <a:fld id="{2BA1AA32-C644-4039-98E5-524DD55A38F8}" type="slidenum">
              <a:rPr lang="en-GB" smtClean="0"/>
              <a:pPr/>
              <a:t>29</a:t>
            </a:fld>
            <a:endParaRPr lang="en-GB"/>
          </a:p>
        </p:txBody>
      </p:sp>
    </p:spTree>
    <p:extLst>
      <p:ext uri="{BB962C8B-B14F-4D97-AF65-F5344CB8AC3E}">
        <p14:creationId xmlns:p14="http://schemas.microsoft.com/office/powerpoint/2010/main" val="321292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Intention here is to say that, although</a:t>
            </a:r>
            <a:r>
              <a:rPr lang="en-GB" baseline="0" dirty="0"/>
              <a:t> the requirements for Technical Documentation are outlined in Annexes II and III of the MDR and IVDR, lots of other Chapters and Annexes feed into this (the ones listed on this example are from the MDR rather than IVDR)</a:t>
            </a:r>
            <a:endParaRPr lang="en-GB" dirty="0"/>
          </a:p>
        </p:txBody>
      </p:sp>
      <p:sp>
        <p:nvSpPr>
          <p:cNvPr id="4" name="Slide Number Placeholder 3"/>
          <p:cNvSpPr>
            <a:spLocks noGrp="1"/>
          </p:cNvSpPr>
          <p:nvPr>
            <p:ph type="sldNum" sz="quarter" idx="10"/>
          </p:nvPr>
        </p:nvSpPr>
        <p:spPr/>
        <p:txBody>
          <a:bodyPr/>
          <a:lstStyle/>
          <a:p>
            <a:fld id="{2BA1AA32-C644-4039-98E5-524DD55A38F8}" type="slidenum">
              <a:rPr lang="en-GB" smtClean="0"/>
              <a:t>33</a:t>
            </a:fld>
            <a:endParaRPr lang="en-GB"/>
          </a:p>
        </p:txBody>
      </p:sp>
    </p:spTree>
    <p:extLst>
      <p:ext uri="{BB962C8B-B14F-4D97-AF65-F5344CB8AC3E}">
        <p14:creationId xmlns:p14="http://schemas.microsoft.com/office/powerpoint/2010/main" val="153086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AA32-C644-4039-98E5-524DD55A38F8}" type="slidenum">
              <a:rPr lang="en-GB" smtClean="0"/>
              <a:t>40</a:t>
            </a:fld>
            <a:endParaRPr lang="en-GB"/>
          </a:p>
        </p:txBody>
      </p:sp>
    </p:spTree>
    <p:extLst>
      <p:ext uri="{BB962C8B-B14F-4D97-AF65-F5344CB8AC3E}">
        <p14:creationId xmlns:p14="http://schemas.microsoft.com/office/powerpoint/2010/main" val="232984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A1AA32-C644-4039-98E5-524DD55A38F8}" type="slidenum">
              <a:rPr lang="en-GB" smtClean="0"/>
              <a:t>41</a:t>
            </a:fld>
            <a:endParaRPr lang="en-GB"/>
          </a:p>
        </p:txBody>
      </p:sp>
    </p:spTree>
    <p:extLst>
      <p:ext uri="{BB962C8B-B14F-4D97-AF65-F5344CB8AC3E}">
        <p14:creationId xmlns:p14="http://schemas.microsoft.com/office/powerpoint/2010/main" val="161854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 </a:t>
            </a:r>
            <a:r>
              <a:rPr lang="de-DE" dirty="0" err="1"/>
              <a:t>devices</a:t>
            </a:r>
            <a:r>
              <a:rPr lang="de-DE" dirty="0"/>
              <a:t> </a:t>
            </a:r>
            <a:r>
              <a:rPr lang="de-DE" dirty="0" err="1"/>
              <a:t>covered</a:t>
            </a:r>
            <a:r>
              <a:rPr lang="de-DE" dirty="0"/>
              <a:t> </a:t>
            </a:r>
            <a:r>
              <a:rPr lang="de-DE" dirty="0" err="1"/>
              <a:t>by</a:t>
            </a:r>
            <a:r>
              <a:rPr lang="de-DE" dirty="0"/>
              <a:t> </a:t>
            </a:r>
            <a:r>
              <a:rPr lang="de-DE" dirty="0" err="1"/>
              <a:t>mdd</a:t>
            </a:r>
            <a:r>
              <a:rPr lang="de-DE" dirty="0"/>
              <a:t> / </a:t>
            </a:r>
            <a:r>
              <a:rPr lang="de-DE" dirty="0" err="1"/>
              <a:t>aimd</a:t>
            </a:r>
            <a:r>
              <a:rPr lang="de-DE" dirty="0"/>
              <a:t>, </a:t>
            </a:r>
            <a:r>
              <a:rPr lang="de-DE" dirty="0" err="1"/>
              <a:t>meddev</a:t>
            </a:r>
            <a:r>
              <a:rPr lang="de-DE" dirty="0"/>
              <a:t> </a:t>
            </a:r>
            <a:r>
              <a:rPr lang="de-DE" dirty="0" err="1"/>
              <a:t>with</a:t>
            </a:r>
            <a:r>
              <a:rPr lang="de-DE" dirty="0"/>
              <a:t> human </a:t>
            </a:r>
            <a:r>
              <a:rPr lang="de-DE" dirty="0" err="1"/>
              <a:t>tissue</a:t>
            </a:r>
            <a:r>
              <a:rPr lang="de-DE" dirty="0"/>
              <a:t> (non-viable), </a:t>
            </a:r>
            <a:r>
              <a:rPr lang="de-DE" dirty="0" err="1"/>
              <a:t>close</a:t>
            </a:r>
            <a:r>
              <a:rPr lang="de-DE" dirty="0"/>
              <a:t> </a:t>
            </a:r>
            <a:r>
              <a:rPr lang="de-DE" dirty="0" err="1"/>
              <a:t>to</a:t>
            </a:r>
            <a:r>
              <a:rPr lang="de-DE" dirty="0"/>
              <a:t> </a:t>
            </a:r>
            <a:r>
              <a:rPr lang="de-DE" dirty="0" err="1"/>
              <a:t>meddevs</a:t>
            </a:r>
            <a:r>
              <a:rPr lang="de-DE" dirty="0"/>
              <a:t> </a:t>
            </a:r>
            <a:r>
              <a:rPr lang="de-DE" dirty="0" err="1"/>
              <a:t>without</a:t>
            </a:r>
            <a:r>
              <a:rPr lang="de-DE" dirty="0"/>
              <a:t> </a:t>
            </a:r>
            <a:r>
              <a:rPr lang="de-DE" dirty="0" err="1"/>
              <a:t>medical</a:t>
            </a:r>
            <a:r>
              <a:rPr lang="de-DE" dirty="0"/>
              <a:t> </a:t>
            </a:r>
            <a:r>
              <a:rPr lang="de-DE" dirty="0" err="1"/>
              <a:t>purpose</a:t>
            </a:r>
            <a:r>
              <a:rPr lang="de-DE" dirty="0"/>
              <a:t> (</a:t>
            </a:r>
            <a:r>
              <a:rPr lang="de-DE" dirty="0" err="1"/>
              <a:t>contact</a:t>
            </a:r>
            <a:r>
              <a:rPr lang="de-DE" dirty="0"/>
              <a:t> </a:t>
            </a:r>
            <a:r>
              <a:rPr lang="de-DE" dirty="0" err="1"/>
              <a:t>lenses</a:t>
            </a:r>
            <a:r>
              <a:rPr lang="de-DE" dirty="0"/>
              <a:t>)</a:t>
            </a:r>
          </a:p>
        </p:txBody>
      </p:sp>
      <p:sp>
        <p:nvSpPr>
          <p:cNvPr id="4" name="Foliennummernplatzhalter 3"/>
          <p:cNvSpPr>
            <a:spLocks noGrp="1"/>
          </p:cNvSpPr>
          <p:nvPr>
            <p:ph type="sldNum" sz="quarter" idx="10"/>
          </p:nvPr>
        </p:nvSpPr>
        <p:spPr/>
        <p:txBody>
          <a:bodyPr/>
          <a:lstStyle/>
          <a:p>
            <a:fld id="{2BA1AA32-C644-4039-98E5-524DD55A38F8}" type="slidenum">
              <a:rPr lang="en-GB" smtClean="0"/>
              <a:t>11</a:t>
            </a:fld>
            <a:endParaRPr lang="en-GB"/>
          </a:p>
        </p:txBody>
      </p:sp>
    </p:spTree>
    <p:extLst>
      <p:ext uri="{BB962C8B-B14F-4D97-AF65-F5344CB8AC3E}">
        <p14:creationId xmlns:p14="http://schemas.microsoft.com/office/powerpoint/2010/main" val="293616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AA32-C644-4039-98E5-524DD55A38F8}" type="slidenum">
              <a:rPr lang="en-GB" smtClean="0"/>
              <a:t>18</a:t>
            </a:fld>
            <a:endParaRPr lang="en-GB"/>
          </a:p>
        </p:txBody>
      </p:sp>
    </p:spTree>
    <p:extLst>
      <p:ext uri="{BB962C8B-B14F-4D97-AF65-F5344CB8AC3E}">
        <p14:creationId xmlns:p14="http://schemas.microsoft.com/office/powerpoint/2010/main" val="264831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AA32-C644-4039-98E5-524DD55A38F8}" type="slidenum">
              <a:rPr lang="en-GB" smtClean="0"/>
              <a:t>19</a:t>
            </a:fld>
            <a:endParaRPr lang="en-GB"/>
          </a:p>
        </p:txBody>
      </p:sp>
    </p:spTree>
    <p:extLst>
      <p:ext uri="{BB962C8B-B14F-4D97-AF65-F5344CB8AC3E}">
        <p14:creationId xmlns:p14="http://schemas.microsoft.com/office/powerpoint/2010/main" val="354752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962025" y="915988"/>
            <a:ext cx="4859338" cy="2733675"/>
          </a:xfrm>
          <a:ln/>
        </p:spPr>
      </p:sp>
      <p:sp>
        <p:nvSpPr>
          <p:cNvPr id="229379" name="Notes Placeholder 2"/>
          <p:cNvSpPr>
            <a:spLocks noGrp="1"/>
          </p:cNvSpPr>
          <p:nvPr>
            <p:ph type="body" idx="1"/>
          </p:nvPr>
        </p:nvSpPr>
        <p:spPr>
          <a:xfrm>
            <a:off x="919988" y="4118001"/>
            <a:ext cx="4892926" cy="4827162"/>
          </a:xfrm>
          <a:noFill/>
          <a:ln/>
        </p:spPr>
        <p:txBody>
          <a:bodyPr/>
          <a:lstStyle/>
          <a:p>
            <a:endParaRPr lang="en-US" dirty="0">
              <a:latin typeface="Arial" pitchFamily="34" charset="0"/>
            </a:endParaRPr>
          </a:p>
        </p:txBody>
      </p:sp>
      <p:sp>
        <p:nvSpPr>
          <p:cNvPr id="2" name="Slide Number Placeholder 1"/>
          <p:cNvSpPr>
            <a:spLocks noGrp="1"/>
          </p:cNvSpPr>
          <p:nvPr>
            <p:ph type="sldNum" sz="quarter" idx="10"/>
          </p:nvPr>
        </p:nvSpPr>
        <p:spPr/>
        <p:txBody>
          <a:bodyPr/>
          <a:lstStyle/>
          <a:p>
            <a:fld id="{2BA1AA32-C644-4039-98E5-524DD55A38F8}" type="slidenum">
              <a:rPr lang="en-GB" smtClean="0"/>
              <a:pPr/>
              <a:t>20</a:t>
            </a:fld>
            <a:endParaRPr lang="en-GB" dirty="0"/>
          </a:p>
        </p:txBody>
      </p:sp>
    </p:spTree>
    <p:extLst>
      <p:ext uri="{BB962C8B-B14F-4D97-AF65-F5344CB8AC3E}">
        <p14:creationId xmlns:p14="http://schemas.microsoft.com/office/powerpoint/2010/main" val="255643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962025" y="915988"/>
            <a:ext cx="4859338" cy="2733675"/>
          </a:xfrm>
          <a:ln/>
        </p:spPr>
      </p:sp>
      <p:sp>
        <p:nvSpPr>
          <p:cNvPr id="229379" name="Notes Placeholder 2"/>
          <p:cNvSpPr>
            <a:spLocks noGrp="1"/>
          </p:cNvSpPr>
          <p:nvPr>
            <p:ph type="body" idx="1"/>
          </p:nvPr>
        </p:nvSpPr>
        <p:spPr>
          <a:xfrm>
            <a:off x="919988" y="4118001"/>
            <a:ext cx="4892926" cy="4827162"/>
          </a:xfrm>
          <a:noFill/>
          <a:ln/>
        </p:spPr>
        <p:txBody>
          <a:bodyPr/>
          <a:lstStyle/>
          <a:p>
            <a:endParaRPr lang="en-US" dirty="0">
              <a:latin typeface="Arial" pitchFamily="34" charset="0"/>
            </a:endParaRPr>
          </a:p>
        </p:txBody>
      </p:sp>
      <p:sp>
        <p:nvSpPr>
          <p:cNvPr id="2" name="Slide Number Placeholder 1"/>
          <p:cNvSpPr>
            <a:spLocks noGrp="1"/>
          </p:cNvSpPr>
          <p:nvPr>
            <p:ph type="sldNum" sz="quarter" idx="10"/>
          </p:nvPr>
        </p:nvSpPr>
        <p:spPr/>
        <p:txBody>
          <a:bodyPr/>
          <a:lstStyle/>
          <a:p>
            <a:fld id="{2BA1AA32-C644-4039-98E5-524DD55A38F8}" type="slidenum">
              <a:rPr lang="en-GB" smtClean="0"/>
              <a:pPr/>
              <a:t>21</a:t>
            </a:fld>
            <a:endParaRPr lang="en-GB" dirty="0"/>
          </a:p>
        </p:txBody>
      </p:sp>
    </p:spTree>
    <p:extLst>
      <p:ext uri="{BB962C8B-B14F-4D97-AF65-F5344CB8AC3E}">
        <p14:creationId xmlns:p14="http://schemas.microsoft.com/office/powerpoint/2010/main" val="397455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962025" y="915988"/>
            <a:ext cx="4859338" cy="2733675"/>
          </a:xfrm>
          <a:ln/>
        </p:spPr>
      </p:sp>
      <p:sp>
        <p:nvSpPr>
          <p:cNvPr id="229379" name="Notes Placeholder 2"/>
          <p:cNvSpPr>
            <a:spLocks noGrp="1"/>
          </p:cNvSpPr>
          <p:nvPr>
            <p:ph type="body" idx="1"/>
          </p:nvPr>
        </p:nvSpPr>
        <p:spPr>
          <a:xfrm>
            <a:off x="919988" y="4118001"/>
            <a:ext cx="4892926" cy="4827162"/>
          </a:xfrm>
          <a:noFill/>
          <a:ln/>
        </p:spPr>
        <p:txBody>
          <a:bodyPr/>
          <a:lstStyle/>
          <a:p>
            <a:endParaRPr lang="en-US" dirty="0">
              <a:latin typeface="Arial" pitchFamily="34" charset="0"/>
            </a:endParaRPr>
          </a:p>
        </p:txBody>
      </p:sp>
      <p:sp>
        <p:nvSpPr>
          <p:cNvPr id="2" name="Slide Number Placeholder 1"/>
          <p:cNvSpPr>
            <a:spLocks noGrp="1"/>
          </p:cNvSpPr>
          <p:nvPr>
            <p:ph type="sldNum" sz="quarter" idx="10"/>
          </p:nvPr>
        </p:nvSpPr>
        <p:spPr/>
        <p:txBody>
          <a:bodyPr/>
          <a:lstStyle/>
          <a:p>
            <a:fld id="{2BA1AA32-C644-4039-98E5-524DD55A38F8}" type="slidenum">
              <a:rPr lang="en-GB" smtClean="0"/>
              <a:pPr/>
              <a:t>22</a:t>
            </a:fld>
            <a:endParaRPr lang="en-GB" dirty="0"/>
          </a:p>
        </p:txBody>
      </p:sp>
    </p:spTree>
    <p:extLst>
      <p:ext uri="{BB962C8B-B14F-4D97-AF65-F5344CB8AC3E}">
        <p14:creationId xmlns:p14="http://schemas.microsoft.com/office/powerpoint/2010/main" val="338235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962025" y="915988"/>
            <a:ext cx="4859338" cy="2733675"/>
          </a:xfrm>
          <a:ln/>
        </p:spPr>
      </p:sp>
      <p:sp>
        <p:nvSpPr>
          <p:cNvPr id="229379" name="Notes Placeholder 2"/>
          <p:cNvSpPr>
            <a:spLocks noGrp="1"/>
          </p:cNvSpPr>
          <p:nvPr>
            <p:ph type="body" idx="1"/>
          </p:nvPr>
        </p:nvSpPr>
        <p:spPr>
          <a:xfrm>
            <a:off x="919988" y="4118001"/>
            <a:ext cx="4892926" cy="4827162"/>
          </a:xfrm>
          <a:noFill/>
          <a:ln/>
        </p:spPr>
        <p:txBody>
          <a:bodyPr/>
          <a:lstStyle/>
          <a:p>
            <a:endParaRPr lang="en-US" dirty="0">
              <a:latin typeface="Arial" pitchFamily="34" charset="0"/>
            </a:endParaRPr>
          </a:p>
        </p:txBody>
      </p:sp>
      <p:sp>
        <p:nvSpPr>
          <p:cNvPr id="2" name="Slide Number Placeholder 1"/>
          <p:cNvSpPr>
            <a:spLocks noGrp="1"/>
          </p:cNvSpPr>
          <p:nvPr>
            <p:ph type="sldNum" sz="quarter" idx="10"/>
          </p:nvPr>
        </p:nvSpPr>
        <p:spPr/>
        <p:txBody>
          <a:bodyPr/>
          <a:lstStyle/>
          <a:p>
            <a:fld id="{2BA1AA32-C644-4039-98E5-524DD55A38F8}" type="slidenum">
              <a:rPr lang="en-GB" smtClean="0"/>
              <a:pPr/>
              <a:t>23</a:t>
            </a:fld>
            <a:endParaRPr lang="en-GB" dirty="0"/>
          </a:p>
        </p:txBody>
      </p:sp>
    </p:spTree>
    <p:extLst>
      <p:ext uri="{BB962C8B-B14F-4D97-AF65-F5344CB8AC3E}">
        <p14:creationId xmlns:p14="http://schemas.microsoft.com/office/powerpoint/2010/main" val="6148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962025" y="915988"/>
            <a:ext cx="4859338" cy="2733675"/>
          </a:xfrm>
          <a:ln/>
        </p:spPr>
      </p:sp>
      <p:sp>
        <p:nvSpPr>
          <p:cNvPr id="229379" name="Notes Placeholder 2"/>
          <p:cNvSpPr>
            <a:spLocks noGrp="1"/>
          </p:cNvSpPr>
          <p:nvPr>
            <p:ph type="body" idx="1"/>
          </p:nvPr>
        </p:nvSpPr>
        <p:spPr>
          <a:xfrm>
            <a:off x="919988" y="4118001"/>
            <a:ext cx="4892926" cy="4827162"/>
          </a:xfrm>
          <a:noFill/>
          <a:ln/>
        </p:spPr>
        <p:txBody>
          <a:bodyPr/>
          <a:lstStyle/>
          <a:p>
            <a:endParaRPr lang="en-US" dirty="0">
              <a:latin typeface="Arial" pitchFamily="34" charset="0"/>
            </a:endParaRPr>
          </a:p>
        </p:txBody>
      </p:sp>
      <p:sp>
        <p:nvSpPr>
          <p:cNvPr id="2" name="Slide Number Placeholder 1"/>
          <p:cNvSpPr>
            <a:spLocks noGrp="1"/>
          </p:cNvSpPr>
          <p:nvPr>
            <p:ph type="sldNum" sz="quarter" idx="10"/>
          </p:nvPr>
        </p:nvSpPr>
        <p:spPr/>
        <p:txBody>
          <a:bodyPr/>
          <a:lstStyle/>
          <a:p>
            <a:fld id="{2BA1AA32-C644-4039-98E5-524DD55A38F8}" type="slidenum">
              <a:rPr lang="en-GB" smtClean="0"/>
              <a:pPr/>
              <a:t>24</a:t>
            </a:fld>
            <a:endParaRPr lang="en-GB" dirty="0"/>
          </a:p>
        </p:txBody>
      </p:sp>
    </p:spTree>
    <p:extLst>
      <p:ext uri="{BB962C8B-B14F-4D97-AF65-F5344CB8AC3E}">
        <p14:creationId xmlns:p14="http://schemas.microsoft.com/office/powerpoint/2010/main" val="278183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57968-5C8F-4EFE-9709-8BF2D80DBD0A}" type="datetimeFigureOut">
              <a:rPr lang="en-GB" smtClean="0"/>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136547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57968-5C8F-4EFE-9709-8BF2D80DBD0A}" type="datetimeFigureOut">
              <a:rPr lang="en-GB" smtClean="0"/>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400041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57968-5C8F-4EFE-9709-8BF2D80DBD0A}" type="datetimeFigureOut">
              <a:rPr lang="en-GB" smtClean="0"/>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194288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94642" y="630660"/>
            <a:ext cx="7197359" cy="6226478"/>
          </a:xfrm>
          <a:prstGeom prst="rect">
            <a:avLst/>
          </a:prstGeom>
        </p:spPr>
      </p:pic>
      <p:sp>
        <p:nvSpPr>
          <p:cNvPr id="11" name="Text Placeholder 6"/>
          <p:cNvSpPr>
            <a:spLocks noGrp="1"/>
          </p:cNvSpPr>
          <p:nvPr>
            <p:ph type="body" sz="quarter" idx="12" hasCustomPrompt="1"/>
          </p:nvPr>
        </p:nvSpPr>
        <p:spPr>
          <a:xfrm>
            <a:off x="451063" y="2905710"/>
            <a:ext cx="3841749" cy="486683"/>
          </a:xfrm>
          <a:prstGeom prst="rect">
            <a:avLst/>
          </a:prstGeom>
        </p:spPr>
        <p:txBody>
          <a:bodyPr lIns="0" tIns="0" rIns="0" bIns="0">
            <a:normAutofit/>
          </a:bodyPr>
          <a:lstStyle>
            <a:lvl1pPr marL="0" indent="0" algn="l">
              <a:buNone/>
              <a:defRPr sz="3332">
                <a:solidFill>
                  <a:schemeClr val="tx2"/>
                </a:solidFill>
              </a:defRPr>
            </a:lvl1pPr>
          </a:lstStyle>
          <a:p>
            <a:pPr lvl="0"/>
            <a:r>
              <a:rPr lang="en-GB" dirty="0"/>
              <a:t>Divider slide title</a:t>
            </a:r>
          </a:p>
        </p:txBody>
      </p:sp>
      <p:sp>
        <p:nvSpPr>
          <p:cNvPr id="12" name="Text Placeholder 6"/>
          <p:cNvSpPr>
            <a:spLocks noGrp="1"/>
          </p:cNvSpPr>
          <p:nvPr>
            <p:ph type="body" sz="quarter" idx="13" hasCustomPrompt="1"/>
          </p:nvPr>
        </p:nvSpPr>
        <p:spPr>
          <a:xfrm>
            <a:off x="450851" y="3586220"/>
            <a:ext cx="3841749" cy="293703"/>
          </a:xfrm>
          <a:prstGeom prst="rect">
            <a:avLst/>
          </a:prstGeom>
        </p:spPr>
        <p:txBody>
          <a:bodyPr lIns="0" tIns="0" rIns="0" bIns="0"/>
          <a:lstStyle>
            <a:lvl1pPr marL="0" indent="0" algn="l">
              <a:buNone/>
              <a:defRPr sz="2133">
                <a:solidFill>
                  <a:schemeClr val="tx1"/>
                </a:solidFill>
              </a:defRPr>
            </a:lvl1pPr>
          </a:lstStyle>
          <a:p>
            <a:pPr lvl="0"/>
            <a:r>
              <a:rPr lang="en-GB" dirty="0"/>
              <a:t>Divider slide subtitle/text</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a:spLocks noGrp="1"/>
          </p:cNvSpPr>
          <p:nvPr>
            <p:ph type="ftr" sz="quarter" idx="4294967295"/>
          </p:nvPr>
        </p:nvSpPr>
        <p:spPr>
          <a:xfrm>
            <a:off x="1091056" y="6248197"/>
            <a:ext cx="4114800" cy="213717"/>
          </a:xfrm>
          <a:prstGeom prst="rect">
            <a:avLst/>
          </a:prstGeom>
        </p:spPr>
        <p:txBody>
          <a:bodyPr/>
          <a:lstStyle/>
          <a:p>
            <a:r>
              <a:rPr lang="en-GB" sz="800" dirty="0"/>
              <a:t>Copyright © 2016 BSI. All rights reserved.</a:t>
            </a:r>
          </a:p>
        </p:txBody>
      </p:sp>
    </p:spTree>
    <p:extLst>
      <p:ext uri="{BB962C8B-B14F-4D97-AF65-F5344CB8AC3E}">
        <p14:creationId xmlns:p14="http://schemas.microsoft.com/office/powerpoint/2010/main" val="106338200"/>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4"/>
            <a:ext cx="10972800" cy="480448"/>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09600" y="1397003"/>
            <a:ext cx="5384800" cy="4729164"/>
          </a:xfrm>
        </p:spPr>
        <p:txBody>
          <a:bodyPr>
            <a:normAutofit/>
          </a:bodyPr>
          <a:lstStyle>
            <a:lvl1pPr>
              <a:defRPr sz="1866"/>
            </a:lvl1pPr>
            <a:lvl2pPr>
              <a:defRPr sz="1466"/>
            </a:lvl2pPr>
            <a:lvl3pPr>
              <a:defRPr sz="1200"/>
            </a:lvl3pPr>
            <a:lvl4pPr>
              <a:defRPr sz="1200"/>
            </a:lvl4pPr>
            <a:lvl5pPr>
              <a:defRPr sz="1200"/>
            </a:lvl5pPr>
            <a:lvl6pPr>
              <a:defRPr sz="1866"/>
            </a:lvl6pPr>
            <a:lvl7pPr>
              <a:defRPr sz="1866"/>
            </a:lvl7pPr>
            <a:lvl8pPr>
              <a:defRPr sz="1866"/>
            </a:lvl8pPr>
            <a:lvl9pPr>
              <a:defRPr sz="1866"/>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7600" y="1397003"/>
            <a:ext cx="5384800" cy="4729164"/>
          </a:xfrm>
        </p:spPr>
        <p:txBody>
          <a:bodyPr>
            <a:normAutofit/>
          </a:bodyPr>
          <a:lstStyle>
            <a:lvl1pPr>
              <a:defRPr sz="1866"/>
            </a:lvl1pPr>
            <a:lvl2pPr>
              <a:defRPr sz="1466"/>
            </a:lvl2pPr>
            <a:lvl3pPr>
              <a:defRPr sz="1200"/>
            </a:lvl3pPr>
            <a:lvl4pPr>
              <a:defRPr sz="1200"/>
            </a:lvl4pPr>
            <a:lvl5pPr>
              <a:defRPr sz="1200"/>
            </a:lvl5pPr>
            <a:lvl6pPr>
              <a:defRPr sz="1866"/>
            </a:lvl6pPr>
            <a:lvl7pPr>
              <a:defRPr sz="1866"/>
            </a:lvl7pPr>
            <a:lvl8pPr>
              <a:defRPr sz="1866"/>
            </a:lvl8pPr>
            <a:lvl9pPr>
              <a:defRPr sz="1866"/>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Date Placeholder 9"/>
          <p:cNvSpPr>
            <a:spLocks noGrp="1"/>
          </p:cNvSpPr>
          <p:nvPr>
            <p:ph type="dt" sz="half" idx="10"/>
          </p:nvPr>
        </p:nvSpPr>
        <p:spPr>
          <a:xfrm>
            <a:off x="4267202" y="6487584"/>
            <a:ext cx="1742017" cy="192617"/>
          </a:xfrm>
          <a:prstGeom prst="rect">
            <a:avLst/>
          </a:prstGeom>
        </p:spPr>
        <p:txBody>
          <a:bodyPr/>
          <a:lstStyle>
            <a:lvl1pPr>
              <a:defRPr>
                <a:solidFill>
                  <a:schemeClr val="tx1"/>
                </a:solidFill>
              </a:defRPr>
            </a:lvl1pPr>
          </a:lstStyle>
          <a:p>
            <a:pPr>
              <a:defRPr/>
            </a:pPr>
            <a:fld id="{2F6FE10A-327F-4C01-AE0D-7587D8AE3C11}" type="datetime1">
              <a:rPr lang="en-GB" smtClean="0"/>
              <a:pPr>
                <a:defRPr/>
              </a:pPr>
              <a:t>02/07/2019</a:t>
            </a:fld>
            <a:endParaRPr lang="en-US" dirty="0"/>
          </a:p>
        </p:txBody>
      </p:sp>
      <p:sp>
        <p:nvSpPr>
          <p:cNvPr id="13" name="Footer Placeholder 12"/>
          <p:cNvSpPr>
            <a:spLocks noGrp="1"/>
          </p:cNvSpPr>
          <p:nvPr>
            <p:ph type="ftr" sz="quarter" idx="12"/>
          </p:nvPr>
        </p:nvSpPr>
        <p:spPr>
          <a:xfrm>
            <a:off x="6096000" y="6487584"/>
            <a:ext cx="4986867" cy="192617"/>
          </a:xfrm>
          <a:prstGeom prst="rect">
            <a:avLst/>
          </a:prstGeom>
        </p:spPr>
        <p:txBody>
          <a:bodyPr/>
          <a:lstStyle/>
          <a:p>
            <a:pPr>
              <a:defRPr/>
            </a:pPr>
            <a:endParaRPr lang="en-US"/>
          </a:p>
        </p:txBody>
      </p:sp>
    </p:spTree>
    <p:extLst>
      <p:ext uri="{BB962C8B-B14F-4D97-AF65-F5344CB8AC3E}">
        <p14:creationId xmlns:p14="http://schemas.microsoft.com/office/powerpoint/2010/main" val="97733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450851" y="1498138"/>
            <a:ext cx="5376000" cy="238686"/>
          </a:xfrm>
          <a:prstGeom prst="rect">
            <a:avLst/>
          </a:prstGeom>
        </p:spPr>
        <p:txBody>
          <a:bodyPr lIns="0" tIns="0" rIns="0" bIns="0">
            <a:noAutofit/>
          </a:bodyPr>
          <a:lstStyle>
            <a:lvl1pPr marL="0" indent="0">
              <a:buNone/>
              <a:defRPr sz="2399" b="1">
                <a:solidFill>
                  <a:schemeClr val="tx2"/>
                </a:solidFill>
              </a:defRPr>
            </a:lvl1pPr>
          </a:lstStyle>
          <a:p>
            <a:pPr lvl="0"/>
            <a:r>
              <a:rPr lang="en-US" dirty="0"/>
              <a:t>Large subhead red</a:t>
            </a:r>
          </a:p>
        </p:txBody>
      </p:sp>
      <p:sp>
        <p:nvSpPr>
          <p:cNvPr id="8" name="Text Placeholder 6"/>
          <p:cNvSpPr>
            <a:spLocks noGrp="1"/>
          </p:cNvSpPr>
          <p:nvPr>
            <p:ph type="body" sz="quarter" idx="13" hasCustomPrompt="1"/>
          </p:nvPr>
        </p:nvSpPr>
        <p:spPr>
          <a:xfrm>
            <a:off x="6363033" y="1498138"/>
            <a:ext cx="5376000" cy="238686"/>
          </a:xfrm>
          <a:prstGeom prst="rect">
            <a:avLst/>
          </a:prstGeom>
        </p:spPr>
        <p:txBody>
          <a:bodyPr lIns="0" tIns="0" rIns="0" bIns="0">
            <a:noAutofit/>
          </a:bodyPr>
          <a:lstStyle>
            <a:lvl1pPr marL="0" indent="0">
              <a:buNone/>
              <a:defRPr sz="2399" b="1">
                <a:solidFill>
                  <a:schemeClr val="accent2"/>
                </a:solidFill>
              </a:defRPr>
            </a:lvl1pPr>
          </a:lstStyle>
          <a:p>
            <a:pPr lvl="0"/>
            <a:r>
              <a:rPr lang="en-US" dirty="0"/>
              <a:t>Large subhead teal</a:t>
            </a:r>
          </a:p>
        </p:txBody>
      </p:sp>
      <p:sp>
        <p:nvSpPr>
          <p:cNvPr id="9" name="Text Placeholder 6"/>
          <p:cNvSpPr>
            <a:spLocks noGrp="1"/>
          </p:cNvSpPr>
          <p:nvPr>
            <p:ph type="body" sz="quarter" idx="14"/>
          </p:nvPr>
        </p:nvSpPr>
        <p:spPr>
          <a:xfrm>
            <a:off x="450851"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10" name="Text Placeholder 6"/>
          <p:cNvSpPr>
            <a:spLocks noGrp="1"/>
          </p:cNvSpPr>
          <p:nvPr>
            <p:ph type="body" sz="quarter" idx="15"/>
          </p:nvPr>
        </p:nvSpPr>
        <p:spPr>
          <a:xfrm>
            <a:off x="6363033"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11" name="Footer Placeholder 2"/>
          <p:cNvSpPr>
            <a:spLocks noGrp="1"/>
          </p:cNvSpPr>
          <p:nvPr>
            <p:ph type="ftr" sz="quarter" idx="4294967295"/>
          </p:nvPr>
        </p:nvSpPr>
        <p:spPr>
          <a:xfrm>
            <a:off x="1091056" y="6248197"/>
            <a:ext cx="4114800" cy="213717"/>
          </a:xfrm>
          <a:prstGeom prst="rect">
            <a:avLst/>
          </a:prstGeom>
        </p:spPr>
        <p:txBody>
          <a:bodyPr/>
          <a:lstStyle/>
          <a:p>
            <a:r>
              <a:rPr lang="en-GB" sz="800" dirty="0"/>
              <a:t>Copyright © 2016 BSI. All rights reserved.</a:t>
            </a:r>
          </a:p>
        </p:txBody>
      </p:sp>
    </p:spTree>
    <p:extLst>
      <p:ext uri="{BB962C8B-B14F-4D97-AF65-F5344CB8AC3E}">
        <p14:creationId xmlns:p14="http://schemas.microsoft.com/office/powerpoint/2010/main" val="904951766"/>
      </p:ext>
    </p:extLst>
  </p:cSld>
  <p:clrMapOvr>
    <a:masterClrMapping/>
  </p:clrMapOvr>
  <p:extLst mod="1">
    <p:ext uri="{DCECCB84-F9BA-43D5-87BE-67443E8EF086}">
      <p15:sldGuideLst xmlns:p15="http://schemas.microsoft.com/office/powerpoint/2012/main">
        <p15:guide id="1" orient="horz" pos="2460">
          <p15:clr>
            <a:srgbClr val="FBAE40"/>
          </p15:clr>
        </p15:guide>
        <p15:guide id="2" pos="3005">
          <p15:clr>
            <a:srgbClr val="FBAE40"/>
          </p15:clr>
        </p15:guide>
        <p15:guide id="3" pos="2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450851" y="1498138"/>
            <a:ext cx="5376000" cy="238686"/>
          </a:xfrm>
          <a:prstGeom prst="rect">
            <a:avLst/>
          </a:prstGeom>
        </p:spPr>
        <p:txBody>
          <a:bodyPr lIns="0" tIns="0" rIns="0" bIns="0">
            <a:noAutofit/>
          </a:bodyPr>
          <a:lstStyle>
            <a:lvl1pPr marL="0" indent="0">
              <a:buNone/>
              <a:defRPr sz="2399" b="1">
                <a:solidFill>
                  <a:schemeClr val="tx2"/>
                </a:solidFill>
              </a:defRPr>
            </a:lvl1pPr>
          </a:lstStyle>
          <a:p>
            <a:pPr lvl="0"/>
            <a:r>
              <a:rPr lang="en-US" dirty="0"/>
              <a:t>Large subhead red</a:t>
            </a:r>
          </a:p>
        </p:txBody>
      </p:sp>
      <p:sp>
        <p:nvSpPr>
          <p:cNvPr id="8" name="Text Placeholder 6"/>
          <p:cNvSpPr>
            <a:spLocks noGrp="1"/>
          </p:cNvSpPr>
          <p:nvPr>
            <p:ph type="body" sz="quarter" idx="13" hasCustomPrompt="1"/>
          </p:nvPr>
        </p:nvSpPr>
        <p:spPr>
          <a:xfrm>
            <a:off x="6363033" y="1498138"/>
            <a:ext cx="5376000" cy="238686"/>
          </a:xfrm>
          <a:prstGeom prst="rect">
            <a:avLst/>
          </a:prstGeom>
        </p:spPr>
        <p:txBody>
          <a:bodyPr lIns="0" tIns="0" rIns="0" bIns="0">
            <a:noAutofit/>
          </a:bodyPr>
          <a:lstStyle>
            <a:lvl1pPr marL="0" indent="0">
              <a:buNone/>
              <a:defRPr sz="2399" b="1">
                <a:solidFill>
                  <a:schemeClr val="accent2"/>
                </a:solidFill>
              </a:defRPr>
            </a:lvl1pPr>
          </a:lstStyle>
          <a:p>
            <a:pPr lvl="0"/>
            <a:r>
              <a:rPr lang="en-US" dirty="0"/>
              <a:t>Large subhead teal</a:t>
            </a:r>
          </a:p>
        </p:txBody>
      </p:sp>
      <p:sp>
        <p:nvSpPr>
          <p:cNvPr id="9" name="Text Placeholder 6"/>
          <p:cNvSpPr>
            <a:spLocks noGrp="1"/>
          </p:cNvSpPr>
          <p:nvPr>
            <p:ph type="body" sz="quarter" idx="14"/>
          </p:nvPr>
        </p:nvSpPr>
        <p:spPr>
          <a:xfrm>
            <a:off x="450851"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10" name="Text Placeholder 6"/>
          <p:cNvSpPr>
            <a:spLocks noGrp="1"/>
          </p:cNvSpPr>
          <p:nvPr>
            <p:ph type="body" sz="quarter" idx="15"/>
          </p:nvPr>
        </p:nvSpPr>
        <p:spPr>
          <a:xfrm>
            <a:off x="6363033"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11"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944930044"/>
      </p:ext>
    </p:extLst>
  </p:cSld>
  <p:clrMapOvr>
    <a:masterClrMapping/>
  </p:clrMapOvr>
  <p:extLst mod="1">
    <p:ext uri="{DCECCB84-F9BA-43D5-87BE-67443E8EF086}">
      <p15:sldGuideLst xmlns:p15="http://schemas.microsoft.com/office/powerpoint/2012/main">
        <p15:guide id="1" orient="horz" pos="2460">
          <p15:clr>
            <a:srgbClr val="FBAE40"/>
          </p15:clr>
        </p15:guide>
        <p15:guide id="2" pos="3005">
          <p15:clr>
            <a:srgbClr val="FBAE40"/>
          </p15:clr>
        </p15:guide>
        <p15:guide id="3" pos="2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450851" y="1498138"/>
            <a:ext cx="5376000" cy="238686"/>
          </a:xfrm>
          <a:prstGeom prst="rect">
            <a:avLst/>
          </a:prstGeom>
        </p:spPr>
        <p:txBody>
          <a:bodyPr lIns="0" tIns="0" rIns="0" bIns="0">
            <a:noAutofit/>
          </a:bodyPr>
          <a:lstStyle>
            <a:lvl1pPr marL="0" indent="0">
              <a:buNone/>
              <a:defRPr sz="2399"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450851"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6" name="Picture Placeholder 5"/>
          <p:cNvSpPr>
            <a:spLocks noGrp="1"/>
          </p:cNvSpPr>
          <p:nvPr>
            <p:ph type="pic" sz="quarter" idx="15" hasCustomPrompt="1"/>
          </p:nvPr>
        </p:nvSpPr>
        <p:spPr>
          <a:xfrm>
            <a:off x="6362700" y="1498138"/>
            <a:ext cx="5376333" cy="3707255"/>
          </a:xfrm>
          <a:prstGeom prst="rect">
            <a:avLst/>
          </a:prstGeom>
        </p:spPr>
        <p:txBody>
          <a:bodyPr/>
          <a:lstStyle>
            <a:lvl1pPr marL="0" indent="0">
              <a:buNone/>
              <a:defRPr sz="2399"/>
            </a:lvl1pPr>
          </a:lstStyle>
          <a:p>
            <a:r>
              <a:rPr lang="en-GB" dirty="0"/>
              <a:t>Image</a:t>
            </a:r>
          </a:p>
        </p:txBody>
      </p:sp>
      <p:sp>
        <p:nvSpPr>
          <p:cNvPr id="8"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3000027647"/>
      </p:ext>
    </p:extLst>
  </p:cSld>
  <p:clrMapOvr>
    <a:masterClrMapping/>
  </p:clrMapOvr>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ne_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One column</a:t>
            </a:r>
            <a:endParaRPr lang="en-GB" dirty="0"/>
          </a:p>
        </p:txBody>
      </p:sp>
      <p:sp>
        <p:nvSpPr>
          <p:cNvPr id="7" name="Text Placeholder 6"/>
          <p:cNvSpPr>
            <a:spLocks noGrp="1"/>
          </p:cNvSpPr>
          <p:nvPr>
            <p:ph type="body" sz="quarter" idx="12" hasCustomPrompt="1"/>
          </p:nvPr>
        </p:nvSpPr>
        <p:spPr>
          <a:xfrm>
            <a:off x="450851" y="1315314"/>
            <a:ext cx="11263629" cy="238686"/>
          </a:xfrm>
          <a:prstGeom prst="rect">
            <a:avLst/>
          </a:prstGeom>
        </p:spPr>
        <p:txBody>
          <a:bodyPr lIns="0" tIns="0" rIns="0" bIns="0">
            <a:noAutofit/>
          </a:bodyPr>
          <a:lstStyle>
            <a:lvl1pPr marL="0" indent="0">
              <a:buNone/>
              <a:defRPr sz="2399"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450851" y="1716510"/>
            <a:ext cx="11263629" cy="4072903"/>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6"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2602682581"/>
      </p:ext>
    </p:extLst>
  </p:cSld>
  <p:clrMapOvr>
    <a:masterClrMapping/>
  </p:clrMapOvr>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4"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3089969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a:t>
            </a:r>
            <a:endParaRPr lang="en-GB" dirty="0"/>
          </a:p>
        </p:txBody>
      </p:sp>
      <p:sp>
        <p:nvSpPr>
          <p:cNvPr id="7" name="Text Placeholder 6"/>
          <p:cNvSpPr>
            <a:spLocks noGrp="1"/>
          </p:cNvSpPr>
          <p:nvPr>
            <p:ph type="body" sz="quarter" idx="12" hasCustomPrompt="1"/>
          </p:nvPr>
        </p:nvSpPr>
        <p:spPr>
          <a:xfrm>
            <a:off x="461011" y="1498138"/>
            <a:ext cx="3504000" cy="238686"/>
          </a:xfrm>
          <a:prstGeom prst="rect">
            <a:avLst/>
          </a:prstGeom>
        </p:spPr>
        <p:txBody>
          <a:bodyPr lIns="0" tIns="0" rIns="0" bIns="0">
            <a:noAutofit/>
          </a:bodyPr>
          <a:lstStyle>
            <a:lvl1pPr marL="0" indent="0">
              <a:buNone/>
              <a:defRPr sz="2133" b="1">
                <a:solidFill>
                  <a:schemeClr val="tx2"/>
                </a:solidFill>
              </a:defRPr>
            </a:lvl1pPr>
          </a:lstStyle>
          <a:p>
            <a:pPr lvl="0"/>
            <a:r>
              <a:rPr lang="en-US" dirty="0"/>
              <a:t>Subhead red</a:t>
            </a:r>
          </a:p>
        </p:txBody>
      </p:sp>
      <p:sp>
        <p:nvSpPr>
          <p:cNvPr id="9" name="Text Placeholder 6"/>
          <p:cNvSpPr>
            <a:spLocks noGrp="1"/>
          </p:cNvSpPr>
          <p:nvPr>
            <p:ph type="body" sz="quarter" idx="14"/>
          </p:nvPr>
        </p:nvSpPr>
        <p:spPr>
          <a:xfrm>
            <a:off x="461011" y="1818079"/>
            <a:ext cx="3504000" cy="3374918"/>
          </a:xfrm>
          <a:prstGeom prst="rect">
            <a:avLst/>
          </a:prstGeom>
        </p:spPr>
        <p:txBody>
          <a:bodyPr lIns="0" tIns="0" rIns="0" bIns="0">
            <a:normAutofit/>
          </a:bodyPr>
          <a:lstStyle>
            <a:lvl1pPr marL="0" indent="0">
              <a:lnSpc>
                <a:spcPct val="100000"/>
              </a:lnSpc>
              <a:spcBef>
                <a:spcPts val="800"/>
              </a:spcBef>
              <a:buNone/>
              <a:defRPr sz="1866">
                <a:solidFill>
                  <a:schemeClr val="tx1"/>
                </a:solidFill>
              </a:defRPr>
            </a:lvl1pPr>
          </a:lstStyle>
          <a:p>
            <a:pPr lvl="0"/>
            <a:r>
              <a:rPr lang="en-US"/>
              <a:t>Edit Master text styles</a:t>
            </a:r>
          </a:p>
        </p:txBody>
      </p:sp>
      <p:sp>
        <p:nvSpPr>
          <p:cNvPr id="6" name="Picture Placeholder 5"/>
          <p:cNvSpPr>
            <a:spLocks noGrp="1"/>
          </p:cNvSpPr>
          <p:nvPr>
            <p:ph type="pic" sz="quarter" idx="15" hasCustomPrompt="1"/>
          </p:nvPr>
        </p:nvSpPr>
        <p:spPr>
          <a:xfrm>
            <a:off x="8208235" y="1498138"/>
            <a:ext cx="3504000" cy="3707255"/>
          </a:xfrm>
          <a:prstGeom prst="rect">
            <a:avLst/>
          </a:prstGeom>
        </p:spPr>
        <p:txBody>
          <a:bodyPr/>
          <a:lstStyle>
            <a:lvl1pPr marL="0" indent="0">
              <a:buNone/>
              <a:defRPr sz="2399"/>
            </a:lvl1pPr>
          </a:lstStyle>
          <a:p>
            <a:r>
              <a:rPr lang="en-GB" dirty="0"/>
              <a:t>Image</a:t>
            </a:r>
          </a:p>
        </p:txBody>
      </p:sp>
      <p:sp>
        <p:nvSpPr>
          <p:cNvPr id="8" name="Text Placeholder 6"/>
          <p:cNvSpPr>
            <a:spLocks noGrp="1"/>
          </p:cNvSpPr>
          <p:nvPr>
            <p:ph type="body" sz="quarter" idx="16" hasCustomPrompt="1"/>
          </p:nvPr>
        </p:nvSpPr>
        <p:spPr>
          <a:xfrm>
            <a:off x="4334623" y="1498138"/>
            <a:ext cx="3504000" cy="238686"/>
          </a:xfrm>
          <a:prstGeom prst="rect">
            <a:avLst/>
          </a:prstGeom>
        </p:spPr>
        <p:txBody>
          <a:bodyPr lIns="0" tIns="0" rIns="0" bIns="0">
            <a:noAutofit/>
          </a:bodyPr>
          <a:lstStyle>
            <a:lvl1pPr marL="0" indent="0">
              <a:buNone/>
              <a:defRPr sz="2133" b="1">
                <a:solidFill>
                  <a:schemeClr val="accent2"/>
                </a:solidFill>
              </a:defRPr>
            </a:lvl1pPr>
          </a:lstStyle>
          <a:p>
            <a:pPr lvl="0"/>
            <a:r>
              <a:rPr lang="en-US" dirty="0"/>
              <a:t>Subhead red</a:t>
            </a:r>
          </a:p>
        </p:txBody>
      </p:sp>
      <p:sp>
        <p:nvSpPr>
          <p:cNvPr id="10" name="Text Placeholder 6"/>
          <p:cNvSpPr>
            <a:spLocks noGrp="1"/>
          </p:cNvSpPr>
          <p:nvPr>
            <p:ph type="body" sz="quarter" idx="17"/>
          </p:nvPr>
        </p:nvSpPr>
        <p:spPr>
          <a:xfrm>
            <a:off x="4334623" y="1818079"/>
            <a:ext cx="3504000" cy="3374918"/>
          </a:xfrm>
          <a:prstGeom prst="rect">
            <a:avLst/>
          </a:prstGeom>
        </p:spPr>
        <p:txBody>
          <a:bodyPr lIns="0" tIns="0" rIns="0" bIns="0">
            <a:normAutofit/>
          </a:bodyPr>
          <a:lstStyle>
            <a:lvl1pPr marL="0" indent="0">
              <a:lnSpc>
                <a:spcPct val="100000"/>
              </a:lnSpc>
              <a:spcBef>
                <a:spcPts val="800"/>
              </a:spcBef>
              <a:buNone/>
              <a:defRPr sz="1866">
                <a:solidFill>
                  <a:schemeClr val="tx1"/>
                </a:solidFill>
              </a:defRPr>
            </a:lvl1pPr>
          </a:lstStyle>
          <a:p>
            <a:pPr lvl="0"/>
            <a:r>
              <a:rPr lang="en-US"/>
              <a:t>Edit Master text styles</a:t>
            </a:r>
          </a:p>
        </p:txBody>
      </p:sp>
      <p:sp>
        <p:nvSpPr>
          <p:cNvPr id="11"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3143133294"/>
      </p:ext>
    </p:extLst>
  </p:cSld>
  <p:clrMapOvr>
    <a:masterClrMapping/>
  </p:clrMapOvr>
  <p:extLst mod="1">
    <p:ext uri="{DCECCB84-F9BA-43D5-87BE-67443E8EF086}">
      <p15:sldGuideLst xmlns:p15="http://schemas.microsoft.com/office/powerpoint/2012/main">
        <p15:guide id="1" orient="horz" pos="2460">
          <p15:clr>
            <a:srgbClr val="FBAE40"/>
          </p15:clr>
        </p15:guide>
        <p15:guide id="0" pos="1882">
          <p15:clr>
            <a:srgbClr val="FBAE40"/>
          </p15:clr>
        </p15:guide>
        <p15:guide id="2" pos="2045">
          <p15:clr>
            <a:srgbClr val="FBAE40"/>
          </p15:clr>
        </p15:guide>
        <p15:guide id="3" pos="3710">
          <p15:clr>
            <a:srgbClr val="FBAE40"/>
          </p15:clr>
        </p15:guide>
        <p15:guide id="4" pos="38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57968-5C8F-4EFE-9709-8BF2D80DBD0A}" type="datetimeFigureOut">
              <a:rPr lang="en-GB" smtClean="0"/>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3943638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 boxes</a:t>
            </a:r>
            <a:endParaRPr lang="en-GB" dirty="0"/>
          </a:p>
        </p:txBody>
      </p:sp>
      <p:sp>
        <p:nvSpPr>
          <p:cNvPr id="5" name="Rectangle 4"/>
          <p:cNvSpPr/>
          <p:nvPr userDrawn="1"/>
        </p:nvSpPr>
        <p:spPr>
          <a:xfrm>
            <a:off x="450810" y="1498137"/>
            <a:ext cx="3532716"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7" name="Text Placeholder 6"/>
          <p:cNvSpPr>
            <a:spLocks noGrp="1"/>
          </p:cNvSpPr>
          <p:nvPr>
            <p:ph type="body" sz="quarter" idx="12" hasCustomPrompt="1"/>
          </p:nvPr>
        </p:nvSpPr>
        <p:spPr>
          <a:xfrm>
            <a:off x="450767" y="1498137"/>
            <a:ext cx="3532800" cy="523079"/>
          </a:xfrm>
          <a:prstGeom prst="rect">
            <a:avLst/>
          </a:prstGeom>
          <a:noFill/>
        </p:spPr>
        <p:txBody>
          <a:bodyPr lIns="108000" tIns="108000" rIns="108000" bIns="108000">
            <a:noAutofit/>
          </a:bodyPr>
          <a:lstStyle>
            <a:lvl1pPr marL="0" indent="0">
              <a:buNone/>
              <a:defRPr sz="1866" b="1">
                <a:solidFill>
                  <a:schemeClr val="tx2"/>
                </a:solidFill>
              </a:defRPr>
            </a:lvl1pPr>
          </a:lstStyle>
          <a:p>
            <a:pPr lvl="0"/>
            <a:r>
              <a:rPr lang="en-US" dirty="0"/>
              <a:t>Large subhead red</a:t>
            </a:r>
          </a:p>
        </p:txBody>
      </p:sp>
      <p:sp>
        <p:nvSpPr>
          <p:cNvPr id="9" name="Text Placeholder 6"/>
          <p:cNvSpPr>
            <a:spLocks noGrp="1"/>
          </p:cNvSpPr>
          <p:nvPr>
            <p:ph type="body" sz="quarter" idx="14" hasCustomPrompt="1"/>
          </p:nvPr>
        </p:nvSpPr>
        <p:spPr>
          <a:xfrm>
            <a:off x="450767" y="2025025"/>
            <a:ext cx="3532800" cy="788426"/>
          </a:xfrm>
          <a:prstGeom prst="rect">
            <a:avLst/>
          </a:prstGeom>
          <a:noFill/>
        </p:spPr>
        <p:txBody>
          <a:bodyPr lIns="108000" tIns="108000" rIns="108000" bIns="108000">
            <a:normAutofit/>
          </a:bodyPr>
          <a:lstStyle>
            <a:lvl1pPr marL="0" indent="0">
              <a:lnSpc>
                <a:spcPct val="100000"/>
              </a:lnSpc>
              <a:spcBef>
                <a:spcPts val="800"/>
              </a:spcBef>
              <a:buNone/>
              <a:defRPr sz="1333" b="1">
                <a:solidFill>
                  <a:schemeClr val="tx1"/>
                </a:solidFill>
              </a:defRPr>
            </a:lvl1pPr>
          </a:lstStyle>
          <a:p>
            <a:pPr lvl="0"/>
            <a:r>
              <a:rPr lang="en-US" dirty="0"/>
              <a:t>Bold body copy</a:t>
            </a:r>
          </a:p>
        </p:txBody>
      </p:sp>
      <p:sp>
        <p:nvSpPr>
          <p:cNvPr id="11" name="Text Placeholder 6"/>
          <p:cNvSpPr>
            <a:spLocks noGrp="1"/>
          </p:cNvSpPr>
          <p:nvPr>
            <p:ph type="body" sz="quarter" idx="18" hasCustomPrompt="1"/>
          </p:nvPr>
        </p:nvSpPr>
        <p:spPr>
          <a:xfrm>
            <a:off x="450767" y="2818530"/>
            <a:ext cx="3532800" cy="1082341"/>
          </a:xfrm>
          <a:prstGeom prst="rect">
            <a:avLst/>
          </a:prstGeom>
          <a:noFill/>
        </p:spPr>
        <p:txBody>
          <a:bodyPr lIns="108000" tIns="108000" rIns="108000" bIns="108000">
            <a:normAutofit/>
          </a:bodyPr>
          <a:lstStyle>
            <a:lvl1pPr marL="0" indent="0">
              <a:lnSpc>
                <a:spcPct val="100000"/>
              </a:lnSpc>
              <a:spcBef>
                <a:spcPts val="800"/>
              </a:spcBef>
              <a:buNone/>
              <a:defRPr sz="1333" b="0">
                <a:solidFill>
                  <a:schemeClr val="tx1"/>
                </a:solidFill>
              </a:defRPr>
            </a:lvl1pPr>
          </a:lstStyle>
          <a:p>
            <a:pPr lvl="0"/>
            <a:r>
              <a:rPr lang="en-US" dirty="0"/>
              <a:t>Standard body copy</a:t>
            </a:r>
          </a:p>
        </p:txBody>
      </p:sp>
      <p:sp>
        <p:nvSpPr>
          <p:cNvPr id="13" name="Text Placeholder 6"/>
          <p:cNvSpPr>
            <a:spLocks noGrp="1"/>
          </p:cNvSpPr>
          <p:nvPr>
            <p:ph type="body" sz="quarter" idx="19" hasCustomPrompt="1"/>
          </p:nvPr>
        </p:nvSpPr>
        <p:spPr>
          <a:xfrm>
            <a:off x="450767" y="3900235"/>
            <a:ext cx="35328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400" b="0">
                <a:solidFill>
                  <a:schemeClr val="tx1"/>
                </a:solidFill>
              </a:defRPr>
            </a:lvl1pPr>
          </a:lstStyle>
          <a:p>
            <a:pPr lvl="0"/>
            <a:r>
              <a:rPr lang="en-US" dirty="0"/>
              <a:t>Bullet Points</a:t>
            </a:r>
          </a:p>
        </p:txBody>
      </p:sp>
      <p:sp>
        <p:nvSpPr>
          <p:cNvPr id="24" name="Rectangle 23"/>
          <p:cNvSpPr/>
          <p:nvPr userDrawn="1"/>
        </p:nvSpPr>
        <p:spPr>
          <a:xfrm>
            <a:off x="4328627" y="1498138"/>
            <a:ext cx="3532716"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25" name="Text Placeholder 6"/>
          <p:cNvSpPr>
            <a:spLocks noGrp="1"/>
          </p:cNvSpPr>
          <p:nvPr>
            <p:ph type="body" sz="quarter" idx="20" hasCustomPrompt="1"/>
          </p:nvPr>
        </p:nvSpPr>
        <p:spPr>
          <a:xfrm>
            <a:off x="4328584" y="1498139"/>
            <a:ext cx="3532800" cy="523079"/>
          </a:xfrm>
          <a:prstGeom prst="rect">
            <a:avLst/>
          </a:prstGeom>
          <a:noFill/>
        </p:spPr>
        <p:txBody>
          <a:bodyPr lIns="108000" tIns="108000" rIns="108000" bIns="108000">
            <a:noAutofit/>
          </a:bodyPr>
          <a:lstStyle>
            <a:lvl1pPr marL="0" indent="0">
              <a:buNone/>
              <a:defRPr sz="1866" b="1">
                <a:solidFill>
                  <a:schemeClr val="tx2"/>
                </a:solidFill>
              </a:defRPr>
            </a:lvl1pPr>
          </a:lstStyle>
          <a:p>
            <a:pPr lvl="0"/>
            <a:r>
              <a:rPr lang="en-US" dirty="0"/>
              <a:t>Large subhead red</a:t>
            </a:r>
          </a:p>
        </p:txBody>
      </p:sp>
      <p:sp>
        <p:nvSpPr>
          <p:cNvPr id="26" name="Text Placeholder 6"/>
          <p:cNvSpPr>
            <a:spLocks noGrp="1"/>
          </p:cNvSpPr>
          <p:nvPr>
            <p:ph type="body" sz="quarter" idx="21" hasCustomPrompt="1"/>
          </p:nvPr>
        </p:nvSpPr>
        <p:spPr>
          <a:xfrm>
            <a:off x="4328584" y="2025027"/>
            <a:ext cx="3532800" cy="788426"/>
          </a:xfrm>
          <a:prstGeom prst="rect">
            <a:avLst/>
          </a:prstGeom>
          <a:noFill/>
        </p:spPr>
        <p:txBody>
          <a:bodyPr lIns="108000" tIns="108000" rIns="108000" bIns="108000">
            <a:normAutofit/>
          </a:bodyPr>
          <a:lstStyle>
            <a:lvl1pPr marL="0" indent="0">
              <a:lnSpc>
                <a:spcPct val="100000"/>
              </a:lnSpc>
              <a:spcBef>
                <a:spcPts val="800"/>
              </a:spcBef>
              <a:buNone/>
              <a:defRPr sz="1333" b="1">
                <a:solidFill>
                  <a:schemeClr val="tx1"/>
                </a:solidFill>
              </a:defRPr>
            </a:lvl1pPr>
          </a:lstStyle>
          <a:p>
            <a:pPr lvl="0"/>
            <a:r>
              <a:rPr lang="en-US" dirty="0"/>
              <a:t>Bold body copy</a:t>
            </a:r>
          </a:p>
        </p:txBody>
      </p:sp>
      <p:sp>
        <p:nvSpPr>
          <p:cNvPr id="27" name="Text Placeholder 6"/>
          <p:cNvSpPr>
            <a:spLocks noGrp="1"/>
          </p:cNvSpPr>
          <p:nvPr>
            <p:ph type="body" sz="quarter" idx="22" hasCustomPrompt="1"/>
          </p:nvPr>
        </p:nvSpPr>
        <p:spPr>
          <a:xfrm>
            <a:off x="4328584" y="2818531"/>
            <a:ext cx="3532800" cy="1082341"/>
          </a:xfrm>
          <a:prstGeom prst="rect">
            <a:avLst/>
          </a:prstGeom>
          <a:noFill/>
        </p:spPr>
        <p:txBody>
          <a:bodyPr lIns="108000" tIns="108000" rIns="108000" bIns="108000">
            <a:normAutofit/>
          </a:bodyPr>
          <a:lstStyle>
            <a:lvl1pPr marL="0" indent="0">
              <a:lnSpc>
                <a:spcPct val="100000"/>
              </a:lnSpc>
              <a:spcBef>
                <a:spcPts val="800"/>
              </a:spcBef>
              <a:buNone/>
              <a:defRPr sz="1333" b="0">
                <a:solidFill>
                  <a:schemeClr val="tx1"/>
                </a:solidFill>
              </a:defRPr>
            </a:lvl1pPr>
          </a:lstStyle>
          <a:p>
            <a:pPr lvl="0"/>
            <a:r>
              <a:rPr lang="en-US" dirty="0"/>
              <a:t>Standard body copy</a:t>
            </a:r>
          </a:p>
        </p:txBody>
      </p:sp>
      <p:sp>
        <p:nvSpPr>
          <p:cNvPr id="28" name="Text Placeholder 6"/>
          <p:cNvSpPr>
            <a:spLocks noGrp="1"/>
          </p:cNvSpPr>
          <p:nvPr>
            <p:ph type="body" sz="quarter" idx="23" hasCustomPrompt="1"/>
          </p:nvPr>
        </p:nvSpPr>
        <p:spPr>
          <a:xfrm>
            <a:off x="4328584" y="3900237"/>
            <a:ext cx="35328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400" b="0">
                <a:solidFill>
                  <a:schemeClr val="tx1"/>
                </a:solidFill>
              </a:defRPr>
            </a:lvl1pPr>
          </a:lstStyle>
          <a:p>
            <a:pPr lvl="0"/>
            <a:r>
              <a:rPr lang="en-US" dirty="0"/>
              <a:t>Bullet Points</a:t>
            </a:r>
          </a:p>
        </p:txBody>
      </p:sp>
      <p:sp>
        <p:nvSpPr>
          <p:cNvPr id="29" name="Rectangle 28"/>
          <p:cNvSpPr/>
          <p:nvPr userDrawn="1"/>
        </p:nvSpPr>
        <p:spPr>
          <a:xfrm>
            <a:off x="8206318" y="1498138"/>
            <a:ext cx="3532716"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30" name="Text Placeholder 6"/>
          <p:cNvSpPr>
            <a:spLocks noGrp="1"/>
          </p:cNvSpPr>
          <p:nvPr>
            <p:ph type="body" sz="quarter" idx="24" hasCustomPrompt="1"/>
          </p:nvPr>
        </p:nvSpPr>
        <p:spPr>
          <a:xfrm>
            <a:off x="8206275" y="1498139"/>
            <a:ext cx="3532800" cy="523079"/>
          </a:xfrm>
          <a:prstGeom prst="rect">
            <a:avLst/>
          </a:prstGeom>
          <a:noFill/>
        </p:spPr>
        <p:txBody>
          <a:bodyPr lIns="108000" tIns="108000" rIns="108000" bIns="108000">
            <a:noAutofit/>
          </a:bodyPr>
          <a:lstStyle>
            <a:lvl1pPr marL="0" indent="0">
              <a:buNone/>
              <a:defRPr sz="1866" b="1">
                <a:solidFill>
                  <a:schemeClr val="tx2"/>
                </a:solidFill>
              </a:defRPr>
            </a:lvl1pPr>
          </a:lstStyle>
          <a:p>
            <a:pPr lvl="0"/>
            <a:r>
              <a:rPr lang="en-US" dirty="0"/>
              <a:t>Large subhead red</a:t>
            </a:r>
          </a:p>
        </p:txBody>
      </p:sp>
      <p:sp>
        <p:nvSpPr>
          <p:cNvPr id="31" name="Text Placeholder 6"/>
          <p:cNvSpPr>
            <a:spLocks noGrp="1"/>
          </p:cNvSpPr>
          <p:nvPr>
            <p:ph type="body" sz="quarter" idx="25" hasCustomPrompt="1"/>
          </p:nvPr>
        </p:nvSpPr>
        <p:spPr>
          <a:xfrm>
            <a:off x="8206275" y="2025027"/>
            <a:ext cx="3532800" cy="788426"/>
          </a:xfrm>
          <a:prstGeom prst="rect">
            <a:avLst/>
          </a:prstGeom>
          <a:noFill/>
        </p:spPr>
        <p:txBody>
          <a:bodyPr lIns="108000" tIns="108000" rIns="108000" bIns="108000">
            <a:normAutofit/>
          </a:bodyPr>
          <a:lstStyle>
            <a:lvl1pPr marL="0" indent="0">
              <a:lnSpc>
                <a:spcPct val="100000"/>
              </a:lnSpc>
              <a:spcBef>
                <a:spcPts val="800"/>
              </a:spcBef>
              <a:buNone/>
              <a:defRPr sz="1333" b="1">
                <a:solidFill>
                  <a:schemeClr val="tx1"/>
                </a:solidFill>
              </a:defRPr>
            </a:lvl1pPr>
          </a:lstStyle>
          <a:p>
            <a:pPr lvl="0"/>
            <a:r>
              <a:rPr lang="en-US" dirty="0"/>
              <a:t>Bold body copy</a:t>
            </a:r>
          </a:p>
        </p:txBody>
      </p:sp>
      <p:sp>
        <p:nvSpPr>
          <p:cNvPr id="32" name="Text Placeholder 6"/>
          <p:cNvSpPr>
            <a:spLocks noGrp="1"/>
          </p:cNvSpPr>
          <p:nvPr>
            <p:ph type="body" sz="quarter" idx="26" hasCustomPrompt="1"/>
          </p:nvPr>
        </p:nvSpPr>
        <p:spPr>
          <a:xfrm>
            <a:off x="8206275" y="2818531"/>
            <a:ext cx="3532800" cy="1082341"/>
          </a:xfrm>
          <a:prstGeom prst="rect">
            <a:avLst/>
          </a:prstGeom>
          <a:noFill/>
        </p:spPr>
        <p:txBody>
          <a:bodyPr lIns="108000" tIns="108000" rIns="108000" bIns="108000">
            <a:normAutofit/>
          </a:bodyPr>
          <a:lstStyle>
            <a:lvl1pPr marL="0" indent="0">
              <a:lnSpc>
                <a:spcPct val="100000"/>
              </a:lnSpc>
              <a:spcBef>
                <a:spcPts val="800"/>
              </a:spcBef>
              <a:buNone/>
              <a:defRPr sz="1333" b="0">
                <a:solidFill>
                  <a:schemeClr val="tx1"/>
                </a:solidFill>
              </a:defRPr>
            </a:lvl1pPr>
          </a:lstStyle>
          <a:p>
            <a:pPr lvl="0"/>
            <a:r>
              <a:rPr lang="en-US" dirty="0"/>
              <a:t>Standard body copy</a:t>
            </a:r>
          </a:p>
        </p:txBody>
      </p:sp>
      <p:sp>
        <p:nvSpPr>
          <p:cNvPr id="33" name="Text Placeholder 6"/>
          <p:cNvSpPr>
            <a:spLocks noGrp="1"/>
          </p:cNvSpPr>
          <p:nvPr>
            <p:ph type="body" sz="quarter" idx="27" hasCustomPrompt="1"/>
          </p:nvPr>
        </p:nvSpPr>
        <p:spPr>
          <a:xfrm>
            <a:off x="8206275" y="3900237"/>
            <a:ext cx="35328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400" b="0">
                <a:solidFill>
                  <a:schemeClr val="tx1"/>
                </a:solidFill>
              </a:defRPr>
            </a:lvl1pPr>
          </a:lstStyle>
          <a:p>
            <a:pPr lvl="0"/>
            <a:r>
              <a:rPr lang="en-US" dirty="0"/>
              <a:t>Bullet Points</a:t>
            </a:r>
          </a:p>
        </p:txBody>
      </p:sp>
      <p:sp>
        <p:nvSpPr>
          <p:cNvPr id="19" name="Footer Placeholder 2"/>
          <p:cNvSpPr txBox="1">
            <a:spLocks/>
          </p:cNvSpPr>
          <p:nvPr userDrawn="1"/>
        </p:nvSpPr>
        <p:spPr>
          <a:xfrm>
            <a:off x="1091056" y="6248197"/>
            <a:ext cx="4114800" cy="21371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a:ea typeface="+mn-ea"/>
                <a:cs typeface="+mn-cs"/>
              </a:rPr>
              <a:t>Copyright © 2016 BSI. All rights reserved.</a:t>
            </a:r>
          </a:p>
        </p:txBody>
      </p:sp>
    </p:spTree>
    <p:extLst>
      <p:ext uri="{BB962C8B-B14F-4D97-AF65-F5344CB8AC3E}">
        <p14:creationId xmlns:p14="http://schemas.microsoft.com/office/powerpoint/2010/main" val="1249858200"/>
      </p:ext>
    </p:extLst>
  </p:cSld>
  <p:clrMapOvr>
    <a:masterClrMapping/>
  </p:clrMapOvr>
  <p:extLst mod="1">
    <p:ext uri="{DCECCB84-F9BA-43D5-87BE-67443E8EF086}">
      <p15:sldGuideLst xmlns:p15="http://schemas.microsoft.com/office/powerpoint/2012/main">
        <p15:guide id="1" orient="horz" pos="2787">
          <p15:clr>
            <a:srgbClr val="FBAE40"/>
          </p15:clr>
        </p15:guide>
        <p15:guide id="2" pos="1882">
          <p15:clr>
            <a:srgbClr val="FBAE40"/>
          </p15:clr>
        </p15:guide>
        <p15:guide id="3" pos="2045">
          <p15:clr>
            <a:srgbClr val="FBAE40"/>
          </p15:clr>
        </p15:guide>
        <p15:guide id="4" pos="3716">
          <p15:clr>
            <a:srgbClr val="FBAE40"/>
          </p15:clr>
        </p15:guide>
        <p15:guide id="5" pos="387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column boxes</a:t>
            </a:r>
            <a:endParaRPr lang="en-GB" dirty="0"/>
          </a:p>
        </p:txBody>
      </p:sp>
      <p:sp>
        <p:nvSpPr>
          <p:cNvPr id="23" name="Rectangle 22"/>
          <p:cNvSpPr/>
          <p:nvPr userDrawn="1"/>
        </p:nvSpPr>
        <p:spPr>
          <a:xfrm>
            <a:off x="450809" y="1498137"/>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34" name="Text Placeholder 6"/>
          <p:cNvSpPr>
            <a:spLocks noGrp="1"/>
          </p:cNvSpPr>
          <p:nvPr>
            <p:ph type="body" sz="quarter" idx="12" hasCustomPrompt="1"/>
          </p:nvPr>
        </p:nvSpPr>
        <p:spPr>
          <a:xfrm>
            <a:off x="450767" y="1498137"/>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35" name="Text Placeholder 6"/>
          <p:cNvSpPr>
            <a:spLocks noGrp="1"/>
          </p:cNvSpPr>
          <p:nvPr>
            <p:ph type="body" sz="quarter" idx="14" hasCustomPrompt="1"/>
          </p:nvPr>
        </p:nvSpPr>
        <p:spPr>
          <a:xfrm>
            <a:off x="450767" y="2025025"/>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36" name="Text Placeholder 6"/>
          <p:cNvSpPr>
            <a:spLocks noGrp="1"/>
          </p:cNvSpPr>
          <p:nvPr>
            <p:ph type="body" sz="quarter" idx="18" hasCustomPrompt="1"/>
          </p:nvPr>
        </p:nvSpPr>
        <p:spPr>
          <a:xfrm>
            <a:off x="450767" y="2818530"/>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37" name="Text Placeholder 6"/>
          <p:cNvSpPr>
            <a:spLocks noGrp="1"/>
          </p:cNvSpPr>
          <p:nvPr>
            <p:ph type="body" sz="quarter" idx="19" hasCustomPrompt="1"/>
          </p:nvPr>
        </p:nvSpPr>
        <p:spPr>
          <a:xfrm>
            <a:off x="450767" y="3900235"/>
            <a:ext cx="2568000" cy="1997094"/>
          </a:xfrm>
          <a:prstGeom prst="rect">
            <a:avLst/>
          </a:prstGeom>
          <a:noFill/>
        </p:spPr>
        <p:txBody>
          <a:bodyPr lIns="108000" tIns="108000" rIns="108000" bIns="108000">
            <a:normAutofit/>
          </a:bodyPr>
          <a:lstStyle>
            <a:lvl1pPr marL="191938" marR="0" indent="-191938" algn="l" defTabSz="1218804" rtl="0" eaLnBrk="1" fontAlgn="auto" latinLnBrk="0" hangingPunct="1">
              <a:lnSpc>
                <a:spcPct val="100000"/>
              </a:lnSpc>
              <a:spcBef>
                <a:spcPts val="0"/>
              </a:spcBef>
              <a:spcAft>
                <a:spcPts val="533"/>
              </a:spcAft>
              <a:buClr>
                <a:schemeClr val="tx2"/>
              </a:buClr>
              <a:buSzTx/>
              <a:buFont typeface="Arial" panose="020B0604020202020204" pitchFamily="34" charset="0"/>
              <a:buChar char="•"/>
              <a:tabLst/>
              <a:defRPr sz="1333" b="0">
                <a:solidFill>
                  <a:schemeClr val="tx1"/>
                </a:solidFill>
              </a:defRPr>
            </a:lvl1pPr>
            <a:lvl2pPr marL="609402" indent="0">
              <a:buNone/>
              <a:defRPr/>
            </a:lvl2pPr>
          </a:lstStyle>
          <a:p>
            <a:pPr lvl="0"/>
            <a:r>
              <a:rPr lang="en-US" dirty="0"/>
              <a:t>Bullet Points</a:t>
            </a:r>
          </a:p>
          <a:p>
            <a:pPr lvl="0"/>
            <a:endParaRPr lang="en-US" dirty="0"/>
          </a:p>
          <a:p>
            <a:pPr lvl="0"/>
            <a:endParaRPr lang="en-US" dirty="0"/>
          </a:p>
          <a:p>
            <a:pPr lvl="0"/>
            <a:endParaRPr lang="en-US" dirty="0"/>
          </a:p>
        </p:txBody>
      </p:sp>
      <p:sp>
        <p:nvSpPr>
          <p:cNvPr id="38" name="Rectangle 37"/>
          <p:cNvSpPr/>
          <p:nvPr userDrawn="1"/>
        </p:nvSpPr>
        <p:spPr>
          <a:xfrm>
            <a:off x="3354433" y="1498138"/>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39" name="Text Placeholder 6"/>
          <p:cNvSpPr>
            <a:spLocks noGrp="1"/>
          </p:cNvSpPr>
          <p:nvPr>
            <p:ph type="body" sz="quarter" idx="20" hasCustomPrompt="1"/>
          </p:nvPr>
        </p:nvSpPr>
        <p:spPr>
          <a:xfrm>
            <a:off x="3354391" y="1498139"/>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40" name="Text Placeholder 6"/>
          <p:cNvSpPr>
            <a:spLocks noGrp="1"/>
          </p:cNvSpPr>
          <p:nvPr>
            <p:ph type="body" sz="quarter" idx="21" hasCustomPrompt="1"/>
          </p:nvPr>
        </p:nvSpPr>
        <p:spPr>
          <a:xfrm>
            <a:off x="3354391" y="2025027"/>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41" name="Text Placeholder 6"/>
          <p:cNvSpPr>
            <a:spLocks noGrp="1"/>
          </p:cNvSpPr>
          <p:nvPr>
            <p:ph type="body" sz="quarter" idx="22" hasCustomPrompt="1"/>
          </p:nvPr>
        </p:nvSpPr>
        <p:spPr>
          <a:xfrm>
            <a:off x="3354391" y="2818531"/>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42" name="Text Placeholder 6"/>
          <p:cNvSpPr>
            <a:spLocks noGrp="1"/>
          </p:cNvSpPr>
          <p:nvPr>
            <p:ph type="body" sz="quarter" idx="23" hasCustomPrompt="1"/>
          </p:nvPr>
        </p:nvSpPr>
        <p:spPr>
          <a:xfrm>
            <a:off x="3354391" y="3900237"/>
            <a:ext cx="25680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333" b="0">
                <a:solidFill>
                  <a:schemeClr val="tx1"/>
                </a:solidFill>
              </a:defRPr>
            </a:lvl1pPr>
          </a:lstStyle>
          <a:p>
            <a:pPr lvl="0"/>
            <a:r>
              <a:rPr lang="en-US" dirty="0"/>
              <a:t>Bullet Points</a:t>
            </a:r>
          </a:p>
        </p:txBody>
      </p:sp>
      <p:sp>
        <p:nvSpPr>
          <p:cNvPr id="43" name="Rectangle 42"/>
          <p:cNvSpPr/>
          <p:nvPr userDrawn="1"/>
        </p:nvSpPr>
        <p:spPr>
          <a:xfrm>
            <a:off x="6265376" y="1498138"/>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44" name="Text Placeholder 6"/>
          <p:cNvSpPr>
            <a:spLocks noGrp="1"/>
          </p:cNvSpPr>
          <p:nvPr>
            <p:ph type="body" sz="quarter" idx="24" hasCustomPrompt="1"/>
          </p:nvPr>
        </p:nvSpPr>
        <p:spPr>
          <a:xfrm>
            <a:off x="6265333" y="1498139"/>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45" name="Text Placeholder 6"/>
          <p:cNvSpPr>
            <a:spLocks noGrp="1"/>
          </p:cNvSpPr>
          <p:nvPr>
            <p:ph type="body" sz="quarter" idx="25" hasCustomPrompt="1"/>
          </p:nvPr>
        </p:nvSpPr>
        <p:spPr>
          <a:xfrm>
            <a:off x="6265333" y="2025027"/>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46" name="Text Placeholder 6"/>
          <p:cNvSpPr>
            <a:spLocks noGrp="1"/>
          </p:cNvSpPr>
          <p:nvPr>
            <p:ph type="body" sz="quarter" idx="26" hasCustomPrompt="1"/>
          </p:nvPr>
        </p:nvSpPr>
        <p:spPr>
          <a:xfrm>
            <a:off x="6265333" y="2818531"/>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47" name="Text Placeholder 6"/>
          <p:cNvSpPr>
            <a:spLocks noGrp="1"/>
          </p:cNvSpPr>
          <p:nvPr>
            <p:ph type="body" sz="quarter" idx="27" hasCustomPrompt="1"/>
          </p:nvPr>
        </p:nvSpPr>
        <p:spPr>
          <a:xfrm>
            <a:off x="6265333" y="3900237"/>
            <a:ext cx="25680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333" b="0">
                <a:solidFill>
                  <a:schemeClr val="tx1"/>
                </a:solidFill>
              </a:defRPr>
            </a:lvl1pPr>
          </a:lstStyle>
          <a:p>
            <a:pPr lvl="0"/>
            <a:r>
              <a:rPr lang="en-US" dirty="0"/>
              <a:t>Bullet Points</a:t>
            </a:r>
          </a:p>
        </p:txBody>
      </p:sp>
      <p:sp>
        <p:nvSpPr>
          <p:cNvPr id="48" name="Rectangle 47"/>
          <p:cNvSpPr/>
          <p:nvPr userDrawn="1"/>
        </p:nvSpPr>
        <p:spPr>
          <a:xfrm>
            <a:off x="9171033" y="1498138"/>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49" name="Text Placeholder 6"/>
          <p:cNvSpPr>
            <a:spLocks noGrp="1"/>
          </p:cNvSpPr>
          <p:nvPr>
            <p:ph type="body" sz="quarter" idx="28" hasCustomPrompt="1"/>
          </p:nvPr>
        </p:nvSpPr>
        <p:spPr>
          <a:xfrm>
            <a:off x="9170991" y="1498139"/>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50" name="Text Placeholder 6"/>
          <p:cNvSpPr>
            <a:spLocks noGrp="1"/>
          </p:cNvSpPr>
          <p:nvPr>
            <p:ph type="body" sz="quarter" idx="29" hasCustomPrompt="1"/>
          </p:nvPr>
        </p:nvSpPr>
        <p:spPr>
          <a:xfrm>
            <a:off x="9170991" y="2025027"/>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51" name="Text Placeholder 6"/>
          <p:cNvSpPr>
            <a:spLocks noGrp="1"/>
          </p:cNvSpPr>
          <p:nvPr>
            <p:ph type="body" sz="quarter" idx="30" hasCustomPrompt="1"/>
          </p:nvPr>
        </p:nvSpPr>
        <p:spPr>
          <a:xfrm>
            <a:off x="9170991" y="2818531"/>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52" name="Text Placeholder 6"/>
          <p:cNvSpPr>
            <a:spLocks noGrp="1"/>
          </p:cNvSpPr>
          <p:nvPr>
            <p:ph type="body" sz="quarter" idx="31" hasCustomPrompt="1"/>
          </p:nvPr>
        </p:nvSpPr>
        <p:spPr>
          <a:xfrm>
            <a:off x="9170991" y="3900237"/>
            <a:ext cx="25680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333" b="0">
                <a:solidFill>
                  <a:schemeClr val="tx1"/>
                </a:solidFill>
              </a:defRPr>
            </a:lvl1pPr>
          </a:lstStyle>
          <a:p>
            <a:pPr lvl="0"/>
            <a:r>
              <a:rPr lang="en-US" dirty="0"/>
              <a:t>Bullet Points</a:t>
            </a:r>
          </a:p>
        </p:txBody>
      </p:sp>
      <p:sp>
        <p:nvSpPr>
          <p:cNvPr id="24"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37892289"/>
      </p:ext>
    </p:extLst>
  </p:cSld>
  <p:clrMapOvr>
    <a:masterClrMapping/>
  </p:clrMapOvr>
  <p:extLst mod="1">
    <p:ext uri="{DCECCB84-F9BA-43D5-87BE-67443E8EF086}">
      <p15:sldGuideLst xmlns:p15="http://schemas.microsoft.com/office/powerpoint/2012/main">
        <p15:guide id="1" orient="horz" pos="2787">
          <p15:clr>
            <a:srgbClr val="FBAE40"/>
          </p15:clr>
        </p15:guide>
        <p15:guide id="2" pos="1427">
          <p15:clr>
            <a:srgbClr val="FBAE40"/>
          </p15:clr>
        </p15:guide>
        <p15:guide id="3" pos="4173">
          <p15:clr>
            <a:srgbClr val="FBAE40"/>
          </p15:clr>
        </p15:guide>
        <p15:guide id="4" pos="4332">
          <p15:clr>
            <a:srgbClr val="FBAE40"/>
          </p15:clr>
        </p15:guide>
        <p15:guide id="0" pos="2960">
          <p15:clr>
            <a:srgbClr val="FBAE40"/>
          </p15:clr>
        </p15:guide>
        <p15:guide id="5" pos="2798">
          <p15:clr>
            <a:srgbClr val="FBAE40"/>
          </p15:clr>
        </p15:guide>
        <p15:guide id="6" pos="15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595"/>
            <a:ext cx="12192000" cy="5724409"/>
          </a:xfrm>
          <a:prstGeom prst="rect">
            <a:avLst/>
          </a:prstGeom>
        </p:spPr>
      </p:pic>
      <p:sp>
        <p:nvSpPr>
          <p:cNvPr id="7" name="Text Placeholder 6"/>
          <p:cNvSpPr>
            <a:spLocks noGrp="1"/>
          </p:cNvSpPr>
          <p:nvPr>
            <p:ph type="body" sz="quarter" idx="12" hasCustomPrompt="1"/>
          </p:nvPr>
        </p:nvSpPr>
        <p:spPr>
          <a:xfrm>
            <a:off x="4175338" y="2763514"/>
            <a:ext cx="3841749" cy="486683"/>
          </a:xfrm>
          <a:prstGeom prst="rect">
            <a:avLst/>
          </a:prstGeom>
        </p:spPr>
        <p:txBody>
          <a:bodyPr lIns="0" tIns="0" rIns="0" bIns="0">
            <a:normAutofit/>
          </a:bodyPr>
          <a:lstStyle>
            <a:lvl1pPr marL="0" indent="0" algn="ctr">
              <a:buNone/>
              <a:defRPr sz="3332">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4175126" y="3576063"/>
            <a:ext cx="3841749" cy="293703"/>
          </a:xfrm>
          <a:prstGeom prst="rect">
            <a:avLst/>
          </a:prstGeom>
        </p:spPr>
        <p:txBody>
          <a:bodyPr lIns="0" tIns="0" rIns="0" bIns="0"/>
          <a:lstStyle>
            <a:lvl1pPr marL="0" indent="0" algn="ctr">
              <a:buNone/>
              <a:defRPr sz="2133">
                <a:solidFill>
                  <a:schemeClr val="tx1"/>
                </a:solidFill>
              </a:defRPr>
            </a:lvl1pPr>
          </a:lstStyle>
          <a:p>
            <a:pPr lvl="0"/>
            <a:r>
              <a:rPr lang="en-GB" dirty="0"/>
              <a:t>Divider slide subtitle/text</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2673716704"/>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9798"/>
            <a:ext cx="9440691" cy="6228202"/>
          </a:xfrm>
          <a:prstGeom prst="rect">
            <a:avLst/>
          </a:prstGeom>
        </p:spPr>
      </p:pic>
      <p:sp>
        <p:nvSpPr>
          <p:cNvPr id="7" name="Text Placeholder 6"/>
          <p:cNvSpPr>
            <a:spLocks noGrp="1"/>
          </p:cNvSpPr>
          <p:nvPr>
            <p:ph type="body" sz="quarter" idx="12" hasCustomPrompt="1"/>
          </p:nvPr>
        </p:nvSpPr>
        <p:spPr>
          <a:xfrm>
            <a:off x="451063" y="4033122"/>
            <a:ext cx="3841749" cy="486683"/>
          </a:xfrm>
          <a:prstGeom prst="rect">
            <a:avLst/>
          </a:prstGeom>
        </p:spPr>
        <p:txBody>
          <a:bodyPr lIns="0" tIns="0" rIns="0" bIns="0">
            <a:normAutofit/>
          </a:bodyPr>
          <a:lstStyle>
            <a:lvl1pPr marL="0" indent="0" algn="l">
              <a:buNone/>
              <a:defRPr sz="3332">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450851" y="4713632"/>
            <a:ext cx="3841749" cy="293703"/>
          </a:xfrm>
          <a:prstGeom prst="rect">
            <a:avLst/>
          </a:prstGeom>
        </p:spPr>
        <p:txBody>
          <a:bodyPr lIns="0" tIns="0" rIns="0" bIns="0"/>
          <a:lstStyle>
            <a:lvl1pPr marL="0" indent="0" algn="l">
              <a:buNone/>
              <a:defRPr sz="2133">
                <a:solidFill>
                  <a:schemeClr val="tx1"/>
                </a:solidFill>
              </a:defRPr>
            </a:lvl1pPr>
          </a:lstStyle>
          <a:p>
            <a:pPr lvl="0"/>
            <a:r>
              <a:rPr lang="en-GB" dirty="0"/>
              <a:t>Divider slide subtitle/text</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3493212007"/>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94642" y="630660"/>
            <a:ext cx="7197359" cy="6226478"/>
          </a:xfrm>
          <a:prstGeom prst="rect">
            <a:avLst/>
          </a:prstGeom>
        </p:spPr>
      </p:pic>
      <p:sp>
        <p:nvSpPr>
          <p:cNvPr id="11" name="Text Placeholder 6"/>
          <p:cNvSpPr>
            <a:spLocks noGrp="1"/>
          </p:cNvSpPr>
          <p:nvPr>
            <p:ph type="body" sz="quarter" idx="12" hasCustomPrompt="1"/>
          </p:nvPr>
        </p:nvSpPr>
        <p:spPr>
          <a:xfrm>
            <a:off x="451063" y="2905710"/>
            <a:ext cx="3841749" cy="486683"/>
          </a:xfrm>
          <a:prstGeom prst="rect">
            <a:avLst/>
          </a:prstGeom>
        </p:spPr>
        <p:txBody>
          <a:bodyPr lIns="0" tIns="0" rIns="0" bIns="0">
            <a:normAutofit/>
          </a:bodyPr>
          <a:lstStyle>
            <a:lvl1pPr marL="0" indent="0" algn="l">
              <a:buNone/>
              <a:defRPr sz="3332">
                <a:solidFill>
                  <a:schemeClr val="tx2"/>
                </a:solidFill>
              </a:defRPr>
            </a:lvl1pPr>
          </a:lstStyle>
          <a:p>
            <a:pPr lvl="0"/>
            <a:r>
              <a:rPr lang="en-GB" dirty="0"/>
              <a:t>Divider slide title</a:t>
            </a:r>
          </a:p>
        </p:txBody>
      </p:sp>
      <p:sp>
        <p:nvSpPr>
          <p:cNvPr id="12" name="Text Placeholder 6"/>
          <p:cNvSpPr>
            <a:spLocks noGrp="1"/>
          </p:cNvSpPr>
          <p:nvPr>
            <p:ph type="body" sz="quarter" idx="13" hasCustomPrompt="1"/>
          </p:nvPr>
        </p:nvSpPr>
        <p:spPr>
          <a:xfrm>
            <a:off x="450851" y="3586220"/>
            <a:ext cx="3841749" cy="293703"/>
          </a:xfrm>
          <a:prstGeom prst="rect">
            <a:avLst/>
          </a:prstGeom>
        </p:spPr>
        <p:txBody>
          <a:bodyPr lIns="0" tIns="0" rIns="0" bIns="0"/>
          <a:lstStyle>
            <a:lvl1pPr marL="0" indent="0" algn="l">
              <a:buNone/>
              <a:defRPr sz="2133">
                <a:solidFill>
                  <a:schemeClr val="tx1"/>
                </a:solidFill>
              </a:defRPr>
            </a:lvl1pPr>
          </a:lstStyle>
          <a:p>
            <a:pPr lvl="0"/>
            <a:r>
              <a:rPr lang="en-GB" dirty="0"/>
              <a:t>Divider slide subtitle/text</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992599104"/>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 DEV OVERALL">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451063" y="2661946"/>
            <a:ext cx="3841749" cy="486683"/>
          </a:xfrm>
          <a:prstGeom prst="rect">
            <a:avLst/>
          </a:prstGeom>
        </p:spPr>
        <p:txBody>
          <a:bodyPr lIns="0" tIns="0" rIns="0" bIns="0"/>
          <a:lstStyle>
            <a:lvl1pPr marL="0" indent="0" algn="l">
              <a:buNone/>
              <a:defRPr sz="3999">
                <a:solidFill>
                  <a:schemeClr val="accent2"/>
                </a:solidFill>
              </a:defRPr>
            </a:lvl1pPr>
          </a:lstStyle>
          <a:p>
            <a:pPr lvl="0"/>
            <a:r>
              <a:rPr lang="en-GB" dirty="0"/>
              <a:t>Cover slide title</a:t>
            </a:r>
          </a:p>
        </p:txBody>
      </p:sp>
      <p:sp>
        <p:nvSpPr>
          <p:cNvPr id="10" name="Text Placeholder 6"/>
          <p:cNvSpPr>
            <a:spLocks noGrp="1"/>
          </p:cNvSpPr>
          <p:nvPr>
            <p:ph type="body" sz="quarter" idx="13" hasCustomPrompt="1"/>
          </p:nvPr>
        </p:nvSpPr>
        <p:spPr>
          <a:xfrm>
            <a:off x="450851" y="3423710"/>
            <a:ext cx="3841749" cy="486683"/>
          </a:xfrm>
          <a:prstGeom prst="rect">
            <a:avLst/>
          </a:prstGeom>
        </p:spPr>
        <p:txBody>
          <a:bodyPr lIns="0" tIns="0" rIns="0" bIns="0"/>
          <a:lstStyle>
            <a:lvl1pPr marL="0" indent="0" algn="l">
              <a:buNone/>
              <a:defRPr sz="2133" baseline="0">
                <a:solidFill>
                  <a:schemeClr val="accent4"/>
                </a:solidFill>
              </a:defRPr>
            </a:lvl1pPr>
          </a:lstStyle>
          <a:p>
            <a:pPr lvl="0"/>
            <a:r>
              <a:rPr lang="en-GB" dirty="0"/>
              <a:t>Cover slide subtitle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9904" y="668140"/>
            <a:ext cx="911857" cy="55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29415" y="1678905"/>
            <a:ext cx="6356351" cy="44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82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026" name="Picture 2" descr="J:\GlobalPortfolioandBrand\Brand PR Comms\Brand\System Templates (Word, PowerPoint, Email)\PowerPoint\2015\Lock-u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1925" y="2345257"/>
            <a:ext cx="8816927" cy="192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97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or cover slide">
    <p:spTree>
      <p:nvGrpSpPr>
        <p:cNvPr id="1" name=""/>
        <p:cNvGrpSpPr/>
        <p:nvPr/>
      </p:nvGrpSpPr>
      <p:grpSpPr>
        <a:xfrm>
          <a:off x="0" y="0"/>
          <a:ext cx="0" cy="0"/>
          <a:chOff x="0" y="0"/>
          <a:chExt cx="0" cy="0"/>
        </a:xfrm>
      </p:grpSpPr>
      <p:pic>
        <p:nvPicPr>
          <p:cNvPr id="6" name="Picture 2" descr="J:\GlobalPortfolioandBrand\Brand PR Comms\Brand\Images\2015-16 Photography Update\IMAGES\CATEGORIES - INTRANET IMAGE LIBRARIES\PPT COVERS\Slide images\Sector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70" y="49986"/>
            <a:ext cx="12151815" cy="6835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31371" y="1689600"/>
            <a:ext cx="4896280" cy="1824202"/>
          </a:xfrm>
        </p:spPr>
        <p:txBody>
          <a:bodyPr anchor="b">
            <a:noAutofit/>
          </a:bodyPr>
          <a:lstStyle>
            <a:lvl1pPr>
              <a:defRPr sz="3732" baseline="0">
                <a:solidFill>
                  <a:schemeClr val="accent2"/>
                </a:solidFill>
              </a:defRPr>
            </a:lvl1pPr>
          </a:lstStyle>
          <a:p>
            <a:r>
              <a:rPr lang="en-US" dirty="0"/>
              <a:t>Click to edit presentation title</a:t>
            </a:r>
            <a:endParaRPr lang="en-GB" dirty="0"/>
          </a:p>
        </p:txBody>
      </p:sp>
      <p:sp>
        <p:nvSpPr>
          <p:cNvPr id="3" name="Date Placeholder 2"/>
          <p:cNvSpPr>
            <a:spLocks noGrp="1"/>
          </p:cNvSpPr>
          <p:nvPr>
            <p:ph type="dt" sz="half" idx="10"/>
          </p:nvPr>
        </p:nvSpPr>
        <p:spPr>
          <a:xfrm>
            <a:off x="897600" y="6442283"/>
            <a:ext cx="5198400" cy="203075"/>
          </a:xfrm>
          <a:prstGeom prst="rect">
            <a:avLst/>
          </a:prstGeom>
        </p:spPr>
        <p:txBody>
          <a:bodyPr/>
          <a:lstStyle>
            <a:lvl1pPr>
              <a:defRPr>
                <a:solidFill>
                  <a:schemeClr val="bg1"/>
                </a:solidFill>
              </a:defRPr>
            </a:lvl1pPr>
          </a:lstStyle>
          <a:p>
            <a:pPr defTabSz="914103"/>
            <a:fld id="{778F467C-601A-4EA6-B4A9-B9DBC7FE3DB1}" type="datetime1">
              <a:rPr lang="en-GB" sz="1799" smtClean="0">
                <a:solidFill>
                  <a:srgbClr val="FFFFFF"/>
                </a:solidFill>
              </a:rPr>
              <a:pPr defTabSz="914103"/>
              <a:t>02/07/2019</a:t>
            </a:fld>
            <a:endParaRPr lang="en-GB" sz="1799" dirty="0">
              <a:solidFill>
                <a:srgbClr val="FFFFFF"/>
              </a:solidFill>
            </a:endParaRPr>
          </a:p>
        </p:txBody>
      </p:sp>
      <p:sp>
        <p:nvSpPr>
          <p:cNvPr id="5" name="Slide Number Placeholder 4"/>
          <p:cNvSpPr>
            <a:spLocks noGrp="1"/>
          </p:cNvSpPr>
          <p:nvPr>
            <p:ph type="sldNum" sz="quarter" idx="12"/>
          </p:nvPr>
        </p:nvSpPr>
        <p:spPr>
          <a:xfrm>
            <a:off x="11609739" y="6144000"/>
            <a:ext cx="301824" cy="365126"/>
          </a:xfrm>
          <a:prstGeom prst="rect">
            <a:avLst/>
          </a:prstGeom>
        </p:spPr>
        <p:txBody>
          <a:bodyPr/>
          <a:lstStyle/>
          <a:p>
            <a:pPr defTabSz="914103"/>
            <a:fld id="{C1B07ACB-AE6F-47F7-B02A-AE02D6CD5526}" type="slidenum">
              <a:rPr lang="en-GB" sz="1799" smtClean="0">
                <a:solidFill>
                  <a:srgbClr val="000000"/>
                </a:solidFill>
              </a:rPr>
              <a:pPr defTabSz="914103"/>
              <a:t>‹#›</a:t>
            </a:fld>
            <a:endParaRPr lang="en-GB" sz="1799" dirty="0">
              <a:solidFill>
                <a:srgbClr val="000000"/>
              </a:solidFill>
            </a:endParaRPr>
          </a:p>
        </p:txBody>
      </p:sp>
      <p:sp>
        <p:nvSpPr>
          <p:cNvPr id="7" name="Oval 6" hidden="1"/>
          <p:cNvSpPr/>
          <p:nvPr userDrawn="1"/>
        </p:nvSpPr>
        <p:spPr>
          <a:xfrm>
            <a:off x="6263456" y="1700809"/>
            <a:ext cx="4105019" cy="41050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1" i="0" u="none" strike="noStrike" kern="1200" cap="none" spc="0" normalizeH="0" baseline="0" noProof="0" dirty="0">
              <a:ln>
                <a:noFill/>
              </a:ln>
              <a:solidFill>
                <a:srgbClr val="FFFFFF"/>
              </a:solidFill>
              <a:effectLst/>
              <a:uLnTx/>
              <a:uFillTx/>
              <a:latin typeface="Tahoma"/>
              <a:ea typeface="+mn-ea"/>
              <a:cs typeface="+mn-cs"/>
            </a:endParaRPr>
          </a:p>
        </p:txBody>
      </p:sp>
      <p:cxnSp>
        <p:nvCxnSpPr>
          <p:cNvPr id="12" name="Straight Connector 11" hidden="1"/>
          <p:cNvCxnSpPr/>
          <p:nvPr userDrawn="1"/>
        </p:nvCxnSpPr>
        <p:spPr>
          <a:xfrm flipH="1">
            <a:off x="6576054" y="1604798"/>
            <a:ext cx="3936437" cy="3888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6576054" y="1604798"/>
            <a:ext cx="3936437" cy="3888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1373" y="668348"/>
            <a:ext cx="911857" cy="5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87355" y="5973282"/>
            <a:ext cx="768085" cy="53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20" name="Text Placeholder 19"/>
          <p:cNvSpPr>
            <a:spLocks noGrp="1"/>
          </p:cNvSpPr>
          <p:nvPr>
            <p:ph type="body" sz="quarter" idx="16" hasCustomPrompt="1"/>
          </p:nvPr>
        </p:nvSpPr>
        <p:spPr>
          <a:xfrm>
            <a:off x="431373" y="3717033"/>
            <a:ext cx="4896185" cy="912118"/>
          </a:xfrm>
        </p:spPr>
        <p:txBody>
          <a:bodyPr/>
          <a:lstStyle>
            <a:lvl1pPr>
              <a:defRPr sz="2133" b="0">
                <a:solidFill>
                  <a:schemeClr val="accent4"/>
                </a:solidFill>
              </a:defRPr>
            </a:lvl1pPr>
          </a:lstStyle>
          <a:p>
            <a:pPr lvl="0"/>
            <a:r>
              <a:rPr lang="en-US" dirty="0"/>
              <a:t>Add subtitle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1"/>
          </p:nvPr>
        </p:nvSpPr>
        <p:spPr>
          <a:xfrm>
            <a:off x="431371" y="6261316"/>
            <a:ext cx="4896280" cy="149102"/>
          </a:xfrm>
          <a:prstGeom prst="rect">
            <a:avLst/>
          </a:prstGeom>
        </p:spPr>
        <p:txBody>
          <a:bodyPr lIns="0"/>
          <a:lstStyle/>
          <a:p>
            <a:pPr defTabSz="914103"/>
            <a:r>
              <a:rPr lang="en-GB" sz="1799">
                <a:solidFill>
                  <a:srgbClr val="000000"/>
                </a:solidFill>
              </a:rPr>
              <a:t>Copyright © 2017 BSI. All rights reserved</a:t>
            </a:r>
            <a:endParaRPr lang="en-GB" sz="1799" dirty="0">
              <a:solidFill>
                <a:srgbClr val="000000"/>
              </a:solidFill>
            </a:endParaRPr>
          </a:p>
        </p:txBody>
      </p:sp>
      <p:pic>
        <p:nvPicPr>
          <p:cNvPr id="30" name="Picture 29" descr="IIP_LOGO_BLACK.png"/>
          <p:cNvPicPr>
            <a:picLocks noChangeAspect="1"/>
          </p:cNvPicPr>
          <p:nvPr userDrawn="1"/>
        </p:nvPicPr>
        <p:blipFill>
          <a:blip r:embed="rId4"/>
          <a:stretch>
            <a:fillRect/>
          </a:stretch>
        </p:blipFill>
        <p:spPr>
          <a:xfrm>
            <a:off x="1712588" y="5335637"/>
            <a:ext cx="1916401" cy="588884"/>
          </a:xfrm>
          <a:prstGeom prst="rect">
            <a:avLst/>
          </a:prstGeom>
        </p:spPr>
      </p:pic>
      <p:pic>
        <p:nvPicPr>
          <p:cNvPr id="31" name="Picture 30" descr="By royal charter.JPG"/>
          <p:cNvPicPr>
            <a:picLocks noChangeAspect="1"/>
          </p:cNvPicPr>
          <p:nvPr userDrawn="1"/>
        </p:nvPicPr>
        <p:blipFill>
          <a:blip r:embed="rId5"/>
          <a:stretch>
            <a:fillRect/>
          </a:stretch>
        </p:blipFill>
        <p:spPr>
          <a:xfrm>
            <a:off x="4127785" y="5238878"/>
            <a:ext cx="829729" cy="782400"/>
          </a:xfrm>
          <a:prstGeom prst="rect">
            <a:avLst/>
          </a:prstGeom>
        </p:spPr>
      </p:pic>
      <p:pic>
        <p:nvPicPr>
          <p:cNvPr id="32" name="Picture 2"/>
          <p:cNvPicPr>
            <a:picLocks noChangeAspect="1" noChangeArrowheads="1"/>
          </p:cNvPicPr>
          <p:nvPr userDrawn="1"/>
        </p:nvPicPr>
        <p:blipFill>
          <a:blip r:embed="rId6"/>
          <a:stretch>
            <a:fillRect/>
          </a:stretch>
        </p:blipFill>
        <p:spPr bwMode="auto">
          <a:xfrm>
            <a:off x="431371" y="5238867"/>
            <a:ext cx="782421" cy="78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1489"/>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267205" y="6487584"/>
            <a:ext cx="1742017" cy="192617"/>
          </a:xfrm>
          <a:prstGeom prst="rect">
            <a:avLst/>
          </a:prstGeom>
        </p:spPr>
        <p:txBody>
          <a:bodyPr/>
          <a:lstStyle>
            <a:lvl1pPr>
              <a:defRPr>
                <a:solidFill>
                  <a:schemeClr val="tx1"/>
                </a:solidFill>
              </a:defRPr>
            </a:lvl1pPr>
          </a:lstStyle>
          <a:p>
            <a:pPr defTabSz="914103">
              <a:defRPr/>
            </a:pPr>
            <a:fld id="{AD99CD61-42F0-4E02-8AF5-7FC0F6343C20}" type="datetime1">
              <a:rPr lang="en-GB" sz="1799" smtClean="0">
                <a:solidFill>
                  <a:srgbClr val="000000"/>
                </a:solidFill>
              </a:rPr>
              <a:pPr defTabSz="914103">
                <a:defRPr/>
              </a:pPr>
              <a:t>02/07/2019</a:t>
            </a:fld>
            <a:endParaRPr lang="en-US" sz="1799" dirty="0">
              <a:solidFill>
                <a:srgbClr val="000000"/>
              </a:solidFill>
            </a:endParaRPr>
          </a:p>
        </p:txBody>
      </p:sp>
      <p:sp>
        <p:nvSpPr>
          <p:cNvPr id="11" name="Footer Placeholder 10"/>
          <p:cNvSpPr>
            <a:spLocks noGrp="1"/>
          </p:cNvSpPr>
          <p:nvPr>
            <p:ph type="ftr" sz="quarter" idx="12"/>
          </p:nvPr>
        </p:nvSpPr>
        <p:spPr>
          <a:xfrm>
            <a:off x="6096000" y="6487584"/>
            <a:ext cx="4986867" cy="192617"/>
          </a:xfrm>
          <a:prstGeom prst="rect">
            <a:avLst/>
          </a:prstGeom>
        </p:spPr>
        <p:txBody>
          <a:bodyPr/>
          <a:lstStyle/>
          <a:p>
            <a:pPr defTabSz="914103">
              <a:defRPr/>
            </a:pPr>
            <a:endParaRPr lang="en-US" sz="1799">
              <a:solidFill>
                <a:srgbClr val="000000"/>
              </a:solidFill>
            </a:endParaRPr>
          </a:p>
        </p:txBody>
      </p:sp>
    </p:spTree>
    <p:extLst>
      <p:ext uri="{BB962C8B-B14F-4D97-AF65-F5344CB8AC3E}">
        <p14:creationId xmlns:p14="http://schemas.microsoft.com/office/powerpoint/2010/main" val="3147171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4"/>
            <a:ext cx="10972800" cy="480448"/>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609600" y="1397001"/>
            <a:ext cx="10972800" cy="4728633"/>
          </a:xfrm>
        </p:spPr>
        <p:txBody>
          <a:bodyPr/>
          <a:lstStyle>
            <a:lvl1pPr>
              <a:defRPr sz="1866"/>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13"/>
          <p:cNvSpPr>
            <a:spLocks noGrp="1"/>
          </p:cNvSpPr>
          <p:nvPr>
            <p:ph type="ftr" sz="quarter" idx="12"/>
          </p:nvPr>
        </p:nvSpPr>
        <p:spPr>
          <a:xfrm>
            <a:off x="6096000" y="6487584"/>
            <a:ext cx="4986867" cy="192617"/>
          </a:xfrm>
          <a:prstGeom prst="rect">
            <a:avLst/>
          </a:prstGeom>
        </p:spPr>
        <p:txBody>
          <a:bodyPr/>
          <a:lstStyle/>
          <a:p>
            <a:pPr defTabSz="914103">
              <a:defRPr/>
            </a:pPr>
            <a:endParaRPr lang="en-US" sz="1799" dirty="0">
              <a:solidFill>
                <a:srgbClr val="000000"/>
              </a:solidFill>
            </a:endParaRPr>
          </a:p>
        </p:txBody>
      </p:sp>
      <p:sp>
        <p:nvSpPr>
          <p:cNvPr id="6" name="Date Placeholder 5"/>
          <p:cNvSpPr>
            <a:spLocks noGrp="1"/>
          </p:cNvSpPr>
          <p:nvPr>
            <p:ph type="dt" sz="half" idx="13"/>
          </p:nvPr>
        </p:nvSpPr>
        <p:spPr>
          <a:xfrm>
            <a:off x="4267202" y="6487584"/>
            <a:ext cx="1742017" cy="192617"/>
          </a:xfrm>
          <a:prstGeom prst="rect">
            <a:avLst/>
          </a:prstGeom>
        </p:spPr>
        <p:txBody>
          <a:bodyPr/>
          <a:lstStyle>
            <a:lvl1pPr>
              <a:defRPr>
                <a:solidFill>
                  <a:schemeClr val="tx1"/>
                </a:solidFill>
              </a:defRPr>
            </a:lvl1pPr>
          </a:lstStyle>
          <a:p>
            <a:pPr defTabSz="914103">
              <a:defRPr/>
            </a:pPr>
            <a:fld id="{F891E4AB-FA89-49AF-9D68-2E21B0AA388D}" type="datetime1">
              <a:rPr lang="en-GB" sz="1799" smtClean="0">
                <a:solidFill>
                  <a:srgbClr val="000000"/>
                </a:solidFill>
              </a:rPr>
              <a:pPr defTabSz="914103">
                <a:defRPr/>
              </a:pPr>
              <a:t>02/07/2019</a:t>
            </a:fld>
            <a:endParaRPr lang="en-US" sz="1799" dirty="0">
              <a:solidFill>
                <a:srgbClr val="000000"/>
              </a:solidFill>
            </a:endParaRPr>
          </a:p>
        </p:txBody>
      </p:sp>
    </p:spTree>
    <p:extLst>
      <p:ext uri="{BB962C8B-B14F-4D97-AF65-F5344CB8AC3E}">
        <p14:creationId xmlns:p14="http://schemas.microsoft.com/office/powerpoint/2010/main" val="94355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57968-5C8F-4EFE-9709-8BF2D80DBD0A}" type="datetimeFigureOut">
              <a:rPr lang="en-GB" smtClean="0"/>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642097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4"/>
            <a:ext cx="10972800" cy="480448"/>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09600" y="1397003"/>
            <a:ext cx="5384800" cy="4729164"/>
          </a:xfrm>
        </p:spPr>
        <p:txBody>
          <a:bodyPr>
            <a:normAutofit/>
          </a:bodyPr>
          <a:lstStyle>
            <a:lvl1pPr>
              <a:defRPr sz="1866"/>
            </a:lvl1pPr>
            <a:lvl2pPr>
              <a:defRPr sz="1466"/>
            </a:lvl2pPr>
            <a:lvl3pPr>
              <a:defRPr sz="1200"/>
            </a:lvl3pPr>
            <a:lvl4pPr>
              <a:defRPr sz="1200"/>
            </a:lvl4pPr>
            <a:lvl5pPr>
              <a:defRPr sz="1200"/>
            </a:lvl5pPr>
            <a:lvl6pPr>
              <a:defRPr sz="1866"/>
            </a:lvl6pPr>
            <a:lvl7pPr>
              <a:defRPr sz="1866"/>
            </a:lvl7pPr>
            <a:lvl8pPr>
              <a:defRPr sz="1866"/>
            </a:lvl8pPr>
            <a:lvl9pPr>
              <a:defRPr sz="1866"/>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7600" y="1397003"/>
            <a:ext cx="5384800" cy="4729164"/>
          </a:xfrm>
        </p:spPr>
        <p:txBody>
          <a:bodyPr>
            <a:normAutofit/>
          </a:bodyPr>
          <a:lstStyle>
            <a:lvl1pPr>
              <a:defRPr sz="1866"/>
            </a:lvl1pPr>
            <a:lvl2pPr>
              <a:defRPr sz="1466"/>
            </a:lvl2pPr>
            <a:lvl3pPr>
              <a:defRPr sz="1200"/>
            </a:lvl3pPr>
            <a:lvl4pPr>
              <a:defRPr sz="1200"/>
            </a:lvl4pPr>
            <a:lvl5pPr>
              <a:defRPr sz="1200"/>
            </a:lvl5pPr>
            <a:lvl6pPr>
              <a:defRPr sz="1866"/>
            </a:lvl6pPr>
            <a:lvl7pPr>
              <a:defRPr sz="1866"/>
            </a:lvl7pPr>
            <a:lvl8pPr>
              <a:defRPr sz="1866"/>
            </a:lvl8pPr>
            <a:lvl9pPr>
              <a:defRPr sz="1866"/>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Date Placeholder 9"/>
          <p:cNvSpPr>
            <a:spLocks noGrp="1"/>
          </p:cNvSpPr>
          <p:nvPr>
            <p:ph type="dt" sz="half" idx="10"/>
          </p:nvPr>
        </p:nvSpPr>
        <p:spPr>
          <a:xfrm>
            <a:off x="4267202" y="6487584"/>
            <a:ext cx="1742017" cy="192617"/>
          </a:xfrm>
          <a:prstGeom prst="rect">
            <a:avLst/>
          </a:prstGeom>
        </p:spPr>
        <p:txBody>
          <a:bodyPr/>
          <a:lstStyle>
            <a:lvl1pPr>
              <a:defRPr>
                <a:solidFill>
                  <a:schemeClr val="tx1"/>
                </a:solidFill>
              </a:defRPr>
            </a:lvl1pPr>
          </a:lstStyle>
          <a:p>
            <a:pPr defTabSz="914103">
              <a:defRPr/>
            </a:pPr>
            <a:fld id="{2F6FE10A-327F-4C01-AE0D-7587D8AE3C11}" type="datetime1">
              <a:rPr lang="en-GB" sz="1799" smtClean="0">
                <a:solidFill>
                  <a:srgbClr val="000000"/>
                </a:solidFill>
              </a:rPr>
              <a:pPr defTabSz="914103">
                <a:defRPr/>
              </a:pPr>
              <a:t>02/07/2019</a:t>
            </a:fld>
            <a:endParaRPr lang="en-US" sz="1799" dirty="0">
              <a:solidFill>
                <a:srgbClr val="000000"/>
              </a:solidFill>
            </a:endParaRPr>
          </a:p>
        </p:txBody>
      </p:sp>
      <p:sp>
        <p:nvSpPr>
          <p:cNvPr id="13" name="Footer Placeholder 12"/>
          <p:cNvSpPr>
            <a:spLocks noGrp="1"/>
          </p:cNvSpPr>
          <p:nvPr>
            <p:ph type="ftr" sz="quarter" idx="12"/>
          </p:nvPr>
        </p:nvSpPr>
        <p:spPr>
          <a:xfrm>
            <a:off x="6096000" y="6487584"/>
            <a:ext cx="4986867" cy="192617"/>
          </a:xfrm>
          <a:prstGeom prst="rect">
            <a:avLst/>
          </a:prstGeom>
        </p:spPr>
        <p:txBody>
          <a:bodyPr/>
          <a:lstStyle/>
          <a:p>
            <a:pPr defTabSz="914103">
              <a:defRPr/>
            </a:pPr>
            <a:endParaRPr lang="en-US" sz="1799">
              <a:solidFill>
                <a:srgbClr val="000000"/>
              </a:solidFill>
            </a:endParaRPr>
          </a:p>
        </p:txBody>
      </p:sp>
    </p:spTree>
    <p:extLst>
      <p:ext uri="{BB962C8B-B14F-4D97-AF65-F5344CB8AC3E}">
        <p14:creationId xmlns:p14="http://schemas.microsoft.com/office/powerpoint/2010/main" val="420882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xfrm>
            <a:off x="11770784" y="320677"/>
            <a:ext cx="421216" cy="160338"/>
          </a:xfrm>
          <a:prstGeom prst="rect">
            <a:avLst/>
          </a:prstGeom>
        </p:spPr>
        <p:txBody>
          <a:bodyPr/>
          <a:lstStyle>
            <a:lvl1pPr>
              <a:defRPr/>
            </a:lvl1pPr>
          </a:lstStyle>
          <a:p>
            <a:pPr>
              <a:defRPr/>
            </a:pPr>
            <a:fld id="{FF616019-33D2-4B6D-BCEA-654C1B587C58}" type="slidenum">
              <a:rPr lang="en-GB"/>
              <a:pPr>
                <a:defRPr/>
              </a:pPr>
              <a:t>‹#›</a:t>
            </a:fld>
            <a:endParaRPr lang="en-GB"/>
          </a:p>
        </p:txBody>
      </p:sp>
    </p:spTree>
    <p:extLst>
      <p:ext uri="{BB962C8B-B14F-4D97-AF65-F5344CB8AC3E}">
        <p14:creationId xmlns:p14="http://schemas.microsoft.com/office/powerpoint/2010/main" val="245247298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title 3">
    <p:spTree>
      <p:nvGrpSpPr>
        <p:cNvPr id="1" name=""/>
        <p:cNvGrpSpPr/>
        <p:nvPr/>
      </p:nvGrpSpPr>
      <p:grpSpPr>
        <a:xfrm>
          <a:off x="0" y="0"/>
          <a:ext cx="0" cy="0"/>
          <a:chOff x="0" y="0"/>
          <a:chExt cx="0" cy="0"/>
        </a:xfrm>
      </p:grpSpPr>
      <p:sp>
        <p:nvSpPr>
          <p:cNvPr id="8" name="Oval 7"/>
          <p:cNvSpPr/>
          <p:nvPr userDrawn="1"/>
        </p:nvSpPr>
        <p:spPr>
          <a:xfrm>
            <a:off x="3366961" y="740701"/>
            <a:ext cx="5431520" cy="54315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a:xfrm>
            <a:off x="4127782" y="1699685"/>
            <a:ext cx="3936719" cy="1804316"/>
          </a:xfrm>
        </p:spPr>
        <p:txBody>
          <a:bodyPr anchor="b">
            <a:noAutofit/>
          </a:bodyPr>
          <a:lstStyle>
            <a:lvl1pPr algn="ctr">
              <a:defRPr sz="3200">
                <a:solidFill>
                  <a:schemeClr val="tx2"/>
                </a:solidFill>
              </a:defRPr>
            </a:lvl1pPr>
          </a:lstStyle>
          <a:p>
            <a:r>
              <a:rPr lang="en-US" dirty="0"/>
              <a:t>Click to edit section title</a:t>
            </a:r>
            <a:endParaRPr lang="en-GB" dirty="0"/>
          </a:p>
        </p:txBody>
      </p:sp>
      <p:sp>
        <p:nvSpPr>
          <p:cNvPr id="4" name="Footer Placeholder 3"/>
          <p:cNvSpPr>
            <a:spLocks noGrp="1"/>
          </p:cNvSpPr>
          <p:nvPr>
            <p:ph type="ftr" sz="quarter" idx="11"/>
          </p:nvPr>
        </p:nvSpPr>
        <p:spPr>
          <a:xfrm>
            <a:off x="897601" y="6261315"/>
            <a:ext cx="4416225" cy="120436"/>
          </a:xfrm>
        </p:spPr>
        <p:txBody>
          <a:bodyPr/>
          <a:lstStyle/>
          <a:p>
            <a:r>
              <a:rPr lang="en-GB"/>
              <a:t>Copyright © 2017 BSI. All rights reserved</a:t>
            </a:r>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Text Placeholder 19"/>
          <p:cNvSpPr>
            <a:spLocks noGrp="1"/>
          </p:cNvSpPr>
          <p:nvPr>
            <p:ph type="body" sz="quarter" idx="18" hasCustomPrompt="1"/>
          </p:nvPr>
        </p:nvSpPr>
        <p:spPr>
          <a:xfrm>
            <a:off x="4127782" y="3717223"/>
            <a:ext cx="3936719" cy="1585028"/>
          </a:xfrm>
        </p:spPr>
        <p:txBody>
          <a:bodyPr/>
          <a:lstStyle>
            <a:lvl1pPr algn="ctr">
              <a:defRPr sz="2133" b="0">
                <a:solidFill>
                  <a:schemeClr val="accent4"/>
                </a:solidFill>
              </a:defRPr>
            </a:lvl1pPr>
            <a:lvl2pPr algn="ctr">
              <a:defRPr/>
            </a:lvl2pPr>
            <a:lvl3pPr algn="ctr">
              <a:defRPr/>
            </a:lvl3pPr>
            <a:lvl4pPr algn="ctr">
              <a:defRPr/>
            </a:lvl4pPr>
            <a:lvl5pPr algn="ctr">
              <a:defRPr/>
            </a:lvl5pPr>
          </a:lstStyle>
          <a:p>
            <a:pPr lvl="0"/>
            <a:r>
              <a:rPr lang="en-US" dirty="0"/>
              <a:t>Add subtitle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ord 8"/>
          <p:cNvSpPr>
            <a:spLocks noChangeAspect="1"/>
          </p:cNvSpPr>
          <p:nvPr userDrawn="1"/>
        </p:nvSpPr>
        <p:spPr>
          <a:xfrm>
            <a:off x="-962951" y="1748813"/>
            <a:ext cx="3480000" cy="3480000"/>
          </a:xfrm>
          <a:prstGeom prst="chord">
            <a:avLst>
              <a:gd name="adj1" fmla="val 14396573"/>
              <a:gd name="adj2" fmla="val 7228746"/>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10" name="Chord 9"/>
          <p:cNvSpPr>
            <a:spLocks noChangeAspect="1"/>
          </p:cNvSpPr>
          <p:nvPr userDrawn="1"/>
        </p:nvSpPr>
        <p:spPr>
          <a:xfrm flipH="1">
            <a:off x="9648395" y="1748813"/>
            <a:ext cx="3480000" cy="3480000"/>
          </a:xfrm>
          <a:prstGeom prst="chord">
            <a:avLst>
              <a:gd name="adj1" fmla="val 14396573"/>
              <a:gd name="adj2" fmla="val 7228746"/>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Tree>
    <p:extLst>
      <p:ext uri="{BB962C8B-B14F-4D97-AF65-F5344CB8AC3E}">
        <p14:creationId xmlns:p14="http://schemas.microsoft.com/office/powerpoint/2010/main" val="1320662003"/>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General content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r>
              <a:rPr lang="en-GB"/>
              <a:t>Copyright © 2017 BSI. All rights reserved</a:t>
            </a:r>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Content Placeholder 6"/>
          <p:cNvSpPr>
            <a:spLocks noGrp="1"/>
          </p:cNvSpPr>
          <p:nvPr>
            <p:ph sz="quarter" idx="13" hasCustomPrompt="1"/>
          </p:nvPr>
        </p:nvSpPr>
        <p:spPr/>
        <p:txBody>
          <a:bodyPr/>
          <a:lstStyle>
            <a:lvl1pPr>
              <a:defRPr b="0">
                <a:solidFill>
                  <a:schemeClr val="tx1"/>
                </a:solidFill>
              </a:defRPr>
            </a:lvl1pPr>
            <a:lvl2pPr marL="380990" indent="-380990">
              <a:buFont typeface="Arial" pitchFamily="34" charset="0"/>
              <a:buChar char="•"/>
              <a:defRPr/>
            </a:lvl2pPr>
            <a:lvl5pPr>
              <a:defRPr/>
            </a:lvl5pPr>
            <a:lvl6pPr>
              <a:defRPr/>
            </a:lvl6pPr>
          </a:lstStyle>
          <a:p>
            <a:pPr lvl="0"/>
            <a:r>
              <a:rPr lang="en-US" dirty="0"/>
              <a:t>Click to edit body text</a:t>
            </a:r>
          </a:p>
          <a:p>
            <a:pPr lvl="2"/>
            <a:r>
              <a:rPr lang="en-US" dirty="0"/>
              <a:t>Third level</a:t>
            </a:r>
          </a:p>
          <a:p>
            <a:pPr lvl="3"/>
            <a:r>
              <a:rPr lang="en-US" dirty="0"/>
              <a:t>Fourth level</a:t>
            </a:r>
          </a:p>
        </p:txBody>
      </p:sp>
    </p:spTree>
    <p:extLst>
      <p:ext uri="{BB962C8B-B14F-4D97-AF65-F5344CB8AC3E}">
        <p14:creationId xmlns:p14="http://schemas.microsoft.com/office/powerpoint/2010/main" val="34635946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One_ column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 column with bullets</a:t>
            </a:r>
            <a:endParaRPr lang="en-GB" dirty="0"/>
          </a:p>
        </p:txBody>
      </p:sp>
      <p:sp>
        <p:nvSpPr>
          <p:cNvPr id="7" name="Text Placeholder 6"/>
          <p:cNvSpPr>
            <a:spLocks noGrp="1"/>
          </p:cNvSpPr>
          <p:nvPr>
            <p:ph type="body" sz="quarter" idx="12" hasCustomPrompt="1"/>
          </p:nvPr>
        </p:nvSpPr>
        <p:spPr>
          <a:xfrm>
            <a:off x="450850" y="1099818"/>
            <a:ext cx="11263629" cy="238687"/>
          </a:xfrm>
          <a:prstGeom prst="rect">
            <a:avLst/>
          </a:prstGeom>
        </p:spPr>
        <p:txBody>
          <a:bodyPr lIns="0" tIns="0" rIns="0" bIns="0">
            <a:noAutofit/>
          </a:bodyPr>
          <a:lstStyle>
            <a:lvl1pPr marL="0" indent="0">
              <a:buNone/>
              <a:defRPr sz="2400"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450851" y="1716510"/>
            <a:ext cx="11263629" cy="4072903"/>
          </a:xfrm>
          <a:prstGeom prst="rect">
            <a:avLst/>
          </a:prstGeom>
        </p:spPr>
        <p:txBody>
          <a:bodyPr lIns="0" tIns="0" rIns="0" bIns="0">
            <a:normAutofit/>
          </a:bodyPr>
          <a:lstStyle>
            <a:lvl1pPr marL="380990" indent="-380990">
              <a:lnSpc>
                <a:spcPct val="100000"/>
              </a:lnSpc>
              <a:spcBef>
                <a:spcPts val="800"/>
              </a:spcBef>
              <a:buFont typeface="Arial" pitchFamily="34" charset="0"/>
              <a:buChar char="•"/>
              <a:defRPr sz="2133">
                <a:solidFill>
                  <a:schemeClr val="tx1"/>
                </a:solidFill>
              </a:defRPr>
            </a:lvl1pPr>
            <a:lvl2pPr marL="713300" indent="-304792">
              <a:tabLst/>
              <a:defRPr/>
            </a:lvl2pPr>
            <a:lvl3pPr marL="1068891" indent="-309026">
              <a:tabLst/>
              <a:defRPr/>
            </a:lvl3pPr>
            <a:lvl4pPr marL="1426598" indent="-304792">
              <a:tabLst/>
              <a:defRPr/>
            </a:lvl4pPr>
            <a:lvl5pPr marL="1777956" indent="-309026">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81407851"/>
      </p:ext>
    </p:extLst>
  </p:cSld>
  <p:clrMapOvr>
    <a:masterClrMapping/>
  </p:clrMapOvr>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pic>
        <p:nvPicPr>
          <p:cNvPr id="11" name="Picture 10"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9992"/>
            <a:ext cx="9440691" cy="6230125"/>
          </a:xfrm>
          <a:prstGeom prst="rect">
            <a:avLst/>
          </a:prstGeom>
        </p:spPr>
      </p:pic>
      <p:sp>
        <p:nvSpPr>
          <p:cNvPr id="2" name="Title 1"/>
          <p:cNvSpPr>
            <a:spLocks noGrp="1"/>
          </p:cNvSpPr>
          <p:nvPr>
            <p:ph type="title" hasCustomPrompt="1"/>
          </p:nvPr>
        </p:nvSpPr>
        <p:spPr>
          <a:xfrm>
            <a:off x="431371" y="1699685"/>
            <a:ext cx="5664628" cy="1804316"/>
          </a:xfrm>
        </p:spPr>
        <p:txBody>
          <a:bodyPr anchor="b">
            <a:noAutofit/>
          </a:bodyPr>
          <a:lstStyle>
            <a:lvl1pPr>
              <a:defRPr sz="3200">
                <a:solidFill>
                  <a:schemeClr val="tx2"/>
                </a:solidFill>
              </a:defRPr>
            </a:lvl1pPr>
          </a:lstStyle>
          <a:p>
            <a:r>
              <a:rPr lang="en-US" dirty="0"/>
              <a:t>Click to edit section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9164215D-B1A1-483E-BBD8-1EB4CDCF1802}" type="datetime1">
              <a:rPr lang="en-GB" smtClean="0"/>
              <a:pPr/>
              <a:t>02/07/2019</a:t>
            </a:fld>
            <a:endParaRPr lang="en-GB" dirty="0"/>
          </a:p>
        </p:txBody>
      </p:sp>
      <p:sp>
        <p:nvSpPr>
          <p:cNvPr id="4" name="Footer Placeholder 3"/>
          <p:cNvSpPr>
            <a:spLocks noGrp="1"/>
          </p:cNvSpPr>
          <p:nvPr>
            <p:ph type="ftr" sz="quarter" idx="11"/>
          </p:nvPr>
        </p:nvSpPr>
        <p:spPr>
          <a:xfrm>
            <a:off x="897601" y="6261315"/>
            <a:ext cx="4416225" cy="120436"/>
          </a:xfrm>
        </p:spPr>
        <p:txBody>
          <a:bodyPr/>
          <a:lstStyle/>
          <a:p>
            <a:r>
              <a:rPr lang="en-GB"/>
              <a:t>Copyright © 2017 BSI. All rights reserved</a:t>
            </a:r>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Text Placeholder 19"/>
          <p:cNvSpPr>
            <a:spLocks noGrp="1"/>
          </p:cNvSpPr>
          <p:nvPr>
            <p:ph type="body" sz="quarter" idx="18" hasCustomPrompt="1"/>
          </p:nvPr>
        </p:nvSpPr>
        <p:spPr>
          <a:xfrm>
            <a:off x="431802" y="3717223"/>
            <a:ext cx="5664197" cy="2088795"/>
          </a:xfrm>
        </p:spPr>
        <p:txBody>
          <a:bodyPr/>
          <a:lstStyle>
            <a:lvl1pPr>
              <a:defRPr sz="2133" b="0">
                <a:solidFill>
                  <a:schemeClr val="accent4"/>
                </a:solidFill>
              </a:defRPr>
            </a:lvl1pPr>
          </a:lstStyle>
          <a:p>
            <a:pPr lvl="0"/>
            <a:r>
              <a:rPr lang="en-US" dirty="0"/>
              <a:t>Add subtitle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1373" y="6096000"/>
            <a:ext cx="456577" cy="2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p:cNvSpPr>
          <p:nvPr userDrawn="1"/>
        </p:nvSpPr>
        <p:spPr bwMode="auto">
          <a:xfrm>
            <a:off x="2118" y="668733"/>
            <a:ext cx="9196917" cy="6216651"/>
          </a:xfrm>
          <a:custGeom>
            <a:avLst/>
            <a:gdLst/>
            <a:ahLst/>
            <a:cxnLst>
              <a:cxn ang="0">
                <a:pos x="3580" y="625"/>
              </a:cxn>
              <a:cxn ang="0">
                <a:pos x="6800" y="6"/>
              </a:cxn>
              <a:cxn ang="0">
                <a:pos x="7450" y="18"/>
              </a:cxn>
              <a:cxn ang="0">
                <a:pos x="8032" y="59"/>
              </a:cxn>
              <a:cxn ang="0">
                <a:pos x="8447" y="114"/>
              </a:cxn>
              <a:cxn ang="0">
                <a:pos x="10556" y="678"/>
              </a:cxn>
              <a:cxn ang="0">
                <a:pos x="11535" y="1131"/>
              </a:cxn>
              <a:cxn ang="0">
                <a:pos x="12443" y="1672"/>
              </a:cxn>
              <a:cxn ang="0">
                <a:pos x="15408" y="4823"/>
              </a:cxn>
              <a:cxn ang="0">
                <a:pos x="16706" y="8836"/>
              </a:cxn>
              <a:cxn ang="0">
                <a:pos x="16622" y="11348"/>
              </a:cxn>
              <a:cxn ang="0">
                <a:pos x="16159" y="11348"/>
              </a:cxn>
              <a:cxn ang="0">
                <a:pos x="16290" y="10074"/>
              </a:cxn>
              <a:cxn ang="0">
                <a:pos x="16292" y="9497"/>
              </a:cxn>
              <a:cxn ang="0">
                <a:pos x="15855" y="6943"/>
              </a:cxn>
              <a:cxn ang="0">
                <a:pos x="15186" y="5362"/>
              </a:cxn>
              <a:cxn ang="0">
                <a:pos x="12304" y="2127"/>
              </a:cxn>
              <a:cxn ang="0">
                <a:pos x="10592" y="1187"/>
              </a:cxn>
              <a:cxn ang="0">
                <a:pos x="7283" y="468"/>
              </a:cxn>
              <a:cxn ang="0">
                <a:pos x="6833" y="461"/>
              </a:cxn>
              <a:cxn ang="0">
                <a:pos x="5714" y="552"/>
              </a:cxn>
              <a:cxn ang="0">
                <a:pos x="4833" y="717"/>
              </a:cxn>
              <a:cxn ang="0">
                <a:pos x="2343" y="1708"/>
              </a:cxn>
              <a:cxn ang="0">
                <a:pos x="1045" y="2610"/>
              </a:cxn>
              <a:cxn ang="0">
                <a:pos x="0" y="3625"/>
              </a:cxn>
              <a:cxn ang="0">
                <a:pos x="0" y="2954"/>
              </a:cxn>
              <a:cxn ang="0">
                <a:pos x="3580" y="625"/>
              </a:cxn>
            </a:cxnLst>
            <a:rect l="0" t="0" r="r" b="b"/>
            <a:pathLst>
              <a:path w="16790" h="11348">
                <a:moveTo>
                  <a:pt x="3580" y="625"/>
                </a:moveTo>
                <a:cubicBezTo>
                  <a:pt x="4609" y="242"/>
                  <a:pt x="5702" y="29"/>
                  <a:pt x="6800" y="6"/>
                </a:cubicBezTo>
                <a:cubicBezTo>
                  <a:pt x="7017" y="8"/>
                  <a:pt x="7234" y="0"/>
                  <a:pt x="7450" y="18"/>
                </a:cubicBezTo>
                <a:cubicBezTo>
                  <a:pt x="7645" y="18"/>
                  <a:pt x="7838" y="45"/>
                  <a:pt x="8032" y="59"/>
                </a:cubicBezTo>
                <a:cubicBezTo>
                  <a:pt x="8171" y="72"/>
                  <a:pt x="8309" y="95"/>
                  <a:pt x="8447" y="114"/>
                </a:cubicBezTo>
                <a:cubicBezTo>
                  <a:pt x="9169" y="220"/>
                  <a:pt x="9874" y="420"/>
                  <a:pt x="10556" y="678"/>
                </a:cubicBezTo>
                <a:cubicBezTo>
                  <a:pt x="10890" y="811"/>
                  <a:pt x="11219" y="958"/>
                  <a:pt x="11535" y="1131"/>
                </a:cubicBezTo>
                <a:cubicBezTo>
                  <a:pt x="11848" y="1293"/>
                  <a:pt x="12153" y="1472"/>
                  <a:pt x="12443" y="1672"/>
                </a:cubicBezTo>
                <a:cubicBezTo>
                  <a:pt x="13654" y="2479"/>
                  <a:pt x="14674" y="3567"/>
                  <a:pt x="15408" y="4823"/>
                </a:cubicBezTo>
                <a:cubicBezTo>
                  <a:pt x="16127" y="6044"/>
                  <a:pt x="16570" y="7425"/>
                  <a:pt x="16706" y="8836"/>
                </a:cubicBezTo>
                <a:cubicBezTo>
                  <a:pt x="16790" y="9672"/>
                  <a:pt x="16755" y="10519"/>
                  <a:pt x="16622" y="11348"/>
                </a:cubicBezTo>
                <a:lnTo>
                  <a:pt x="16159" y="11348"/>
                </a:lnTo>
                <a:cubicBezTo>
                  <a:pt x="16233" y="10927"/>
                  <a:pt x="16271" y="10501"/>
                  <a:pt x="16290" y="10074"/>
                </a:cubicBezTo>
                <a:cubicBezTo>
                  <a:pt x="16295" y="9882"/>
                  <a:pt x="16293" y="9689"/>
                  <a:pt x="16292" y="9497"/>
                </a:cubicBezTo>
                <a:cubicBezTo>
                  <a:pt x="16266" y="8631"/>
                  <a:pt x="16120" y="7768"/>
                  <a:pt x="15855" y="6943"/>
                </a:cubicBezTo>
                <a:cubicBezTo>
                  <a:pt x="15680" y="6398"/>
                  <a:pt x="15463" y="5864"/>
                  <a:pt x="15186" y="5362"/>
                </a:cubicBezTo>
                <a:cubicBezTo>
                  <a:pt x="14502" y="4074"/>
                  <a:pt x="13502" y="2957"/>
                  <a:pt x="12304" y="2127"/>
                </a:cubicBezTo>
                <a:cubicBezTo>
                  <a:pt x="11765" y="1760"/>
                  <a:pt x="11195" y="1437"/>
                  <a:pt x="10592" y="1187"/>
                </a:cubicBezTo>
                <a:cubicBezTo>
                  <a:pt x="9545" y="749"/>
                  <a:pt x="8419" y="496"/>
                  <a:pt x="7283" y="468"/>
                </a:cubicBezTo>
                <a:cubicBezTo>
                  <a:pt x="7134" y="453"/>
                  <a:pt x="6983" y="464"/>
                  <a:pt x="6833" y="461"/>
                </a:cubicBezTo>
                <a:cubicBezTo>
                  <a:pt x="6459" y="475"/>
                  <a:pt x="6085" y="498"/>
                  <a:pt x="5714" y="552"/>
                </a:cubicBezTo>
                <a:cubicBezTo>
                  <a:pt x="5419" y="597"/>
                  <a:pt x="5123" y="647"/>
                  <a:pt x="4833" y="717"/>
                </a:cubicBezTo>
                <a:cubicBezTo>
                  <a:pt x="3962" y="929"/>
                  <a:pt x="3119" y="1259"/>
                  <a:pt x="2343" y="1708"/>
                </a:cubicBezTo>
                <a:cubicBezTo>
                  <a:pt x="1886" y="1971"/>
                  <a:pt x="1451" y="2274"/>
                  <a:pt x="1045" y="2610"/>
                </a:cubicBezTo>
                <a:cubicBezTo>
                  <a:pt x="668" y="2917"/>
                  <a:pt x="324" y="3263"/>
                  <a:pt x="0" y="3625"/>
                </a:cubicBezTo>
                <a:lnTo>
                  <a:pt x="0" y="2954"/>
                </a:lnTo>
                <a:cubicBezTo>
                  <a:pt x="1002" y="1926"/>
                  <a:pt x="2234" y="1124"/>
                  <a:pt x="3580" y="625"/>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3420607815"/>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4"/>
            <a:ext cx="10972800" cy="480448"/>
          </a:xfrm>
        </p:spPr>
        <p:txBody>
          <a:bodyPr/>
          <a:lstStyle/>
          <a:p>
            <a:r>
              <a:rPr lang="en-US" noProof="0" dirty="0"/>
              <a:t>Click to edit Master title style</a:t>
            </a:r>
            <a:endParaRPr lang="en-GB" noProof="0" dirty="0"/>
          </a:p>
        </p:txBody>
      </p:sp>
      <p:sp>
        <p:nvSpPr>
          <p:cNvPr id="3" name="Content Placeholder 2"/>
          <p:cNvSpPr>
            <a:spLocks noGrp="1"/>
          </p:cNvSpPr>
          <p:nvPr>
            <p:ph sz="half" idx="1"/>
          </p:nvPr>
        </p:nvSpPr>
        <p:spPr>
          <a:xfrm>
            <a:off x="609600" y="1397003"/>
            <a:ext cx="5384800" cy="4729164"/>
          </a:xfrm>
        </p:spPr>
        <p:txBody>
          <a:bodyPr>
            <a:normAutofit/>
          </a:bodyPr>
          <a:lstStyle>
            <a:lvl1pPr>
              <a:defRPr sz="2133"/>
            </a:lvl1pPr>
            <a:lvl2pPr>
              <a:defRPr sz="1867"/>
            </a:lvl2pPr>
            <a:lvl3pPr>
              <a:defRPr sz="1600"/>
            </a:lvl3pPr>
            <a:lvl4pPr>
              <a:defRPr sz="1600"/>
            </a:lvl4pPr>
            <a:lvl5pPr>
              <a:defRPr sz="1600"/>
            </a:lvl5pPr>
            <a:lvl6pPr>
              <a:defRPr sz="1867"/>
            </a:lvl6pPr>
            <a:lvl7pPr>
              <a:defRPr sz="1867"/>
            </a:lvl7pPr>
            <a:lvl8pPr>
              <a:defRPr sz="1867"/>
            </a:lvl8pPr>
            <a:lvl9pPr>
              <a:defRPr sz="1867"/>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6197600" y="1397003"/>
            <a:ext cx="5384800" cy="4729164"/>
          </a:xfrm>
        </p:spPr>
        <p:txBody>
          <a:bodyPr>
            <a:normAutofit/>
          </a:bodyPr>
          <a:lstStyle>
            <a:lvl1pPr>
              <a:defRPr sz="2133"/>
            </a:lvl1pPr>
            <a:lvl2pPr>
              <a:defRPr sz="1867"/>
            </a:lvl2pPr>
            <a:lvl3pPr>
              <a:defRPr sz="1600"/>
            </a:lvl3pPr>
            <a:lvl4pPr>
              <a:defRPr sz="1600"/>
            </a:lvl4pPr>
            <a:lvl5pPr>
              <a:defRPr sz="1600"/>
            </a:lvl5pPr>
            <a:lvl6pPr>
              <a:defRPr sz="1867"/>
            </a:lvl6pPr>
            <a:lvl7pPr>
              <a:defRPr sz="1867"/>
            </a:lvl7pPr>
            <a:lvl8pPr>
              <a:defRPr sz="1867"/>
            </a:lvl8pPr>
            <a:lvl9pPr>
              <a:defRPr sz="1867"/>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0" name="Date Placeholder 9"/>
          <p:cNvSpPr>
            <a:spLocks noGrp="1"/>
          </p:cNvSpPr>
          <p:nvPr>
            <p:ph type="dt" sz="half" idx="10"/>
          </p:nvPr>
        </p:nvSpPr>
        <p:spPr/>
        <p:txBody>
          <a:bodyPr/>
          <a:lstStyle>
            <a:lvl1pPr>
              <a:defRPr>
                <a:solidFill>
                  <a:schemeClr val="tx1"/>
                </a:solidFill>
              </a:defRPr>
            </a:lvl1pPr>
          </a:lstStyle>
          <a:p>
            <a:pPr>
              <a:defRPr/>
            </a:pPr>
            <a:fld id="{2F6FE10A-327F-4C01-AE0D-7587D8AE3C11}" type="datetime1">
              <a:rPr lang="en-GB" smtClean="0">
                <a:solidFill>
                  <a:srgbClr val="000000"/>
                </a:solidFill>
              </a:rPr>
              <a:pPr>
                <a:defRPr/>
              </a:pPr>
              <a:t>02/07/2019</a:t>
            </a:fld>
            <a:endParaRPr lang="en-US" dirty="0">
              <a:solidFill>
                <a:srgbClr val="000000"/>
              </a:solidFill>
            </a:endParaRPr>
          </a:p>
        </p:txBody>
      </p:sp>
      <p:sp>
        <p:nvSpPr>
          <p:cNvPr id="13" name="Footer Placeholder 12"/>
          <p:cNvSpPr>
            <a:spLocks noGrp="1"/>
          </p:cNvSpPr>
          <p:nvPr>
            <p:ph type="ftr" sz="quarter" idx="12"/>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122910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4"/>
            <a:ext cx="10972800" cy="480448"/>
          </a:xfrm>
        </p:spPr>
        <p:txBody>
          <a:bodyPr/>
          <a:lstStyle/>
          <a:p>
            <a:r>
              <a:rPr lang="en-US" noProof="0" dirty="0"/>
              <a:t>Click to edit Master title style</a:t>
            </a:r>
            <a:endParaRPr lang="en-GB" noProof="0" dirty="0"/>
          </a:p>
        </p:txBody>
      </p:sp>
      <p:sp>
        <p:nvSpPr>
          <p:cNvPr id="3" name="Content Placeholder 2"/>
          <p:cNvSpPr>
            <a:spLocks noGrp="1"/>
          </p:cNvSpPr>
          <p:nvPr>
            <p:ph sz="half" idx="1"/>
          </p:nvPr>
        </p:nvSpPr>
        <p:spPr>
          <a:xfrm>
            <a:off x="609600" y="1397003"/>
            <a:ext cx="5384800" cy="4729164"/>
          </a:xfrm>
        </p:spPr>
        <p:txBody>
          <a:bodyPr>
            <a:normAutofit/>
          </a:bodyPr>
          <a:lstStyle>
            <a:lvl1pPr>
              <a:defRPr sz="2133"/>
            </a:lvl1pPr>
            <a:lvl2pPr>
              <a:defRPr sz="1867"/>
            </a:lvl2pPr>
            <a:lvl3pPr>
              <a:defRPr sz="1600"/>
            </a:lvl3pPr>
            <a:lvl4pPr>
              <a:defRPr sz="1600"/>
            </a:lvl4pPr>
            <a:lvl5pPr>
              <a:defRPr sz="1600"/>
            </a:lvl5pPr>
            <a:lvl6pPr>
              <a:defRPr sz="1867"/>
            </a:lvl6pPr>
            <a:lvl7pPr>
              <a:defRPr sz="1867"/>
            </a:lvl7pPr>
            <a:lvl8pPr>
              <a:defRPr sz="1867"/>
            </a:lvl8pPr>
            <a:lvl9pPr>
              <a:defRPr sz="1867"/>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6197600" y="1397003"/>
            <a:ext cx="5384800" cy="4729164"/>
          </a:xfrm>
        </p:spPr>
        <p:txBody>
          <a:bodyPr>
            <a:normAutofit/>
          </a:bodyPr>
          <a:lstStyle>
            <a:lvl1pPr>
              <a:defRPr sz="2133"/>
            </a:lvl1pPr>
            <a:lvl2pPr>
              <a:defRPr sz="1867"/>
            </a:lvl2pPr>
            <a:lvl3pPr>
              <a:defRPr sz="1600"/>
            </a:lvl3pPr>
            <a:lvl4pPr>
              <a:defRPr sz="1600"/>
            </a:lvl4pPr>
            <a:lvl5pPr>
              <a:defRPr sz="1600"/>
            </a:lvl5pPr>
            <a:lvl6pPr>
              <a:defRPr sz="1867"/>
            </a:lvl6pPr>
            <a:lvl7pPr>
              <a:defRPr sz="1867"/>
            </a:lvl7pPr>
            <a:lvl8pPr>
              <a:defRPr sz="1867"/>
            </a:lvl8pPr>
            <a:lvl9pPr>
              <a:defRPr sz="1867"/>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0" name="Date Placeholder 9"/>
          <p:cNvSpPr>
            <a:spLocks noGrp="1"/>
          </p:cNvSpPr>
          <p:nvPr>
            <p:ph type="dt" sz="half" idx="10"/>
          </p:nvPr>
        </p:nvSpPr>
        <p:spPr/>
        <p:txBody>
          <a:bodyPr/>
          <a:lstStyle>
            <a:lvl1pPr>
              <a:defRPr>
                <a:solidFill>
                  <a:schemeClr val="tx1"/>
                </a:solidFill>
              </a:defRPr>
            </a:lvl1pPr>
          </a:lstStyle>
          <a:p>
            <a:pPr>
              <a:defRPr/>
            </a:pPr>
            <a:fld id="{2F6FE10A-327F-4C01-AE0D-7587D8AE3C11}" type="datetime1">
              <a:rPr lang="en-GB" smtClean="0">
                <a:solidFill>
                  <a:srgbClr val="000000"/>
                </a:solidFill>
              </a:rPr>
              <a:pPr>
                <a:defRPr/>
              </a:pPr>
              <a:t>02/07/2019</a:t>
            </a:fld>
            <a:endParaRPr lang="en-US" dirty="0">
              <a:solidFill>
                <a:srgbClr val="000000"/>
              </a:solidFill>
            </a:endParaRPr>
          </a:p>
        </p:txBody>
      </p:sp>
      <p:sp>
        <p:nvSpPr>
          <p:cNvPr id="13" name="Footer Placeholder 12"/>
          <p:cNvSpPr>
            <a:spLocks noGrp="1"/>
          </p:cNvSpPr>
          <p:nvPr>
            <p:ph type="ftr" sz="quarter" idx="12"/>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3248861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450851" y="1498138"/>
            <a:ext cx="5376000" cy="238686"/>
          </a:xfrm>
          <a:prstGeom prst="rect">
            <a:avLst/>
          </a:prstGeom>
        </p:spPr>
        <p:txBody>
          <a:bodyPr lIns="0" tIns="0" rIns="0" bIns="0">
            <a:noAutofit/>
          </a:bodyPr>
          <a:lstStyle>
            <a:lvl1pPr marL="0" indent="0">
              <a:buNone/>
              <a:defRPr sz="2399" b="1">
                <a:solidFill>
                  <a:schemeClr val="tx2"/>
                </a:solidFill>
              </a:defRPr>
            </a:lvl1pPr>
          </a:lstStyle>
          <a:p>
            <a:pPr lvl="0"/>
            <a:r>
              <a:rPr lang="en-US" dirty="0"/>
              <a:t>Large subhead red</a:t>
            </a:r>
          </a:p>
        </p:txBody>
      </p:sp>
      <p:sp>
        <p:nvSpPr>
          <p:cNvPr id="8" name="Text Placeholder 6"/>
          <p:cNvSpPr>
            <a:spLocks noGrp="1"/>
          </p:cNvSpPr>
          <p:nvPr>
            <p:ph type="body" sz="quarter" idx="13" hasCustomPrompt="1"/>
          </p:nvPr>
        </p:nvSpPr>
        <p:spPr>
          <a:xfrm>
            <a:off x="6363033" y="1498138"/>
            <a:ext cx="5376000" cy="238686"/>
          </a:xfrm>
          <a:prstGeom prst="rect">
            <a:avLst/>
          </a:prstGeom>
        </p:spPr>
        <p:txBody>
          <a:bodyPr lIns="0" tIns="0" rIns="0" bIns="0">
            <a:noAutofit/>
          </a:bodyPr>
          <a:lstStyle>
            <a:lvl1pPr marL="0" indent="0">
              <a:buNone/>
              <a:defRPr sz="2399" b="1">
                <a:solidFill>
                  <a:schemeClr val="accent2"/>
                </a:solidFill>
              </a:defRPr>
            </a:lvl1pPr>
          </a:lstStyle>
          <a:p>
            <a:pPr lvl="0"/>
            <a:r>
              <a:rPr lang="en-US" dirty="0"/>
              <a:t>Large subhead teal</a:t>
            </a:r>
          </a:p>
        </p:txBody>
      </p:sp>
      <p:sp>
        <p:nvSpPr>
          <p:cNvPr id="9" name="Text Placeholder 6"/>
          <p:cNvSpPr>
            <a:spLocks noGrp="1"/>
          </p:cNvSpPr>
          <p:nvPr>
            <p:ph type="body" sz="quarter" idx="14"/>
          </p:nvPr>
        </p:nvSpPr>
        <p:spPr>
          <a:xfrm>
            <a:off x="450851"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10" name="Text Placeholder 6"/>
          <p:cNvSpPr>
            <a:spLocks noGrp="1"/>
          </p:cNvSpPr>
          <p:nvPr>
            <p:ph type="body" sz="quarter" idx="15"/>
          </p:nvPr>
        </p:nvSpPr>
        <p:spPr>
          <a:xfrm>
            <a:off x="6363033"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11"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1111966326"/>
      </p:ext>
    </p:extLst>
  </p:cSld>
  <p:clrMapOvr>
    <a:masterClrMapping/>
  </p:clrMapOvr>
  <p:extLst mod="1">
    <p:ext uri="{DCECCB84-F9BA-43D5-87BE-67443E8EF086}">
      <p15:sldGuideLst xmlns:p15="http://schemas.microsoft.com/office/powerpoint/2012/main">
        <p15:guide id="1" orient="horz" pos="2460">
          <p15:clr>
            <a:srgbClr val="FBAE40"/>
          </p15:clr>
        </p15:guide>
        <p15:guide id="2" pos="3005">
          <p15:clr>
            <a:srgbClr val="FBAE40"/>
          </p15:clr>
        </p15:guide>
        <p15:guide id="3" pos="2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450851" y="1498138"/>
            <a:ext cx="5376000" cy="238686"/>
          </a:xfrm>
          <a:prstGeom prst="rect">
            <a:avLst/>
          </a:prstGeom>
        </p:spPr>
        <p:txBody>
          <a:bodyPr lIns="0" tIns="0" rIns="0" bIns="0">
            <a:noAutofit/>
          </a:bodyPr>
          <a:lstStyle>
            <a:lvl1pPr marL="0" indent="0">
              <a:buNone/>
              <a:defRPr sz="2399"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450851" y="1818079"/>
            <a:ext cx="5376000" cy="3374918"/>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6" name="Picture Placeholder 5"/>
          <p:cNvSpPr>
            <a:spLocks noGrp="1"/>
          </p:cNvSpPr>
          <p:nvPr>
            <p:ph type="pic" sz="quarter" idx="15" hasCustomPrompt="1"/>
          </p:nvPr>
        </p:nvSpPr>
        <p:spPr>
          <a:xfrm>
            <a:off x="6362700" y="1498138"/>
            <a:ext cx="5376333" cy="3707255"/>
          </a:xfrm>
          <a:prstGeom prst="rect">
            <a:avLst/>
          </a:prstGeom>
        </p:spPr>
        <p:txBody>
          <a:bodyPr/>
          <a:lstStyle>
            <a:lvl1pPr marL="0" indent="0">
              <a:buNone/>
              <a:defRPr sz="2399"/>
            </a:lvl1pPr>
          </a:lstStyle>
          <a:p>
            <a:r>
              <a:rPr lang="en-GB" dirty="0"/>
              <a:t>Image</a:t>
            </a:r>
          </a:p>
        </p:txBody>
      </p:sp>
      <p:sp>
        <p:nvSpPr>
          <p:cNvPr id="8"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219300167"/>
      </p:ext>
    </p:extLst>
  </p:cSld>
  <p:clrMapOvr>
    <a:masterClrMapping/>
  </p:clrMapOvr>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57968-5C8F-4EFE-9709-8BF2D80DBD0A}" type="datetimeFigureOut">
              <a:rPr lang="en-GB" smtClean="0"/>
              <a:t>02/07/2019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1594038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_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One column</a:t>
            </a:r>
            <a:endParaRPr lang="en-GB" dirty="0"/>
          </a:p>
        </p:txBody>
      </p:sp>
      <p:sp>
        <p:nvSpPr>
          <p:cNvPr id="7" name="Text Placeholder 6"/>
          <p:cNvSpPr>
            <a:spLocks noGrp="1"/>
          </p:cNvSpPr>
          <p:nvPr>
            <p:ph type="body" sz="quarter" idx="12" hasCustomPrompt="1"/>
          </p:nvPr>
        </p:nvSpPr>
        <p:spPr>
          <a:xfrm>
            <a:off x="450851" y="1315314"/>
            <a:ext cx="11263629" cy="238686"/>
          </a:xfrm>
          <a:prstGeom prst="rect">
            <a:avLst/>
          </a:prstGeom>
        </p:spPr>
        <p:txBody>
          <a:bodyPr lIns="0" tIns="0" rIns="0" bIns="0">
            <a:noAutofit/>
          </a:bodyPr>
          <a:lstStyle>
            <a:lvl1pPr marL="0" indent="0">
              <a:buNone/>
              <a:defRPr sz="2399"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450851" y="1716510"/>
            <a:ext cx="11263629" cy="4072903"/>
          </a:xfrm>
          <a:prstGeom prst="rect">
            <a:avLst/>
          </a:prstGeom>
        </p:spPr>
        <p:txBody>
          <a:bodyPr lIns="0" tIns="0" rIns="0" bIns="0">
            <a:normAutofit/>
          </a:bodyPr>
          <a:lstStyle>
            <a:lvl1pPr marL="0" indent="0">
              <a:lnSpc>
                <a:spcPct val="100000"/>
              </a:lnSpc>
              <a:spcBef>
                <a:spcPts val="800"/>
              </a:spcBef>
              <a:buNone/>
              <a:defRPr sz="2133">
                <a:solidFill>
                  <a:schemeClr val="tx1"/>
                </a:solidFill>
              </a:defRPr>
            </a:lvl1pPr>
          </a:lstStyle>
          <a:p>
            <a:pPr lvl="0"/>
            <a:r>
              <a:rPr lang="en-US"/>
              <a:t>Edit Master text styles</a:t>
            </a:r>
          </a:p>
        </p:txBody>
      </p:sp>
      <p:sp>
        <p:nvSpPr>
          <p:cNvPr id="6"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261228707"/>
      </p:ext>
    </p:extLst>
  </p:cSld>
  <p:clrMapOvr>
    <a:masterClrMapping/>
  </p:clrMapOvr>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4"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3694128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a:t>
            </a:r>
            <a:endParaRPr lang="en-GB" dirty="0"/>
          </a:p>
        </p:txBody>
      </p:sp>
      <p:sp>
        <p:nvSpPr>
          <p:cNvPr id="7" name="Text Placeholder 6"/>
          <p:cNvSpPr>
            <a:spLocks noGrp="1"/>
          </p:cNvSpPr>
          <p:nvPr>
            <p:ph type="body" sz="quarter" idx="12" hasCustomPrompt="1"/>
          </p:nvPr>
        </p:nvSpPr>
        <p:spPr>
          <a:xfrm>
            <a:off x="461011" y="1498138"/>
            <a:ext cx="3504000" cy="238686"/>
          </a:xfrm>
          <a:prstGeom prst="rect">
            <a:avLst/>
          </a:prstGeom>
        </p:spPr>
        <p:txBody>
          <a:bodyPr lIns="0" tIns="0" rIns="0" bIns="0">
            <a:noAutofit/>
          </a:bodyPr>
          <a:lstStyle>
            <a:lvl1pPr marL="0" indent="0">
              <a:buNone/>
              <a:defRPr sz="2133" b="1">
                <a:solidFill>
                  <a:schemeClr val="tx2"/>
                </a:solidFill>
              </a:defRPr>
            </a:lvl1pPr>
          </a:lstStyle>
          <a:p>
            <a:pPr lvl="0"/>
            <a:r>
              <a:rPr lang="en-US" dirty="0"/>
              <a:t>Subhead red</a:t>
            </a:r>
          </a:p>
        </p:txBody>
      </p:sp>
      <p:sp>
        <p:nvSpPr>
          <p:cNvPr id="9" name="Text Placeholder 6"/>
          <p:cNvSpPr>
            <a:spLocks noGrp="1"/>
          </p:cNvSpPr>
          <p:nvPr>
            <p:ph type="body" sz="quarter" idx="14"/>
          </p:nvPr>
        </p:nvSpPr>
        <p:spPr>
          <a:xfrm>
            <a:off x="461011" y="1818079"/>
            <a:ext cx="3504000" cy="3374918"/>
          </a:xfrm>
          <a:prstGeom prst="rect">
            <a:avLst/>
          </a:prstGeom>
        </p:spPr>
        <p:txBody>
          <a:bodyPr lIns="0" tIns="0" rIns="0" bIns="0">
            <a:normAutofit/>
          </a:bodyPr>
          <a:lstStyle>
            <a:lvl1pPr marL="0" indent="0">
              <a:lnSpc>
                <a:spcPct val="100000"/>
              </a:lnSpc>
              <a:spcBef>
                <a:spcPts val="800"/>
              </a:spcBef>
              <a:buNone/>
              <a:defRPr sz="1866">
                <a:solidFill>
                  <a:schemeClr val="tx1"/>
                </a:solidFill>
              </a:defRPr>
            </a:lvl1pPr>
          </a:lstStyle>
          <a:p>
            <a:pPr lvl="0"/>
            <a:r>
              <a:rPr lang="en-US"/>
              <a:t>Edit Master text styles</a:t>
            </a:r>
          </a:p>
        </p:txBody>
      </p:sp>
      <p:sp>
        <p:nvSpPr>
          <p:cNvPr id="6" name="Picture Placeholder 5"/>
          <p:cNvSpPr>
            <a:spLocks noGrp="1"/>
          </p:cNvSpPr>
          <p:nvPr>
            <p:ph type="pic" sz="quarter" idx="15" hasCustomPrompt="1"/>
          </p:nvPr>
        </p:nvSpPr>
        <p:spPr>
          <a:xfrm>
            <a:off x="8208235" y="1498138"/>
            <a:ext cx="3504000" cy="3707255"/>
          </a:xfrm>
          <a:prstGeom prst="rect">
            <a:avLst/>
          </a:prstGeom>
        </p:spPr>
        <p:txBody>
          <a:bodyPr/>
          <a:lstStyle>
            <a:lvl1pPr marL="0" indent="0">
              <a:buNone/>
              <a:defRPr sz="2399"/>
            </a:lvl1pPr>
          </a:lstStyle>
          <a:p>
            <a:r>
              <a:rPr lang="en-GB" dirty="0"/>
              <a:t>Image</a:t>
            </a:r>
          </a:p>
        </p:txBody>
      </p:sp>
      <p:sp>
        <p:nvSpPr>
          <p:cNvPr id="8" name="Text Placeholder 6"/>
          <p:cNvSpPr>
            <a:spLocks noGrp="1"/>
          </p:cNvSpPr>
          <p:nvPr>
            <p:ph type="body" sz="quarter" idx="16" hasCustomPrompt="1"/>
          </p:nvPr>
        </p:nvSpPr>
        <p:spPr>
          <a:xfrm>
            <a:off x="4334623" y="1498138"/>
            <a:ext cx="3504000" cy="238686"/>
          </a:xfrm>
          <a:prstGeom prst="rect">
            <a:avLst/>
          </a:prstGeom>
        </p:spPr>
        <p:txBody>
          <a:bodyPr lIns="0" tIns="0" rIns="0" bIns="0">
            <a:noAutofit/>
          </a:bodyPr>
          <a:lstStyle>
            <a:lvl1pPr marL="0" indent="0">
              <a:buNone/>
              <a:defRPr sz="2133" b="1">
                <a:solidFill>
                  <a:schemeClr val="accent2"/>
                </a:solidFill>
              </a:defRPr>
            </a:lvl1pPr>
          </a:lstStyle>
          <a:p>
            <a:pPr lvl="0"/>
            <a:r>
              <a:rPr lang="en-US" dirty="0"/>
              <a:t>Subhead red</a:t>
            </a:r>
          </a:p>
        </p:txBody>
      </p:sp>
      <p:sp>
        <p:nvSpPr>
          <p:cNvPr id="10" name="Text Placeholder 6"/>
          <p:cNvSpPr>
            <a:spLocks noGrp="1"/>
          </p:cNvSpPr>
          <p:nvPr>
            <p:ph type="body" sz="quarter" idx="17"/>
          </p:nvPr>
        </p:nvSpPr>
        <p:spPr>
          <a:xfrm>
            <a:off x="4334623" y="1818079"/>
            <a:ext cx="3504000" cy="3374918"/>
          </a:xfrm>
          <a:prstGeom prst="rect">
            <a:avLst/>
          </a:prstGeom>
        </p:spPr>
        <p:txBody>
          <a:bodyPr lIns="0" tIns="0" rIns="0" bIns="0">
            <a:normAutofit/>
          </a:bodyPr>
          <a:lstStyle>
            <a:lvl1pPr marL="0" indent="0">
              <a:lnSpc>
                <a:spcPct val="100000"/>
              </a:lnSpc>
              <a:spcBef>
                <a:spcPts val="800"/>
              </a:spcBef>
              <a:buNone/>
              <a:defRPr sz="1866">
                <a:solidFill>
                  <a:schemeClr val="tx1"/>
                </a:solidFill>
              </a:defRPr>
            </a:lvl1pPr>
          </a:lstStyle>
          <a:p>
            <a:pPr lvl="0"/>
            <a:r>
              <a:rPr lang="en-US"/>
              <a:t>Edit Master text styles</a:t>
            </a:r>
          </a:p>
        </p:txBody>
      </p:sp>
      <p:sp>
        <p:nvSpPr>
          <p:cNvPr id="11"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3542790922"/>
      </p:ext>
    </p:extLst>
  </p:cSld>
  <p:clrMapOvr>
    <a:masterClrMapping/>
  </p:clrMapOvr>
  <p:extLst mod="1">
    <p:ext uri="{DCECCB84-F9BA-43D5-87BE-67443E8EF086}">
      <p15:sldGuideLst xmlns:p15="http://schemas.microsoft.com/office/powerpoint/2012/main">
        <p15:guide id="1" orient="horz" pos="2460">
          <p15:clr>
            <a:srgbClr val="FBAE40"/>
          </p15:clr>
        </p15:guide>
        <p15:guide id="0" pos="1882">
          <p15:clr>
            <a:srgbClr val="FBAE40"/>
          </p15:clr>
        </p15:guide>
        <p15:guide id="2" pos="2045">
          <p15:clr>
            <a:srgbClr val="FBAE40"/>
          </p15:clr>
        </p15:guide>
        <p15:guide id="3" pos="3710">
          <p15:clr>
            <a:srgbClr val="FBAE40"/>
          </p15:clr>
        </p15:guide>
        <p15:guide id="4" pos="387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 boxes</a:t>
            </a:r>
            <a:endParaRPr lang="en-GB" dirty="0"/>
          </a:p>
        </p:txBody>
      </p:sp>
      <p:sp>
        <p:nvSpPr>
          <p:cNvPr id="5" name="Rectangle 4"/>
          <p:cNvSpPr/>
          <p:nvPr userDrawn="1"/>
        </p:nvSpPr>
        <p:spPr>
          <a:xfrm>
            <a:off x="450810" y="1498137"/>
            <a:ext cx="3532716"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7" name="Text Placeholder 6"/>
          <p:cNvSpPr>
            <a:spLocks noGrp="1"/>
          </p:cNvSpPr>
          <p:nvPr>
            <p:ph type="body" sz="quarter" idx="12" hasCustomPrompt="1"/>
          </p:nvPr>
        </p:nvSpPr>
        <p:spPr>
          <a:xfrm>
            <a:off x="450767" y="1498137"/>
            <a:ext cx="3532800" cy="523079"/>
          </a:xfrm>
          <a:prstGeom prst="rect">
            <a:avLst/>
          </a:prstGeom>
          <a:noFill/>
        </p:spPr>
        <p:txBody>
          <a:bodyPr lIns="108000" tIns="108000" rIns="108000" bIns="108000">
            <a:noAutofit/>
          </a:bodyPr>
          <a:lstStyle>
            <a:lvl1pPr marL="0" indent="0">
              <a:buNone/>
              <a:defRPr sz="1866" b="1">
                <a:solidFill>
                  <a:schemeClr val="tx2"/>
                </a:solidFill>
              </a:defRPr>
            </a:lvl1pPr>
          </a:lstStyle>
          <a:p>
            <a:pPr lvl="0"/>
            <a:r>
              <a:rPr lang="en-US" dirty="0"/>
              <a:t>Large subhead red</a:t>
            </a:r>
          </a:p>
        </p:txBody>
      </p:sp>
      <p:sp>
        <p:nvSpPr>
          <p:cNvPr id="9" name="Text Placeholder 6"/>
          <p:cNvSpPr>
            <a:spLocks noGrp="1"/>
          </p:cNvSpPr>
          <p:nvPr>
            <p:ph type="body" sz="quarter" idx="14" hasCustomPrompt="1"/>
          </p:nvPr>
        </p:nvSpPr>
        <p:spPr>
          <a:xfrm>
            <a:off x="450767" y="2025025"/>
            <a:ext cx="3532800" cy="788426"/>
          </a:xfrm>
          <a:prstGeom prst="rect">
            <a:avLst/>
          </a:prstGeom>
          <a:noFill/>
        </p:spPr>
        <p:txBody>
          <a:bodyPr lIns="108000" tIns="108000" rIns="108000" bIns="108000">
            <a:normAutofit/>
          </a:bodyPr>
          <a:lstStyle>
            <a:lvl1pPr marL="0" indent="0">
              <a:lnSpc>
                <a:spcPct val="100000"/>
              </a:lnSpc>
              <a:spcBef>
                <a:spcPts val="800"/>
              </a:spcBef>
              <a:buNone/>
              <a:defRPr sz="1333" b="1">
                <a:solidFill>
                  <a:schemeClr val="tx1"/>
                </a:solidFill>
              </a:defRPr>
            </a:lvl1pPr>
          </a:lstStyle>
          <a:p>
            <a:pPr lvl="0"/>
            <a:r>
              <a:rPr lang="en-US" dirty="0"/>
              <a:t>Bold body copy</a:t>
            </a:r>
          </a:p>
        </p:txBody>
      </p:sp>
      <p:sp>
        <p:nvSpPr>
          <p:cNvPr id="11" name="Text Placeholder 6"/>
          <p:cNvSpPr>
            <a:spLocks noGrp="1"/>
          </p:cNvSpPr>
          <p:nvPr>
            <p:ph type="body" sz="quarter" idx="18" hasCustomPrompt="1"/>
          </p:nvPr>
        </p:nvSpPr>
        <p:spPr>
          <a:xfrm>
            <a:off x="450767" y="2818530"/>
            <a:ext cx="3532800" cy="1082341"/>
          </a:xfrm>
          <a:prstGeom prst="rect">
            <a:avLst/>
          </a:prstGeom>
          <a:noFill/>
        </p:spPr>
        <p:txBody>
          <a:bodyPr lIns="108000" tIns="108000" rIns="108000" bIns="108000">
            <a:normAutofit/>
          </a:bodyPr>
          <a:lstStyle>
            <a:lvl1pPr marL="0" indent="0">
              <a:lnSpc>
                <a:spcPct val="100000"/>
              </a:lnSpc>
              <a:spcBef>
                <a:spcPts val="800"/>
              </a:spcBef>
              <a:buNone/>
              <a:defRPr sz="1333" b="0">
                <a:solidFill>
                  <a:schemeClr val="tx1"/>
                </a:solidFill>
              </a:defRPr>
            </a:lvl1pPr>
          </a:lstStyle>
          <a:p>
            <a:pPr lvl="0"/>
            <a:r>
              <a:rPr lang="en-US" dirty="0"/>
              <a:t>Standard body copy</a:t>
            </a:r>
          </a:p>
        </p:txBody>
      </p:sp>
      <p:sp>
        <p:nvSpPr>
          <p:cNvPr id="13" name="Text Placeholder 6"/>
          <p:cNvSpPr>
            <a:spLocks noGrp="1"/>
          </p:cNvSpPr>
          <p:nvPr>
            <p:ph type="body" sz="quarter" idx="19" hasCustomPrompt="1"/>
          </p:nvPr>
        </p:nvSpPr>
        <p:spPr>
          <a:xfrm>
            <a:off x="450767" y="3900235"/>
            <a:ext cx="35328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400" b="0">
                <a:solidFill>
                  <a:schemeClr val="tx1"/>
                </a:solidFill>
              </a:defRPr>
            </a:lvl1pPr>
          </a:lstStyle>
          <a:p>
            <a:pPr lvl="0"/>
            <a:r>
              <a:rPr lang="en-US" dirty="0"/>
              <a:t>Bullet Points</a:t>
            </a:r>
          </a:p>
        </p:txBody>
      </p:sp>
      <p:sp>
        <p:nvSpPr>
          <p:cNvPr id="24" name="Rectangle 23"/>
          <p:cNvSpPr/>
          <p:nvPr userDrawn="1"/>
        </p:nvSpPr>
        <p:spPr>
          <a:xfrm>
            <a:off x="4328627" y="1498138"/>
            <a:ext cx="3532716"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25" name="Text Placeholder 6"/>
          <p:cNvSpPr>
            <a:spLocks noGrp="1"/>
          </p:cNvSpPr>
          <p:nvPr>
            <p:ph type="body" sz="quarter" idx="20" hasCustomPrompt="1"/>
          </p:nvPr>
        </p:nvSpPr>
        <p:spPr>
          <a:xfrm>
            <a:off x="4328584" y="1498139"/>
            <a:ext cx="3532800" cy="523079"/>
          </a:xfrm>
          <a:prstGeom prst="rect">
            <a:avLst/>
          </a:prstGeom>
          <a:noFill/>
        </p:spPr>
        <p:txBody>
          <a:bodyPr lIns="108000" tIns="108000" rIns="108000" bIns="108000">
            <a:noAutofit/>
          </a:bodyPr>
          <a:lstStyle>
            <a:lvl1pPr marL="0" indent="0">
              <a:buNone/>
              <a:defRPr sz="1866" b="1">
                <a:solidFill>
                  <a:schemeClr val="tx2"/>
                </a:solidFill>
              </a:defRPr>
            </a:lvl1pPr>
          </a:lstStyle>
          <a:p>
            <a:pPr lvl="0"/>
            <a:r>
              <a:rPr lang="en-US" dirty="0"/>
              <a:t>Large subhead red</a:t>
            </a:r>
          </a:p>
        </p:txBody>
      </p:sp>
      <p:sp>
        <p:nvSpPr>
          <p:cNvPr id="26" name="Text Placeholder 6"/>
          <p:cNvSpPr>
            <a:spLocks noGrp="1"/>
          </p:cNvSpPr>
          <p:nvPr>
            <p:ph type="body" sz="quarter" idx="21" hasCustomPrompt="1"/>
          </p:nvPr>
        </p:nvSpPr>
        <p:spPr>
          <a:xfrm>
            <a:off x="4328584" y="2025027"/>
            <a:ext cx="3532800" cy="788426"/>
          </a:xfrm>
          <a:prstGeom prst="rect">
            <a:avLst/>
          </a:prstGeom>
          <a:noFill/>
        </p:spPr>
        <p:txBody>
          <a:bodyPr lIns="108000" tIns="108000" rIns="108000" bIns="108000">
            <a:normAutofit/>
          </a:bodyPr>
          <a:lstStyle>
            <a:lvl1pPr marL="0" indent="0">
              <a:lnSpc>
                <a:spcPct val="100000"/>
              </a:lnSpc>
              <a:spcBef>
                <a:spcPts val="800"/>
              </a:spcBef>
              <a:buNone/>
              <a:defRPr sz="1333" b="1">
                <a:solidFill>
                  <a:schemeClr val="tx1"/>
                </a:solidFill>
              </a:defRPr>
            </a:lvl1pPr>
          </a:lstStyle>
          <a:p>
            <a:pPr lvl="0"/>
            <a:r>
              <a:rPr lang="en-US" dirty="0"/>
              <a:t>Bold body copy</a:t>
            </a:r>
          </a:p>
        </p:txBody>
      </p:sp>
      <p:sp>
        <p:nvSpPr>
          <p:cNvPr id="27" name="Text Placeholder 6"/>
          <p:cNvSpPr>
            <a:spLocks noGrp="1"/>
          </p:cNvSpPr>
          <p:nvPr>
            <p:ph type="body" sz="quarter" idx="22" hasCustomPrompt="1"/>
          </p:nvPr>
        </p:nvSpPr>
        <p:spPr>
          <a:xfrm>
            <a:off x="4328584" y="2818531"/>
            <a:ext cx="3532800" cy="1082341"/>
          </a:xfrm>
          <a:prstGeom prst="rect">
            <a:avLst/>
          </a:prstGeom>
          <a:noFill/>
        </p:spPr>
        <p:txBody>
          <a:bodyPr lIns="108000" tIns="108000" rIns="108000" bIns="108000">
            <a:normAutofit/>
          </a:bodyPr>
          <a:lstStyle>
            <a:lvl1pPr marL="0" indent="0">
              <a:lnSpc>
                <a:spcPct val="100000"/>
              </a:lnSpc>
              <a:spcBef>
                <a:spcPts val="800"/>
              </a:spcBef>
              <a:buNone/>
              <a:defRPr sz="1333" b="0">
                <a:solidFill>
                  <a:schemeClr val="tx1"/>
                </a:solidFill>
              </a:defRPr>
            </a:lvl1pPr>
          </a:lstStyle>
          <a:p>
            <a:pPr lvl="0"/>
            <a:r>
              <a:rPr lang="en-US" dirty="0"/>
              <a:t>Standard body copy</a:t>
            </a:r>
          </a:p>
        </p:txBody>
      </p:sp>
      <p:sp>
        <p:nvSpPr>
          <p:cNvPr id="28" name="Text Placeholder 6"/>
          <p:cNvSpPr>
            <a:spLocks noGrp="1"/>
          </p:cNvSpPr>
          <p:nvPr>
            <p:ph type="body" sz="quarter" idx="23" hasCustomPrompt="1"/>
          </p:nvPr>
        </p:nvSpPr>
        <p:spPr>
          <a:xfrm>
            <a:off x="4328584" y="3900237"/>
            <a:ext cx="35328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400" b="0">
                <a:solidFill>
                  <a:schemeClr val="tx1"/>
                </a:solidFill>
              </a:defRPr>
            </a:lvl1pPr>
          </a:lstStyle>
          <a:p>
            <a:pPr lvl="0"/>
            <a:r>
              <a:rPr lang="en-US" dirty="0"/>
              <a:t>Bullet Points</a:t>
            </a:r>
          </a:p>
        </p:txBody>
      </p:sp>
      <p:sp>
        <p:nvSpPr>
          <p:cNvPr id="29" name="Rectangle 28"/>
          <p:cNvSpPr/>
          <p:nvPr userDrawn="1"/>
        </p:nvSpPr>
        <p:spPr>
          <a:xfrm>
            <a:off x="8206318" y="1498138"/>
            <a:ext cx="3532716"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30" name="Text Placeholder 6"/>
          <p:cNvSpPr>
            <a:spLocks noGrp="1"/>
          </p:cNvSpPr>
          <p:nvPr>
            <p:ph type="body" sz="quarter" idx="24" hasCustomPrompt="1"/>
          </p:nvPr>
        </p:nvSpPr>
        <p:spPr>
          <a:xfrm>
            <a:off x="8206275" y="1498139"/>
            <a:ext cx="3532800" cy="523079"/>
          </a:xfrm>
          <a:prstGeom prst="rect">
            <a:avLst/>
          </a:prstGeom>
          <a:noFill/>
        </p:spPr>
        <p:txBody>
          <a:bodyPr lIns="108000" tIns="108000" rIns="108000" bIns="108000">
            <a:noAutofit/>
          </a:bodyPr>
          <a:lstStyle>
            <a:lvl1pPr marL="0" indent="0">
              <a:buNone/>
              <a:defRPr sz="1866" b="1">
                <a:solidFill>
                  <a:schemeClr val="tx2"/>
                </a:solidFill>
              </a:defRPr>
            </a:lvl1pPr>
          </a:lstStyle>
          <a:p>
            <a:pPr lvl="0"/>
            <a:r>
              <a:rPr lang="en-US" dirty="0"/>
              <a:t>Large subhead red</a:t>
            </a:r>
          </a:p>
        </p:txBody>
      </p:sp>
      <p:sp>
        <p:nvSpPr>
          <p:cNvPr id="31" name="Text Placeholder 6"/>
          <p:cNvSpPr>
            <a:spLocks noGrp="1"/>
          </p:cNvSpPr>
          <p:nvPr>
            <p:ph type="body" sz="quarter" idx="25" hasCustomPrompt="1"/>
          </p:nvPr>
        </p:nvSpPr>
        <p:spPr>
          <a:xfrm>
            <a:off x="8206275" y="2025027"/>
            <a:ext cx="3532800" cy="788426"/>
          </a:xfrm>
          <a:prstGeom prst="rect">
            <a:avLst/>
          </a:prstGeom>
          <a:noFill/>
        </p:spPr>
        <p:txBody>
          <a:bodyPr lIns="108000" tIns="108000" rIns="108000" bIns="108000">
            <a:normAutofit/>
          </a:bodyPr>
          <a:lstStyle>
            <a:lvl1pPr marL="0" indent="0">
              <a:lnSpc>
                <a:spcPct val="100000"/>
              </a:lnSpc>
              <a:spcBef>
                <a:spcPts val="800"/>
              </a:spcBef>
              <a:buNone/>
              <a:defRPr sz="1333" b="1">
                <a:solidFill>
                  <a:schemeClr val="tx1"/>
                </a:solidFill>
              </a:defRPr>
            </a:lvl1pPr>
          </a:lstStyle>
          <a:p>
            <a:pPr lvl="0"/>
            <a:r>
              <a:rPr lang="en-US" dirty="0"/>
              <a:t>Bold body copy</a:t>
            </a:r>
          </a:p>
        </p:txBody>
      </p:sp>
      <p:sp>
        <p:nvSpPr>
          <p:cNvPr id="32" name="Text Placeholder 6"/>
          <p:cNvSpPr>
            <a:spLocks noGrp="1"/>
          </p:cNvSpPr>
          <p:nvPr>
            <p:ph type="body" sz="quarter" idx="26" hasCustomPrompt="1"/>
          </p:nvPr>
        </p:nvSpPr>
        <p:spPr>
          <a:xfrm>
            <a:off x="8206275" y="2818531"/>
            <a:ext cx="3532800" cy="1082341"/>
          </a:xfrm>
          <a:prstGeom prst="rect">
            <a:avLst/>
          </a:prstGeom>
          <a:noFill/>
        </p:spPr>
        <p:txBody>
          <a:bodyPr lIns="108000" tIns="108000" rIns="108000" bIns="108000">
            <a:normAutofit/>
          </a:bodyPr>
          <a:lstStyle>
            <a:lvl1pPr marL="0" indent="0">
              <a:lnSpc>
                <a:spcPct val="100000"/>
              </a:lnSpc>
              <a:spcBef>
                <a:spcPts val="800"/>
              </a:spcBef>
              <a:buNone/>
              <a:defRPr sz="1333" b="0">
                <a:solidFill>
                  <a:schemeClr val="tx1"/>
                </a:solidFill>
              </a:defRPr>
            </a:lvl1pPr>
          </a:lstStyle>
          <a:p>
            <a:pPr lvl="0"/>
            <a:r>
              <a:rPr lang="en-US" dirty="0"/>
              <a:t>Standard body copy</a:t>
            </a:r>
          </a:p>
        </p:txBody>
      </p:sp>
      <p:sp>
        <p:nvSpPr>
          <p:cNvPr id="33" name="Text Placeholder 6"/>
          <p:cNvSpPr>
            <a:spLocks noGrp="1"/>
          </p:cNvSpPr>
          <p:nvPr>
            <p:ph type="body" sz="quarter" idx="27" hasCustomPrompt="1"/>
          </p:nvPr>
        </p:nvSpPr>
        <p:spPr>
          <a:xfrm>
            <a:off x="8206275" y="3900237"/>
            <a:ext cx="35328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400" b="0">
                <a:solidFill>
                  <a:schemeClr val="tx1"/>
                </a:solidFill>
              </a:defRPr>
            </a:lvl1pPr>
          </a:lstStyle>
          <a:p>
            <a:pPr lvl="0"/>
            <a:r>
              <a:rPr lang="en-US" dirty="0"/>
              <a:t>Bullet Points</a:t>
            </a:r>
          </a:p>
        </p:txBody>
      </p:sp>
      <p:sp>
        <p:nvSpPr>
          <p:cNvPr id="19" name="Footer Placeholder 2"/>
          <p:cNvSpPr txBox="1">
            <a:spLocks/>
          </p:cNvSpPr>
          <p:nvPr userDrawn="1"/>
        </p:nvSpPr>
        <p:spPr>
          <a:xfrm>
            <a:off x="1091056" y="6248197"/>
            <a:ext cx="4114800" cy="21371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a:ea typeface="+mn-ea"/>
                <a:cs typeface="+mn-cs"/>
              </a:rPr>
              <a:t>Copyright © 2016 BSI. All rights reserved.</a:t>
            </a:r>
          </a:p>
        </p:txBody>
      </p:sp>
    </p:spTree>
    <p:extLst>
      <p:ext uri="{BB962C8B-B14F-4D97-AF65-F5344CB8AC3E}">
        <p14:creationId xmlns:p14="http://schemas.microsoft.com/office/powerpoint/2010/main" val="3459563704"/>
      </p:ext>
    </p:extLst>
  </p:cSld>
  <p:clrMapOvr>
    <a:masterClrMapping/>
  </p:clrMapOvr>
  <p:extLst mod="1">
    <p:ext uri="{DCECCB84-F9BA-43D5-87BE-67443E8EF086}">
      <p15:sldGuideLst xmlns:p15="http://schemas.microsoft.com/office/powerpoint/2012/main">
        <p15:guide id="1" orient="horz" pos="2787">
          <p15:clr>
            <a:srgbClr val="FBAE40"/>
          </p15:clr>
        </p15:guide>
        <p15:guide id="2" pos="1882">
          <p15:clr>
            <a:srgbClr val="FBAE40"/>
          </p15:clr>
        </p15:guide>
        <p15:guide id="3" pos="2045">
          <p15:clr>
            <a:srgbClr val="FBAE40"/>
          </p15:clr>
        </p15:guide>
        <p15:guide id="4" pos="3716">
          <p15:clr>
            <a:srgbClr val="FBAE40"/>
          </p15:clr>
        </p15:guide>
        <p15:guide id="5" pos="387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lum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column boxes</a:t>
            </a:r>
            <a:endParaRPr lang="en-GB" dirty="0"/>
          </a:p>
        </p:txBody>
      </p:sp>
      <p:sp>
        <p:nvSpPr>
          <p:cNvPr id="23" name="Rectangle 22"/>
          <p:cNvSpPr/>
          <p:nvPr userDrawn="1"/>
        </p:nvSpPr>
        <p:spPr>
          <a:xfrm>
            <a:off x="450809" y="1498137"/>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34" name="Text Placeholder 6"/>
          <p:cNvSpPr>
            <a:spLocks noGrp="1"/>
          </p:cNvSpPr>
          <p:nvPr>
            <p:ph type="body" sz="quarter" idx="12" hasCustomPrompt="1"/>
          </p:nvPr>
        </p:nvSpPr>
        <p:spPr>
          <a:xfrm>
            <a:off x="450767" y="1498137"/>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35" name="Text Placeholder 6"/>
          <p:cNvSpPr>
            <a:spLocks noGrp="1"/>
          </p:cNvSpPr>
          <p:nvPr>
            <p:ph type="body" sz="quarter" idx="14" hasCustomPrompt="1"/>
          </p:nvPr>
        </p:nvSpPr>
        <p:spPr>
          <a:xfrm>
            <a:off x="450767" y="2025025"/>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36" name="Text Placeholder 6"/>
          <p:cNvSpPr>
            <a:spLocks noGrp="1"/>
          </p:cNvSpPr>
          <p:nvPr>
            <p:ph type="body" sz="quarter" idx="18" hasCustomPrompt="1"/>
          </p:nvPr>
        </p:nvSpPr>
        <p:spPr>
          <a:xfrm>
            <a:off x="450767" y="2818530"/>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37" name="Text Placeholder 6"/>
          <p:cNvSpPr>
            <a:spLocks noGrp="1"/>
          </p:cNvSpPr>
          <p:nvPr>
            <p:ph type="body" sz="quarter" idx="19" hasCustomPrompt="1"/>
          </p:nvPr>
        </p:nvSpPr>
        <p:spPr>
          <a:xfrm>
            <a:off x="450767" y="3900235"/>
            <a:ext cx="2568000" cy="1997094"/>
          </a:xfrm>
          <a:prstGeom prst="rect">
            <a:avLst/>
          </a:prstGeom>
          <a:noFill/>
        </p:spPr>
        <p:txBody>
          <a:bodyPr lIns="108000" tIns="108000" rIns="108000" bIns="108000">
            <a:normAutofit/>
          </a:bodyPr>
          <a:lstStyle>
            <a:lvl1pPr marL="191938" marR="0" indent="-191938" algn="l" defTabSz="1218804" rtl="0" eaLnBrk="1" fontAlgn="auto" latinLnBrk="0" hangingPunct="1">
              <a:lnSpc>
                <a:spcPct val="100000"/>
              </a:lnSpc>
              <a:spcBef>
                <a:spcPts val="0"/>
              </a:spcBef>
              <a:spcAft>
                <a:spcPts val="533"/>
              </a:spcAft>
              <a:buClr>
                <a:schemeClr val="tx2"/>
              </a:buClr>
              <a:buSzTx/>
              <a:buFont typeface="Arial" panose="020B0604020202020204" pitchFamily="34" charset="0"/>
              <a:buChar char="•"/>
              <a:tabLst/>
              <a:defRPr sz="1333" b="0">
                <a:solidFill>
                  <a:schemeClr val="tx1"/>
                </a:solidFill>
              </a:defRPr>
            </a:lvl1pPr>
            <a:lvl2pPr marL="609402" indent="0">
              <a:buNone/>
              <a:defRPr/>
            </a:lvl2pPr>
          </a:lstStyle>
          <a:p>
            <a:pPr lvl="0"/>
            <a:r>
              <a:rPr lang="en-US" dirty="0"/>
              <a:t>Bullet Points</a:t>
            </a:r>
          </a:p>
          <a:p>
            <a:pPr lvl="0"/>
            <a:endParaRPr lang="en-US" dirty="0"/>
          </a:p>
          <a:p>
            <a:pPr lvl="0"/>
            <a:endParaRPr lang="en-US" dirty="0"/>
          </a:p>
          <a:p>
            <a:pPr lvl="0"/>
            <a:endParaRPr lang="en-US" dirty="0"/>
          </a:p>
        </p:txBody>
      </p:sp>
      <p:sp>
        <p:nvSpPr>
          <p:cNvPr id="38" name="Rectangle 37"/>
          <p:cNvSpPr/>
          <p:nvPr userDrawn="1"/>
        </p:nvSpPr>
        <p:spPr>
          <a:xfrm>
            <a:off x="3354433" y="1498138"/>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39" name="Text Placeholder 6"/>
          <p:cNvSpPr>
            <a:spLocks noGrp="1"/>
          </p:cNvSpPr>
          <p:nvPr>
            <p:ph type="body" sz="quarter" idx="20" hasCustomPrompt="1"/>
          </p:nvPr>
        </p:nvSpPr>
        <p:spPr>
          <a:xfrm>
            <a:off x="3354391" y="1498139"/>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40" name="Text Placeholder 6"/>
          <p:cNvSpPr>
            <a:spLocks noGrp="1"/>
          </p:cNvSpPr>
          <p:nvPr>
            <p:ph type="body" sz="quarter" idx="21" hasCustomPrompt="1"/>
          </p:nvPr>
        </p:nvSpPr>
        <p:spPr>
          <a:xfrm>
            <a:off x="3354391" y="2025027"/>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41" name="Text Placeholder 6"/>
          <p:cNvSpPr>
            <a:spLocks noGrp="1"/>
          </p:cNvSpPr>
          <p:nvPr>
            <p:ph type="body" sz="quarter" idx="22" hasCustomPrompt="1"/>
          </p:nvPr>
        </p:nvSpPr>
        <p:spPr>
          <a:xfrm>
            <a:off x="3354391" y="2818531"/>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42" name="Text Placeholder 6"/>
          <p:cNvSpPr>
            <a:spLocks noGrp="1"/>
          </p:cNvSpPr>
          <p:nvPr>
            <p:ph type="body" sz="quarter" idx="23" hasCustomPrompt="1"/>
          </p:nvPr>
        </p:nvSpPr>
        <p:spPr>
          <a:xfrm>
            <a:off x="3354391" y="3900237"/>
            <a:ext cx="25680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333" b="0">
                <a:solidFill>
                  <a:schemeClr val="tx1"/>
                </a:solidFill>
              </a:defRPr>
            </a:lvl1pPr>
          </a:lstStyle>
          <a:p>
            <a:pPr lvl="0"/>
            <a:r>
              <a:rPr lang="en-US" dirty="0"/>
              <a:t>Bullet Points</a:t>
            </a:r>
          </a:p>
        </p:txBody>
      </p:sp>
      <p:sp>
        <p:nvSpPr>
          <p:cNvPr id="43" name="Rectangle 42"/>
          <p:cNvSpPr/>
          <p:nvPr userDrawn="1"/>
        </p:nvSpPr>
        <p:spPr>
          <a:xfrm>
            <a:off x="6265376" y="1498138"/>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44" name="Text Placeholder 6"/>
          <p:cNvSpPr>
            <a:spLocks noGrp="1"/>
          </p:cNvSpPr>
          <p:nvPr>
            <p:ph type="body" sz="quarter" idx="24" hasCustomPrompt="1"/>
          </p:nvPr>
        </p:nvSpPr>
        <p:spPr>
          <a:xfrm>
            <a:off x="6265333" y="1498139"/>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45" name="Text Placeholder 6"/>
          <p:cNvSpPr>
            <a:spLocks noGrp="1"/>
          </p:cNvSpPr>
          <p:nvPr>
            <p:ph type="body" sz="quarter" idx="25" hasCustomPrompt="1"/>
          </p:nvPr>
        </p:nvSpPr>
        <p:spPr>
          <a:xfrm>
            <a:off x="6265333" y="2025027"/>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46" name="Text Placeholder 6"/>
          <p:cNvSpPr>
            <a:spLocks noGrp="1"/>
          </p:cNvSpPr>
          <p:nvPr>
            <p:ph type="body" sz="quarter" idx="26" hasCustomPrompt="1"/>
          </p:nvPr>
        </p:nvSpPr>
        <p:spPr>
          <a:xfrm>
            <a:off x="6265333" y="2818531"/>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47" name="Text Placeholder 6"/>
          <p:cNvSpPr>
            <a:spLocks noGrp="1"/>
          </p:cNvSpPr>
          <p:nvPr>
            <p:ph type="body" sz="quarter" idx="27" hasCustomPrompt="1"/>
          </p:nvPr>
        </p:nvSpPr>
        <p:spPr>
          <a:xfrm>
            <a:off x="6265333" y="3900237"/>
            <a:ext cx="25680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333" b="0">
                <a:solidFill>
                  <a:schemeClr val="tx1"/>
                </a:solidFill>
              </a:defRPr>
            </a:lvl1pPr>
          </a:lstStyle>
          <a:p>
            <a:pPr lvl="0"/>
            <a:r>
              <a:rPr lang="en-US" dirty="0"/>
              <a:t>Bullet Points</a:t>
            </a:r>
          </a:p>
        </p:txBody>
      </p:sp>
      <p:sp>
        <p:nvSpPr>
          <p:cNvPr id="48" name="Rectangle 47"/>
          <p:cNvSpPr/>
          <p:nvPr userDrawn="1"/>
        </p:nvSpPr>
        <p:spPr>
          <a:xfrm>
            <a:off x="9171033" y="1498138"/>
            <a:ext cx="2568000" cy="4399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49" name="Text Placeholder 6"/>
          <p:cNvSpPr>
            <a:spLocks noGrp="1"/>
          </p:cNvSpPr>
          <p:nvPr>
            <p:ph type="body" sz="quarter" idx="28" hasCustomPrompt="1"/>
          </p:nvPr>
        </p:nvSpPr>
        <p:spPr>
          <a:xfrm>
            <a:off x="9170991" y="1498139"/>
            <a:ext cx="2568000" cy="523079"/>
          </a:xfrm>
          <a:prstGeom prst="rect">
            <a:avLst/>
          </a:prstGeom>
          <a:noFill/>
        </p:spPr>
        <p:txBody>
          <a:bodyPr lIns="108000" tIns="108000" rIns="108000" bIns="108000"/>
          <a:lstStyle>
            <a:lvl1pPr marL="0" indent="0">
              <a:buNone/>
              <a:defRPr sz="1599" b="1">
                <a:solidFill>
                  <a:schemeClr val="tx2"/>
                </a:solidFill>
              </a:defRPr>
            </a:lvl1pPr>
          </a:lstStyle>
          <a:p>
            <a:pPr lvl="0"/>
            <a:r>
              <a:rPr lang="en-US" dirty="0"/>
              <a:t>Large subhead red</a:t>
            </a:r>
          </a:p>
        </p:txBody>
      </p:sp>
      <p:sp>
        <p:nvSpPr>
          <p:cNvPr id="50" name="Text Placeholder 6"/>
          <p:cNvSpPr>
            <a:spLocks noGrp="1"/>
          </p:cNvSpPr>
          <p:nvPr>
            <p:ph type="body" sz="quarter" idx="29" hasCustomPrompt="1"/>
          </p:nvPr>
        </p:nvSpPr>
        <p:spPr>
          <a:xfrm>
            <a:off x="9170991" y="2025027"/>
            <a:ext cx="2568000" cy="788426"/>
          </a:xfrm>
          <a:prstGeom prst="rect">
            <a:avLst/>
          </a:prstGeom>
          <a:noFill/>
        </p:spPr>
        <p:txBody>
          <a:bodyPr lIns="108000" tIns="108000" rIns="108000" bIns="108000">
            <a:normAutofit/>
          </a:bodyPr>
          <a:lstStyle>
            <a:lvl1pPr marL="0" indent="0">
              <a:buNone/>
              <a:defRPr sz="1333" b="1">
                <a:solidFill>
                  <a:schemeClr val="tx1"/>
                </a:solidFill>
              </a:defRPr>
            </a:lvl1pPr>
          </a:lstStyle>
          <a:p>
            <a:pPr lvl="0"/>
            <a:r>
              <a:rPr lang="en-US" dirty="0"/>
              <a:t>Bold body copy</a:t>
            </a:r>
          </a:p>
        </p:txBody>
      </p:sp>
      <p:sp>
        <p:nvSpPr>
          <p:cNvPr id="51" name="Text Placeholder 6"/>
          <p:cNvSpPr>
            <a:spLocks noGrp="1"/>
          </p:cNvSpPr>
          <p:nvPr>
            <p:ph type="body" sz="quarter" idx="30" hasCustomPrompt="1"/>
          </p:nvPr>
        </p:nvSpPr>
        <p:spPr>
          <a:xfrm>
            <a:off x="9170991" y="2818531"/>
            <a:ext cx="2568000" cy="1082341"/>
          </a:xfrm>
          <a:prstGeom prst="rect">
            <a:avLst/>
          </a:prstGeom>
          <a:noFill/>
        </p:spPr>
        <p:txBody>
          <a:bodyPr lIns="108000" tIns="108000" rIns="108000" bIns="108000">
            <a:normAutofit/>
          </a:bodyPr>
          <a:lstStyle>
            <a:lvl1pPr marL="0" indent="0">
              <a:buNone/>
              <a:defRPr sz="1333" b="0">
                <a:solidFill>
                  <a:schemeClr val="tx1"/>
                </a:solidFill>
              </a:defRPr>
            </a:lvl1pPr>
          </a:lstStyle>
          <a:p>
            <a:pPr lvl="0"/>
            <a:r>
              <a:rPr lang="en-US" dirty="0"/>
              <a:t>Standard body copy</a:t>
            </a:r>
          </a:p>
        </p:txBody>
      </p:sp>
      <p:sp>
        <p:nvSpPr>
          <p:cNvPr id="52" name="Text Placeholder 6"/>
          <p:cNvSpPr>
            <a:spLocks noGrp="1"/>
          </p:cNvSpPr>
          <p:nvPr>
            <p:ph type="body" sz="quarter" idx="31" hasCustomPrompt="1"/>
          </p:nvPr>
        </p:nvSpPr>
        <p:spPr>
          <a:xfrm>
            <a:off x="9170991" y="3900237"/>
            <a:ext cx="2568000" cy="1997094"/>
          </a:xfrm>
          <a:prstGeom prst="rect">
            <a:avLst/>
          </a:prstGeom>
          <a:noFill/>
        </p:spPr>
        <p:txBody>
          <a:bodyPr lIns="108000" tIns="108000" rIns="108000" bIns="108000">
            <a:normAutofit/>
          </a:bodyPr>
          <a:lstStyle>
            <a:lvl1pPr marL="191938" indent="-191938">
              <a:lnSpc>
                <a:spcPct val="100000"/>
              </a:lnSpc>
              <a:spcBef>
                <a:spcPts val="0"/>
              </a:spcBef>
              <a:spcAft>
                <a:spcPts val="533"/>
              </a:spcAft>
              <a:buClr>
                <a:schemeClr val="tx2"/>
              </a:buClr>
              <a:buFont typeface="Arial" panose="020B0604020202020204" pitchFamily="34" charset="0"/>
              <a:buChar char="•"/>
              <a:defRPr sz="1333" b="0">
                <a:solidFill>
                  <a:schemeClr val="tx1"/>
                </a:solidFill>
              </a:defRPr>
            </a:lvl1pPr>
          </a:lstStyle>
          <a:p>
            <a:pPr lvl="0"/>
            <a:r>
              <a:rPr lang="en-US" dirty="0"/>
              <a:t>Bullet Points</a:t>
            </a:r>
          </a:p>
        </p:txBody>
      </p:sp>
      <p:sp>
        <p:nvSpPr>
          <p:cNvPr id="24"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1462364477"/>
      </p:ext>
    </p:extLst>
  </p:cSld>
  <p:clrMapOvr>
    <a:masterClrMapping/>
  </p:clrMapOvr>
  <p:extLst mod="1">
    <p:ext uri="{DCECCB84-F9BA-43D5-87BE-67443E8EF086}">
      <p15:sldGuideLst xmlns:p15="http://schemas.microsoft.com/office/powerpoint/2012/main">
        <p15:guide id="1" orient="horz" pos="2787">
          <p15:clr>
            <a:srgbClr val="FBAE40"/>
          </p15:clr>
        </p15:guide>
        <p15:guide id="2" pos="1427">
          <p15:clr>
            <a:srgbClr val="FBAE40"/>
          </p15:clr>
        </p15:guide>
        <p15:guide id="3" pos="4173">
          <p15:clr>
            <a:srgbClr val="FBAE40"/>
          </p15:clr>
        </p15:guide>
        <p15:guide id="4" pos="4332">
          <p15:clr>
            <a:srgbClr val="FBAE40"/>
          </p15:clr>
        </p15:guide>
        <p15:guide id="0" pos="2960">
          <p15:clr>
            <a:srgbClr val="FBAE40"/>
          </p15:clr>
        </p15:guide>
        <p15:guide id="5" pos="2798">
          <p15:clr>
            <a:srgbClr val="FBAE40"/>
          </p15:clr>
        </p15:guide>
        <p15:guide id="6" pos="15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595"/>
            <a:ext cx="12192000" cy="5724409"/>
          </a:xfrm>
          <a:prstGeom prst="rect">
            <a:avLst/>
          </a:prstGeom>
        </p:spPr>
      </p:pic>
      <p:sp>
        <p:nvSpPr>
          <p:cNvPr id="7" name="Text Placeholder 6"/>
          <p:cNvSpPr>
            <a:spLocks noGrp="1"/>
          </p:cNvSpPr>
          <p:nvPr>
            <p:ph type="body" sz="quarter" idx="12" hasCustomPrompt="1"/>
          </p:nvPr>
        </p:nvSpPr>
        <p:spPr>
          <a:xfrm>
            <a:off x="4175338" y="2763514"/>
            <a:ext cx="3841749" cy="486683"/>
          </a:xfrm>
          <a:prstGeom prst="rect">
            <a:avLst/>
          </a:prstGeom>
        </p:spPr>
        <p:txBody>
          <a:bodyPr lIns="0" tIns="0" rIns="0" bIns="0">
            <a:normAutofit/>
          </a:bodyPr>
          <a:lstStyle>
            <a:lvl1pPr marL="0" indent="0" algn="ctr">
              <a:buNone/>
              <a:defRPr sz="3332">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4175126" y="3576063"/>
            <a:ext cx="3841749" cy="293703"/>
          </a:xfrm>
          <a:prstGeom prst="rect">
            <a:avLst/>
          </a:prstGeom>
        </p:spPr>
        <p:txBody>
          <a:bodyPr lIns="0" tIns="0" rIns="0" bIns="0"/>
          <a:lstStyle>
            <a:lvl1pPr marL="0" indent="0" algn="ctr">
              <a:buNone/>
              <a:defRPr sz="2133">
                <a:solidFill>
                  <a:schemeClr val="tx1"/>
                </a:solidFill>
              </a:defRPr>
            </a:lvl1pPr>
          </a:lstStyle>
          <a:p>
            <a:pPr lvl="0"/>
            <a:r>
              <a:rPr lang="en-GB" dirty="0"/>
              <a:t>Divider slide subtitle/text</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243611588"/>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9798"/>
            <a:ext cx="9440691" cy="6228202"/>
          </a:xfrm>
          <a:prstGeom prst="rect">
            <a:avLst/>
          </a:prstGeom>
        </p:spPr>
      </p:pic>
      <p:sp>
        <p:nvSpPr>
          <p:cNvPr id="7" name="Text Placeholder 6"/>
          <p:cNvSpPr>
            <a:spLocks noGrp="1"/>
          </p:cNvSpPr>
          <p:nvPr>
            <p:ph type="body" sz="quarter" idx="12" hasCustomPrompt="1"/>
          </p:nvPr>
        </p:nvSpPr>
        <p:spPr>
          <a:xfrm>
            <a:off x="451063" y="4033122"/>
            <a:ext cx="3841749" cy="486683"/>
          </a:xfrm>
          <a:prstGeom prst="rect">
            <a:avLst/>
          </a:prstGeom>
        </p:spPr>
        <p:txBody>
          <a:bodyPr lIns="0" tIns="0" rIns="0" bIns="0">
            <a:normAutofit/>
          </a:bodyPr>
          <a:lstStyle>
            <a:lvl1pPr marL="0" indent="0" algn="l">
              <a:buNone/>
              <a:defRPr sz="3332">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450851" y="4713632"/>
            <a:ext cx="3841749" cy="293703"/>
          </a:xfrm>
          <a:prstGeom prst="rect">
            <a:avLst/>
          </a:prstGeom>
        </p:spPr>
        <p:txBody>
          <a:bodyPr lIns="0" tIns="0" rIns="0" bIns="0"/>
          <a:lstStyle>
            <a:lvl1pPr marL="0" indent="0" algn="l">
              <a:buNone/>
              <a:defRPr sz="2133">
                <a:solidFill>
                  <a:schemeClr val="tx1"/>
                </a:solidFill>
              </a:defRPr>
            </a:lvl1pPr>
          </a:lstStyle>
          <a:p>
            <a:pPr lvl="0"/>
            <a:r>
              <a:rPr lang="en-GB" dirty="0"/>
              <a:t>Divider slide subtitle/text</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2969579573"/>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vider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94642" y="630660"/>
            <a:ext cx="7197359" cy="6226478"/>
          </a:xfrm>
          <a:prstGeom prst="rect">
            <a:avLst/>
          </a:prstGeom>
        </p:spPr>
      </p:pic>
      <p:sp>
        <p:nvSpPr>
          <p:cNvPr id="11" name="Text Placeholder 6"/>
          <p:cNvSpPr>
            <a:spLocks noGrp="1"/>
          </p:cNvSpPr>
          <p:nvPr>
            <p:ph type="body" sz="quarter" idx="12" hasCustomPrompt="1"/>
          </p:nvPr>
        </p:nvSpPr>
        <p:spPr>
          <a:xfrm>
            <a:off x="451063" y="2905710"/>
            <a:ext cx="3841749" cy="486683"/>
          </a:xfrm>
          <a:prstGeom prst="rect">
            <a:avLst/>
          </a:prstGeom>
        </p:spPr>
        <p:txBody>
          <a:bodyPr lIns="0" tIns="0" rIns="0" bIns="0">
            <a:normAutofit/>
          </a:bodyPr>
          <a:lstStyle>
            <a:lvl1pPr marL="0" indent="0" algn="l">
              <a:buNone/>
              <a:defRPr sz="3332">
                <a:solidFill>
                  <a:schemeClr val="tx2"/>
                </a:solidFill>
              </a:defRPr>
            </a:lvl1pPr>
          </a:lstStyle>
          <a:p>
            <a:pPr lvl="0"/>
            <a:r>
              <a:rPr lang="en-GB" dirty="0"/>
              <a:t>Divider slide title</a:t>
            </a:r>
          </a:p>
        </p:txBody>
      </p:sp>
      <p:sp>
        <p:nvSpPr>
          <p:cNvPr id="12" name="Text Placeholder 6"/>
          <p:cNvSpPr>
            <a:spLocks noGrp="1"/>
          </p:cNvSpPr>
          <p:nvPr>
            <p:ph type="body" sz="quarter" idx="13" hasCustomPrompt="1"/>
          </p:nvPr>
        </p:nvSpPr>
        <p:spPr>
          <a:xfrm>
            <a:off x="450851" y="3586220"/>
            <a:ext cx="3841749" cy="293703"/>
          </a:xfrm>
          <a:prstGeom prst="rect">
            <a:avLst/>
          </a:prstGeom>
        </p:spPr>
        <p:txBody>
          <a:bodyPr lIns="0" tIns="0" rIns="0" bIns="0"/>
          <a:lstStyle>
            <a:lvl1pPr marL="0" indent="0" algn="l">
              <a:buNone/>
              <a:defRPr sz="2133">
                <a:solidFill>
                  <a:schemeClr val="tx1"/>
                </a:solidFill>
              </a:defRPr>
            </a:lvl1pPr>
          </a:lstStyle>
          <a:p>
            <a:pPr lvl="0"/>
            <a:r>
              <a:rPr lang="en-GB" dirty="0"/>
              <a:t>Divider slide subtitle/text</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a:spLocks noGrp="1"/>
          </p:cNvSpPr>
          <p:nvPr>
            <p:ph type="ftr" sz="quarter" idx="4294967295"/>
          </p:nvPr>
        </p:nvSpPr>
        <p:spPr>
          <a:xfrm>
            <a:off x="1091056" y="6248197"/>
            <a:ext cx="4114800" cy="213717"/>
          </a:xfrm>
          <a:prstGeom prst="rect">
            <a:avLst/>
          </a:prstGeom>
        </p:spPr>
        <p:txBody>
          <a:bodyPr/>
          <a:lstStyle/>
          <a:p>
            <a:pPr defTabSz="914103"/>
            <a:r>
              <a:rPr lang="en-GB" sz="800">
                <a:solidFill>
                  <a:srgbClr val="000000"/>
                </a:solidFill>
              </a:rPr>
              <a:t>Copyright © 2016 BSI. All rights reserved.</a:t>
            </a:r>
            <a:endParaRPr lang="en-GB" sz="800" dirty="0">
              <a:solidFill>
                <a:srgbClr val="000000"/>
              </a:solidFill>
            </a:endParaRPr>
          </a:p>
        </p:txBody>
      </p:sp>
    </p:spTree>
    <p:extLst>
      <p:ext uri="{BB962C8B-B14F-4D97-AF65-F5344CB8AC3E}">
        <p14:creationId xmlns:p14="http://schemas.microsoft.com/office/powerpoint/2010/main" val="1120700259"/>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D DEV OVERALL">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451063" y="2661946"/>
            <a:ext cx="3841749" cy="486683"/>
          </a:xfrm>
          <a:prstGeom prst="rect">
            <a:avLst/>
          </a:prstGeom>
        </p:spPr>
        <p:txBody>
          <a:bodyPr lIns="0" tIns="0" rIns="0" bIns="0"/>
          <a:lstStyle>
            <a:lvl1pPr marL="0" indent="0" algn="l">
              <a:buNone/>
              <a:defRPr sz="3999">
                <a:solidFill>
                  <a:schemeClr val="accent2"/>
                </a:solidFill>
              </a:defRPr>
            </a:lvl1pPr>
          </a:lstStyle>
          <a:p>
            <a:pPr lvl="0"/>
            <a:r>
              <a:rPr lang="en-GB" dirty="0"/>
              <a:t>Cover slide title</a:t>
            </a:r>
          </a:p>
        </p:txBody>
      </p:sp>
      <p:sp>
        <p:nvSpPr>
          <p:cNvPr id="10" name="Text Placeholder 6"/>
          <p:cNvSpPr>
            <a:spLocks noGrp="1"/>
          </p:cNvSpPr>
          <p:nvPr>
            <p:ph type="body" sz="quarter" idx="13" hasCustomPrompt="1"/>
          </p:nvPr>
        </p:nvSpPr>
        <p:spPr>
          <a:xfrm>
            <a:off x="450851" y="3423710"/>
            <a:ext cx="3841749" cy="486683"/>
          </a:xfrm>
          <a:prstGeom prst="rect">
            <a:avLst/>
          </a:prstGeom>
        </p:spPr>
        <p:txBody>
          <a:bodyPr lIns="0" tIns="0" rIns="0" bIns="0"/>
          <a:lstStyle>
            <a:lvl1pPr marL="0" indent="0" algn="l">
              <a:buNone/>
              <a:defRPr sz="2133" baseline="0">
                <a:solidFill>
                  <a:schemeClr val="accent4"/>
                </a:solidFill>
              </a:defRPr>
            </a:lvl1pPr>
          </a:lstStyle>
          <a:p>
            <a:pPr lvl="0"/>
            <a:r>
              <a:rPr lang="en-GB" dirty="0"/>
              <a:t>Cover slide subtitle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9904" y="668140"/>
            <a:ext cx="911857" cy="55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29415" y="1678905"/>
            <a:ext cx="6356351" cy="44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369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026" name="Picture 2" descr="J:\GlobalPortfolioandBrand\Brand PR Comms\Brand\System Templates (Word, PowerPoint, Email)\PowerPoint\2015\Lock-u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1925" y="2345257"/>
            <a:ext cx="8816927" cy="192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3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57968-5C8F-4EFE-9709-8BF2D80DBD0A}" type="datetimeFigureOut">
              <a:rPr lang="en-GB" smtClean="0"/>
              <a:t>02/07/2019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2957578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or cover slide">
    <p:spTree>
      <p:nvGrpSpPr>
        <p:cNvPr id="1" name=""/>
        <p:cNvGrpSpPr/>
        <p:nvPr/>
      </p:nvGrpSpPr>
      <p:grpSpPr>
        <a:xfrm>
          <a:off x="0" y="0"/>
          <a:ext cx="0" cy="0"/>
          <a:chOff x="0" y="0"/>
          <a:chExt cx="0" cy="0"/>
        </a:xfrm>
      </p:grpSpPr>
      <p:pic>
        <p:nvPicPr>
          <p:cNvPr id="6" name="Picture 2" descr="J:\GlobalPortfolioandBrand\Brand PR Comms\Brand\Images\2015-16 Photography Update\IMAGES\CATEGORIES - INTRANET IMAGE LIBRARIES\PPT COVERS\Slide images\Sector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70" y="49986"/>
            <a:ext cx="12151815" cy="6835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31371" y="1689600"/>
            <a:ext cx="4896280" cy="1824202"/>
          </a:xfrm>
        </p:spPr>
        <p:txBody>
          <a:bodyPr anchor="b">
            <a:noAutofit/>
          </a:bodyPr>
          <a:lstStyle>
            <a:lvl1pPr>
              <a:defRPr sz="3732" baseline="0">
                <a:solidFill>
                  <a:schemeClr val="accent2"/>
                </a:solidFill>
              </a:defRPr>
            </a:lvl1pPr>
          </a:lstStyle>
          <a:p>
            <a:r>
              <a:rPr lang="en-US" dirty="0"/>
              <a:t>Click to edit presentation title</a:t>
            </a:r>
            <a:endParaRPr lang="en-GB" dirty="0"/>
          </a:p>
        </p:txBody>
      </p:sp>
      <p:sp>
        <p:nvSpPr>
          <p:cNvPr id="3" name="Date Placeholder 2"/>
          <p:cNvSpPr>
            <a:spLocks noGrp="1"/>
          </p:cNvSpPr>
          <p:nvPr>
            <p:ph type="dt" sz="half" idx="10"/>
          </p:nvPr>
        </p:nvSpPr>
        <p:spPr>
          <a:xfrm>
            <a:off x="897600" y="6442283"/>
            <a:ext cx="5198400" cy="203075"/>
          </a:xfrm>
          <a:prstGeom prst="rect">
            <a:avLst/>
          </a:prstGeom>
        </p:spPr>
        <p:txBody>
          <a:bodyPr/>
          <a:lstStyle>
            <a:lvl1pPr>
              <a:defRPr>
                <a:solidFill>
                  <a:schemeClr val="bg1"/>
                </a:solidFill>
              </a:defRPr>
            </a:lvl1pPr>
          </a:lstStyle>
          <a:p>
            <a:pPr defTabSz="914103"/>
            <a:fld id="{778F467C-601A-4EA6-B4A9-B9DBC7FE3DB1}" type="datetime1">
              <a:rPr lang="en-GB" sz="1799" smtClean="0">
                <a:solidFill>
                  <a:srgbClr val="FFFFFF"/>
                </a:solidFill>
              </a:rPr>
              <a:pPr defTabSz="914103"/>
              <a:t>02/07/2019</a:t>
            </a:fld>
            <a:endParaRPr lang="en-GB" sz="1799" dirty="0">
              <a:solidFill>
                <a:srgbClr val="FFFFFF"/>
              </a:solidFill>
            </a:endParaRPr>
          </a:p>
        </p:txBody>
      </p:sp>
      <p:sp>
        <p:nvSpPr>
          <p:cNvPr id="5" name="Slide Number Placeholder 4"/>
          <p:cNvSpPr>
            <a:spLocks noGrp="1"/>
          </p:cNvSpPr>
          <p:nvPr>
            <p:ph type="sldNum" sz="quarter" idx="12"/>
          </p:nvPr>
        </p:nvSpPr>
        <p:spPr>
          <a:xfrm>
            <a:off x="11609739" y="6144000"/>
            <a:ext cx="301824" cy="365126"/>
          </a:xfrm>
          <a:prstGeom prst="rect">
            <a:avLst/>
          </a:prstGeom>
        </p:spPr>
        <p:txBody>
          <a:bodyPr/>
          <a:lstStyle/>
          <a:p>
            <a:pPr defTabSz="914103"/>
            <a:fld id="{C1B07ACB-AE6F-47F7-B02A-AE02D6CD5526}" type="slidenum">
              <a:rPr lang="en-GB" sz="1799" smtClean="0">
                <a:solidFill>
                  <a:srgbClr val="000000"/>
                </a:solidFill>
              </a:rPr>
              <a:pPr defTabSz="914103"/>
              <a:t>‹#›</a:t>
            </a:fld>
            <a:endParaRPr lang="en-GB" sz="1799" dirty="0">
              <a:solidFill>
                <a:srgbClr val="000000"/>
              </a:solidFill>
            </a:endParaRPr>
          </a:p>
        </p:txBody>
      </p:sp>
      <p:sp>
        <p:nvSpPr>
          <p:cNvPr id="7" name="Oval 6" hidden="1"/>
          <p:cNvSpPr/>
          <p:nvPr userDrawn="1"/>
        </p:nvSpPr>
        <p:spPr>
          <a:xfrm>
            <a:off x="6263456" y="1700809"/>
            <a:ext cx="4105019" cy="41050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1" i="0" u="none" strike="noStrike" kern="1200" cap="none" spc="0" normalizeH="0" baseline="0" noProof="0" dirty="0">
              <a:ln>
                <a:noFill/>
              </a:ln>
              <a:solidFill>
                <a:srgbClr val="FFFFFF"/>
              </a:solidFill>
              <a:effectLst/>
              <a:uLnTx/>
              <a:uFillTx/>
              <a:latin typeface="Tahoma"/>
              <a:ea typeface="+mn-ea"/>
              <a:cs typeface="+mn-cs"/>
            </a:endParaRPr>
          </a:p>
        </p:txBody>
      </p:sp>
      <p:cxnSp>
        <p:nvCxnSpPr>
          <p:cNvPr id="12" name="Straight Connector 11" hidden="1"/>
          <p:cNvCxnSpPr/>
          <p:nvPr userDrawn="1"/>
        </p:nvCxnSpPr>
        <p:spPr>
          <a:xfrm flipH="1">
            <a:off x="6576054" y="1604798"/>
            <a:ext cx="3936437" cy="3888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6576054" y="1604798"/>
            <a:ext cx="3936437" cy="3888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1373" y="668348"/>
            <a:ext cx="911857" cy="5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87355" y="5973282"/>
            <a:ext cx="768085" cy="53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Tahoma"/>
              <a:ea typeface="+mn-ea"/>
              <a:cs typeface="+mn-cs"/>
            </a:endParaRPr>
          </a:p>
        </p:txBody>
      </p:sp>
      <p:sp>
        <p:nvSpPr>
          <p:cNvPr id="20" name="Text Placeholder 19"/>
          <p:cNvSpPr>
            <a:spLocks noGrp="1"/>
          </p:cNvSpPr>
          <p:nvPr>
            <p:ph type="body" sz="quarter" idx="16" hasCustomPrompt="1"/>
          </p:nvPr>
        </p:nvSpPr>
        <p:spPr>
          <a:xfrm>
            <a:off x="431373" y="3717033"/>
            <a:ext cx="4896185" cy="912118"/>
          </a:xfrm>
        </p:spPr>
        <p:txBody>
          <a:bodyPr/>
          <a:lstStyle>
            <a:lvl1pPr>
              <a:defRPr sz="2133" b="0">
                <a:solidFill>
                  <a:schemeClr val="accent4"/>
                </a:solidFill>
              </a:defRPr>
            </a:lvl1pPr>
          </a:lstStyle>
          <a:p>
            <a:pPr lvl="0"/>
            <a:r>
              <a:rPr lang="en-US" dirty="0"/>
              <a:t>Add subtitle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1"/>
          </p:nvPr>
        </p:nvSpPr>
        <p:spPr>
          <a:xfrm>
            <a:off x="431371" y="6261316"/>
            <a:ext cx="4896280" cy="149102"/>
          </a:xfrm>
          <a:prstGeom prst="rect">
            <a:avLst/>
          </a:prstGeom>
        </p:spPr>
        <p:txBody>
          <a:bodyPr lIns="0"/>
          <a:lstStyle/>
          <a:p>
            <a:pPr defTabSz="914103"/>
            <a:r>
              <a:rPr lang="en-GB" sz="1799">
                <a:solidFill>
                  <a:srgbClr val="000000"/>
                </a:solidFill>
              </a:rPr>
              <a:t>Copyright © 2017 BSI. All rights reserved</a:t>
            </a:r>
            <a:endParaRPr lang="en-GB" sz="1799" dirty="0">
              <a:solidFill>
                <a:srgbClr val="000000"/>
              </a:solidFill>
            </a:endParaRPr>
          </a:p>
        </p:txBody>
      </p:sp>
      <p:pic>
        <p:nvPicPr>
          <p:cNvPr id="30" name="Picture 29" descr="IIP_LOGO_BLACK.png"/>
          <p:cNvPicPr>
            <a:picLocks noChangeAspect="1"/>
          </p:cNvPicPr>
          <p:nvPr userDrawn="1"/>
        </p:nvPicPr>
        <p:blipFill>
          <a:blip r:embed="rId4"/>
          <a:stretch>
            <a:fillRect/>
          </a:stretch>
        </p:blipFill>
        <p:spPr>
          <a:xfrm>
            <a:off x="1712588" y="5335637"/>
            <a:ext cx="1916401" cy="588884"/>
          </a:xfrm>
          <a:prstGeom prst="rect">
            <a:avLst/>
          </a:prstGeom>
        </p:spPr>
      </p:pic>
      <p:pic>
        <p:nvPicPr>
          <p:cNvPr id="31" name="Picture 30" descr="By royal charter.JPG"/>
          <p:cNvPicPr>
            <a:picLocks noChangeAspect="1"/>
          </p:cNvPicPr>
          <p:nvPr userDrawn="1"/>
        </p:nvPicPr>
        <p:blipFill>
          <a:blip r:embed="rId5"/>
          <a:stretch>
            <a:fillRect/>
          </a:stretch>
        </p:blipFill>
        <p:spPr>
          <a:xfrm>
            <a:off x="4127785" y="5238878"/>
            <a:ext cx="829729" cy="782400"/>
          </a:xfrm>
          <a:prstGeom prst="rect">
            <a:avLst/>
          </a:prstGeom>
        </p:spPr>
      </p:pic>
      <p:pic>
        <p:nvPicPr>
          <p:cNvPr id="32" name="Picture 2"/>
          <p:cNvPicPr>
            <a:picLocks noChangeAspect="1" noChangeArrowheads="1"/>
          </p:cNvPicPr>
          <p:nvPr userDrawn="1"/>
        </p:nvPicPr>
        <p:blipFill>
          <a:blip r:embed="rId6"/>
          <a:stretch>
            <a:fillRect/>
          </a:stretch>
        </p:blipFill>
        <p:spPr bwMode="auto">
          <a:xfrm>
            <a:off x="431371" y="5238867"/>
            <a:ext cx="782421" cy="78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600200"/>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267205" y="6487584"/>
            <a:ext cx="1742017" cy="192617"/>
          </a:xfrm>
          <a:prstGeom prst="rect">
            <a:avLst/>
          </a:prstGeom>
        </p:spPr>
        <p:txBody>
          <a:bodyPr/>
          <a:lstStyle>
            <a:lvl1pPr>
              <a:defRPr>
                <a:solidFill>
                  <a:schemeClr val="tx1"/>
                </a:solidFill>
              </a:defRPr>
            </a:lvl1pPr>
          </a:lstStyle>
          <a:p>
            <a:pPr defTabSz="914103">
              <a:defRPr/>
            </a:pPr>
            <a:fld id="{AD99CD61-42F0-4E02-8AF5-7FC0F6343C20}" type="datetime1">
              <a:rPr lang="en-GB" sz="1799" smtClean="0">
                <a:solidFill>
                  <a:srgbClr val="000000"/>
                </a:solidFill>
              </a:rPr>
              <a:pPr defTabSz="914103">
                <a:defRPr/>
              </a:pPr>
              <a:t>02/07/2019</a:t>
            </a:fld>
            <a:endParaRPr lang="en-US" sz="1799" dirty="0">
              <a:solidFill>
                <a:srgbClr val="000000"/>
              </a:solidFill>
            </a:endParaRPr>
          </a:p>
        </p:txBody>
      </p:sp>
      <p:sp>
        <p:nvSpPr>
          <p:cNvPr id="11" name="Footer Placeholder 10"/>
          <p:cNvSpPr>
            <a:spLocks noGrp="1"/>
          </p:cNvSpPr>
          <p:nvPr>
            <p:ph type="ftr" sz="quarter" idx="12"/>
          </p:nvPr>
        </p:nvSpPr>
        <p:spPr>
          <a:xfrm>
            <a:off x="6096000" y="6487584"/>
            <a:ext cx="4986867" cy="192617"/>
          </a:xfrm>
          <a:prstGeom prst="rect">
            <a:avLst/>
          </a:prstGeom>
        </p:spPr>
        <p:txBody>
          <a:bodyPr/>
          <a:lstStyle/>
          <a:p>
            <a:pPr defTabSz="914103">
              <a:defRPr/>
            </a:pPr>
            <a:endParaRPr lang="en-US" sz="1799">
              <a:solidFill>
                <a:srgbClr val="000000"/>
              </a:solidFill>
            </a:endParaRPr>
          </a:p>
        </p:txBody>
      </p:sp>
    </p:spTree>
    <p:extLst>
      <p:ext uri="{BB962C8B-B14F-4D97-AF65-F5344CB8AC3E}">
        <p14:creationId xmlns:p14="http://schemas.microsoft.com/office/powerpoint/2010/main" val="3099641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4"/>
            <a:ext cx="10972800" cy="480448"/>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609600" y="1397001"/>
            <a:ext cx="10972800" cy="4728633"/>
          </a:xfrm>
        </p:spPr>
        <p:txBody>
          <a:bodyPr/>
          <a:lstStyle>
            <a:lvl1pPr>
              <a:defRPr sz="1866"/>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13"/>
          <p:cNvSpPr>
            <a:spLocks noGrp="1"/>
          </p:cNvSpPr>
          <p:nvPr>
            <p:ph type="ftr" sz="quarter" idx="12"/>
          </p:nvPr>
        </p:nvSpPr>
        <p:spPr>
          <a:xfrm>
            <a:off x="6096000" y="6487584"/>
            <a:ext cx="4986867" cy="192617"/>
          </a:xfrm>
          <a:prstGeom prst="rect">
            <a:avLst/>
          </a:prstGeom>
        </p:spPr>
        <p:txBody>
          <a:bodyPr/>
          <a:lstStyle/>
          <a:p>
            <a:pPr defTabSz="914103">
              <a:defRPr/>
            </a:pPr>
            <a:endParaRPr lang="en-US" sz="1799" dirty="0">
              <a:solidFill>
                <a:srgbClr val="000000"/>
              </a:solidFill>
            </a:endParaRPr>
          </a:p>
        </p:txBody>
      </p:sp>
      <p:sp>
        <p:nvSpPr>
          <p:cNvPr id="6" name="Date Placeholder 5"/>
          <p:cNvSpPr>
            <a:spLocks noGrp="1"/>
          </p:cNvSpPr>
          <p:nvPr>
            <p:ph type="dt" sz="half" idx="13"/>
          </p:nvPr>
        </p:nvSpPr>
        <p:spPr>
          <a:xfrm>
            <a:off x="4267202" y="6487584"/>
            <a:ext cx="1742017" cy="192617"/>
          </a:xfrm>
          <a:prstGeom prst="rect">
            <a:avLst/>
          </a:prstGeom>
        </p:spPr>
        <p:txBody>
          <a:bodyPr/>
          <a:lstStyle>
            <a:lvl1pPr>
              <a:defRPr>
                <a:solidFill>
                  <a:schemeClr val="tx1"/>
                </a:solidFill>
              </a:defRPr>
            </a:lvl1pPr>
          </a:lstStyle>
          <a:p>
            <a:pPr defTabSz="914103">
              <a:defRPr/>
            </a:pPr>
            <a:fld id="{F891E4AB-FA89-49AF-9D68-2E21B0AA388D}" type="datetime1">
              <a:rPr lang="en-GB" sz="1799" smtClean="0">
                <a:solidFill>
                  <a:srgbClr val="000000"/>
                </a:solidFill>
              </a:rPr>
              <a:pPr defTabSz="914103">
                <a:defRPr/>
              </a:pPr>
              <a:t>02/07/2019</a:t>
            </a:fld>
            <a:endParaRPr lang="en-US" sz="1799" dirty="0">
              <a:solidFill>
                <a:srgbClr val="000000"/>
              </a:solidFill>
            </a:endParaRPr>
          </a:p>
        </p:txBody>
      </p:sp>
    </p:spTree>
    <p:extLst>
      <p:ext uri="{BB962C8B-B14F-4D97-AF65-F5344CB8AC3E}">
        <p14:creationId xmlns:p14="http://schemas.microsoft.com/office/powerpoint/2010/main" val="3204491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4"/>
            <a:ext cx="10972800" cy="480448"/>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09600" y="1397003"/>
            <a:ext cx="5384800" cy="4729164"/>
          </a:xfrm>
        </p:spPr>
        <p:txBody>
          <a:bodyPr>
            <a:normAutofit/>
          </a:bodyPr>
          <a:lstStyle>
            <a:lvl1pPr>
              <a:defRPr sz="1866"/>
            </a:lvl1pPr>
            <a:lvl2pPr>
              <a:defRPr sz="1466"/>
            </a:lvl2pPr>
            <a:lvl3pPr>
              <a:defRPr sz="1200"/>
            </a:lvl3pPr>
            <a:lvl4pPr>
              <a:defRPr sz="1200"/>
            </a:lvl4pPr>
            <a:lvl5pPr>
              <a:defRPr sz="1200"/>
            </a:lvl5pPr>
            <a:lvl6pPr>
              <a:defRPr sz="1866"/>
            </a:lvl6pPr>
            <a:lvl7pPr>
              <a:defRPr sz="1866"/>
            </a:lvl7pPr>
            <a:lvl8pPr>
              <a:defRPr sz="1866"/>
            </a:lvl8pPr>
            <a:lvl9pPr>
              <a:defRPr sz="1866"/>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7600" y="1397003"/>
            <a:ext cx="5384800" cy="4729164"/>
          </a:xfrm>
        </p:spPr>
        <p:txBody>
          <a:bodyPr>
            <a:normAutofit/>
          </a:bodyPr>
          <a:lstStyle>
            <a:lvl1pPr>
              <a:defRPr sz="1866"/>
            </a:lvl1pPr>
            <a:lvl2pPr>
              <a:defRPr sz="1466"/>
            </a:lvl2pPr>
            <a:lvl3pPr>
              <a:defRPr sz="1200"/>
            </a:lvl3pPr>
            <a:lvl4pPr>
              <a:defRPr sz="1200"/>
            </a:lvl4pPr>
            <a:lvl5pPr>
              <a:defRPr sz="1200"/>
            </a:lvl5pPr>
            <a:lvl6pPr>
              <a:defRPr sz="1866"/>
            </a:lvl6pPr>
            <a:lvl7pPr>
              <a:defRPr sz="1866"/>
            </a:lvl7pPr>
            <a:lvl8pPr>
              <a:defRPr sz="1866"/>
            </a:lvl8pPr>
            <a:lvl9pPr>
              <a:defRPr sz="1866"/>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Date Placeholder 9"/>
          <p:cNvSpPr>
            <a:spLocks noGrp="1"/>
          </p:cNvSpPr>
          <p:nvPr>
            <p:ph type="dt" sz="half" idx="10"/>
          </p:nvPr>
        </p:nvSpPr>
        <p:spPr>
          <a:xfrm>
            <a:off x="4267202" y="6487584"/>
            <a:ext cx="1742017" cy="192617"/>
          </a:xfrm>
          <a:prstGeom prst="rect">
            <a:avLst/>
          </a:prstGeom>
        </p:spPr>
        <p:txBody>
          <a:bodyPr/>
          <a:lstStyle>
            <a:lvl1pPr>
              <a:defRPr>
                <a:solidFill>
                  <a:schemeClr val="tx1"/>
                </a:solidFill>
              </a:defRPr>
            </a:lvl1pPr>
          </a:lstStyle>
          <a:p>
            <a:pPr defTabSz="914103">
              <a:defRPr/>
            </a:pPr>
            <a:fld id="{2F6FE10A-327F-4C01-AE0D-7587D8AE3C11}" type="datetime1">
              <a:rPr lang="en-GB" sz="1799" smtClean="0">
                <a:solidFill>
                  <a:srgbClr val="000000"/>
                </a:solidFill>
              </a:rPr>
              <a:pPr defTabSz="914103">
                <a:defRPr/>
              </a:pPr>
              <a:t>02/07/2019</a:t>
            </a:fld>
            <a:endParaRPr lang="en-US" sz="1799" dirty="0">
              <a:solidFill>
                <a:srgbClr val="000000"/>
              </a:solidFill>
            </a:endParaRPr>
          </a:p>
        </p:txBody>
      </p:sp>
      <p:sp>
        <p:nvSpPr>
          <p:cNvPr id="13" name="Footer Placeholder 12"/>
          <p:cNvSpPr>
            <a:spLocks noGrp="1"/>
          </p:cNvSpPr>
          <p:nvPr>
            <p:ph type="ftr" sz="quarter" idx="12"/>
          </p:nvPr>
        </p:nvSpPr>
        <p:spPr>
          <a:xfrm>
            <a:off x="6096000" y="6487584"/>
            <a:ext cx="4986867" cy="192617"/>
          </a:xfrm>
          <a:prstGeom prst="rect">
            <a:avLst/>
          </a:prstGeom>
        </p:spPr>
        <p:txBody>
          <a:bodyPr/>
          <a:lstStyle/>
          <a:p>
            <a:pPr defTabSz="914103">
              <a:defRPr/>
            </a:pPr>
            <a:endParaRPr lang="en-US" sz="1799">
              <a:solidFill>
                <a:srgbClr val="000000"/>
              </a:solidFill>
            </a:endParaRPr>
          </a:p>
        </p:txBody>
      </p:sp>
    </p:spTree>
    <p:extLst>
      <p:ext uri="{BB962C8B-B14F-4D97-AF65-F5344CB8AC3E}">
        <p14:creationId xmlns:p14="http://schemas.microsoft.com/office/powerpoint/2010/main" val="407557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57968-5C8F-4EFE-9709-8BF2D80DBD0A}" type="datetimeFigureOut">
              <a:rPr lang="en-GB" smtClean="0"/>
              <a:t>02/07/2019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398170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7968-5C8F-4EFE-9709-8BF2D80DBD0A}" type="datetimeFigureOut">
              <a:rPr lang="en-GB" smtClean="0"/>
              <a:t>02/07/2019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229788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757968-5C8F-4EFE-9709-8BF2D80DBD0A}" type="datetimeFigureOut">
              <a:rPr lang="en-GB" smtClean="0"/>
              <a:t>02/07/2019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398042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757968-5C8F-4EFE-9709-8BF2D80DBD0A}" type="datetimeFigureOut">
              <a:rPr lang="en-GB" smtClean="0"/>
              <a:t>02/07/2019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466C8-5665-4F25-BCC6-24F2EB29582A}" type="slidenum">
              <a:rPr lang="en-GB" smtClean="0"/>
              <a:t>‹#›</a:t>
            </a:fld>
            <a:endParaRPr lang="en-GB"/>
          </a:p>
        </p:txBody>
      </p:sp>
    </p:spTree>
    <p:extLst>
      <p:ext uri="{BB962C8B-B14F-4D97-AF65-F5344CB8AC3E}">
        <p14:creationId xmlns:p14="http://schemas.microsoft.com/office/powerpoint/2010/main" val="394732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57968-5C8F-4EFE-9709-8BF2D80DBD0A}" type="datetimeFigureOut">
              <a:rPr lang="en-GB" smtClean="0"/>
              <a:t>02/07/2019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466C8-5665-4F25-BCC6-24F2EB29582A}" type="slidenum">
              <a:rPr lang="en-GB" smtClean="0"/>
              <a:t>‹#›</a:t>
            </a:fld>
            <a:endParaRPr lang="en-GB"/>
          </a:p>
        </p:txBody>
      </p:sp>
    </p:spTree>
    <p:extLst>
      <p:ext uri="{BB962C8B-B14F-4D97-AF65-F5344CB8AC3E}">
        <p14:creationId xmlns:p14="http://schemas.microsoft.com/office/powerpoint/2010/main" val="85485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50850" y="447675"/>
            <a:ext cx="11288713" cy="428625"/>
          </a:xfrm>
          <a:prstGeom prst="rect">
            <a:avLst/>
          </a:prstGeom>
        </p:spPr>
        <p:txBody>
          <a:bodyPr vert="horz" lIns="0" tIns="0" rIns="0" bIns="0" rtlCol="0" anchor="t" anchorCtr="0">
            <a:normAutofit/>
          </a:bodyPr>
          <a:lstStyle/>
          <a:p>
            <a:r>
              <a:rPr lang="en-US"/>
              <a:t>Click to edit Master title style</a:t>
            </a:r>
            <a:endParaRPr lang="en-GB" dirty="0"/>
          </a:p>
        </p:txBody>
      </p:sp>
      <p:pic>
        <p:nvPicPr>
          <p:cNvPr id="7" name="Picture 6"/>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idx="1"/>
          </p:nvPr>
        </p:nvSpPr>
        <p:spPr>
          <a:xfrm>
            <a:off x="609600" y="1599707"/>
            <a:ext cx="10972800" cy="45261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Oval 7"/>
          <p:cNvSpPr>
            <a:spLocks noChangeAspect="1"/>
          </p:cNvSpPr>
          <p:nvPr/>
        </p:nvSpPr>
        <p:spPr>
          <a:xfrm>
            <a:off x="11596376" y="6296644"/>
            <a:ext cx="288000" cy="2879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marL="0" marR="0" lvl="0" indent="0" algn="ctr" defTabSz="457242" rtl="0" eaLnBrk="1" fontAlgn="auto" latinLnBrk="0" hangingPunct="1">
              <a:lnSpc>
                <a:spcPct val="100000"/>
              </a:lnSpc>
              <a:spcBef>
                <a:spcPts val="0"/>
              </a:spcBef>
              <a:spcAft>
                <a:spcPts val="0"/>
              </a:spcAft>
              <a:buClrTx/>
              <a:buSzTx/>
              <a:buFontTx/>
              <a:buNone/>
              <a:tabLst/>
              <a:defRPr/>
            </a:pPr>
            <a:fld id="{5FD93D62-856F-C740-8182-07A25516D1B4}" type="slidenum">
              <a:rPr kumimoji="0" lang="en-GB" sz="933" b="0" i="0" u="none" strike="noStrike" kern="1200" cap="none" spc="0" normalizeH="0" baseline="0" noProof="0" smtClean="0">
                <a:ln>
                  <a:noFill/>
                </a:ln>
                <a:solidFill>
                  <a:prstClr val="white"/>
                </a:solidFill>
                <a:effectLst/>
                <a:uLnTx/>
                <a:uFillTx/>
                <a:latin typeface="Tahoma"/>
                <a:ea typeface="+mn-ea"/>
                <a:cs typeface="Tahoma"/>
              </a:rPr>
              <a:pPr marL="0" marR="0" lvl="0" indent="0" algn="ctr" defTabSz="457242" rtl="0" eaLnBrk="1" fontAlgn="auto" latinLnBrk="0" hangingPunct="1">
                <a:lnSpc>
                  <a:spcPct val="100000"/>
                </a:lnSpc>
                <a:spcBef>
                  <a:spcPts val="0"/>
                </a:spcBef>
                <a:spcAft>
                  <a:spcPts val="0"/>
                </a:spcAft>
                <a:buClrTx/>
                <a:buSzTx/>
                <a:buFontTx/>
                <a:buNone/>
                <a:tabLst/>
                <a:defRPr/>
              </a:pPr>
              <a:t>‹#›</a:t>
            </a:fld>
            <a:endParaRPr kumimoji="0" lang="en-GB" sz="933" b="1" i="0" u="none" strike="noStrike" kern="1200" cap="none" spc="0" normalizeH="0" baseline="0" noProof="0" dirty="0">
              <a:ln>
                <a:noFill/>
              </a:ln>
              <a:solidFill>
                <a:srgbClr val="FF2B1F"/>
              </a:solidFill>
              <a:effectLst/>
              <a:uLnTx/>
              <a:uFillTx/>
              <a:latin typeface="Tahoma"/>
              <a:ea typeface="+mn-ea"/>
              <a:cs typeface="Tahoma"/>
            </a:endParaRPr>
          </a:p>
        </p:txBody>
      </p:sp>
    </p:spTree>
    <p:extLst>
      <p:ext uri="{BB962C8B-B14F-4D97-AF65-F5344CB8AC3E}">
        <p14:creationId xmlns:p14="http://schemas.microsoft.com/office/powerpoint/2010/main" val="11521801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99" r:id="rId17"/>
    <p:sldLayoutId id="2147483700" r:id="rId18"/>
    <p:sldLayoutId id="2147483701" r:id="rId19"/>
    <p:sldLayoutId id="2147483702" r:id="rId20"/>
    <p:sldLayoutId id="2147483703" r:id="rId21"/>
    <p:sldLayoutId id="2147483705" r:id="rId22"/>
    <p:sldLayoutId id="2147483706" r:id="rId23"/>
  </p:sldLayoutIdLst>
  <p:hf hdr="0" dt="0"/>
  <p:txStyles>
    <p:titleStyle>
      <a:lvl1pPr algn="l" defTabSz="1218804" rtl="0" eaLnBrk="1" latinLnBrk="0" hangingPunct="1">
        <a:lnSpc>
          <a:spcPct val="90000"/>
        </a:lnSpc>
        <a:spcBef>
          <a:spcPct val="0"/>
        </a:spcBef>
        <a:buNone/>
        <a:defRPr sz="3066" kern="1200">
          <a:solidFill>
            <a:schemeClr val="tx1"/>
          </a:solidFill>
          <a:latin typeface="+mj-lt"/>
          <a:ea typeface="+mj-ea"/>
          <a:cs typeface="+mj-cs"/>
        </a:defRPr>
      </a:lvl1pPr>
    </p:titleStyle>
    <p:bodyStyle>
      <a:lvl1pPr marL="304701" indent="-304701" algn="l" defTabSz="1218804" rtl="0" eaLnBrk="1" latinLnBrk="0" hangingPunct="1">
        <a:lnSpc>
          <a:spcPct val="90000"/>
        </a:lnSpc>
        <a:spcBef>
          <a:spcPts val="1333"/>
        </a:spcBef>
        <a:buClr>
          <a:schemeClr val="tx2"/>
        </a:buClr>
        <a:buSzPct val="104000"/>
        <a:buFont typeface="Arial" panose="020B0604020202020204" pitchFamily="34" charset="0"/>
        <a:buChar char="•"/>
        <a:defRPr sz="1599"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Clr>
          <a:schemeClr val="accent2"/>
        </a:buClr>
        <a:buFont typeface="Arial" panose="020B0604020202020204" pitchFamily="34" charset="0"/>
        <a:buChar char="•"/>
        <a:defRPr sz="15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Clr>
          <a:schemeClr val="accent2"/>
        </a:buClr>
        <a:buFont typeface="Tahoma" pitchFamily="34" charset="0"/>
        <a:buChar char="̵"/>
        <a:defRPr sz="14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Clr>
          <a:schemeClr val="accent3"/>
        </a:buClr>
        <a:buFont typeface="Tahoma" pitchFamily="34" charset="0"/>
        <a:buChar char="̵"/>
        <a:defRPr sz="1466"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Clr>
          <a:schemeClr val="accent3"/>
        </a:buClr>
        <a:buFont typeface="Tahoma" pitchFamily="34" charset="0"/>
        <a:buChar char="̵"/>
        <a:defRPr sz="1466"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3">
          <p15:clr>
            <a:srgbClr val="F26B43"/>
          </p15:clr>
        </p15:guide>
        <p15:guide id="2" pos="5546">
          <p15:clr>
            <a:srgbClr val="F26B43"/>
          </p15:clr>
        </p15:guide>
        <p15:guide id="3" orient="horz" pos="212">
          <p15:clr>
            <a:srgbClr val="F26B43"/>
          </p15:clr>
        </p15:guide>
        <p15:guide id="4" orient="horz" pos="3027">
          <p15:clr>
            <a:srgbClr val="F26B43"/>
          </p15:clr>
        </p15:guide>
        <p15:guide id="8" orient="horz" pos="7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50850" y="447675"/>
            <a:ext cx="11288713" cy="428625"/>
          </a:xfrm>
          <a:prstGeom prst="rect">
            <a:avLst/>
          </a:prstGeom>
        </p:spPr>
        <p:txBody>
          <a:bodyPr vert="horz" lIns="0" tIns="0" rIns="0" bIns="0" rtlCol="0" anchor="t" anchorCtr="0">
            <a:normAutofit/>
          </a:bodyPr>
          <a:lstStyle/>
          <a:p>
            <a:r>
              <a:rPr lang="en-US"/>
              <a:t>Click to edit Master title style</a:t>
            </a:r>
            <a:endParaRPr lang="en-GB" dirty="0"/>
          </a:p>
        </p:txBody>
      </p:sp>
      <p:pic>
        <p:nvPicPr>
          <p:cNvPr id="7" name="Picture 6"/>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03359" y="6137576"/>
            <a:ext cx="455924" cy="27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idx="1"/>
          </p:nvPr>
        </p:nvSpPr>
        <p:spPr>
          <a:xfrm>
            <a:off x="609600" y="1599707"/>
            <a:ext cx="10972800" cy="45261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Oval 7"/>
          <p:cNvSpPr>
            <a:spLocks noChangeAspect="1"/>
          </p:cNvSpPr>
          <p:nvPr/>
        </p:nvSpPr>
        <p:spPr>
          <a:xfrm>
            <a:off x="11596376" y="6296644"/>
            <a:ext cx="288000" cy="2879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marL="0" marR="0" lvl="0" indent="0" algn="ctr" defTabSz="457242" rtl="0" eaLnBrk="1" fontAlgn="auto" latinLnBrk="0" hangingPunct="1">
              <a:lnSpc>
                <a:spcPct val="100000"/>
              </a:lnSpc>
              <a:spcBef>
                <a:spcPts val="0"/>
              </a:spcBef>
              <a:spcAft>
                <a:spcPts val="0"/>
              </a:spcAft>
              <a:buClrTx/>
              <a:buSzTx/>
              <a:buFontTx/>
              <a:buNone/>
              <a:tabLst/>
              <a:defRPr/>
            </a:pPr>
            <a:fld id="{5FD93D62-856F-C740-8182-07A25516D1B4}" type="slidenum">
              <a:rPr kumimoji="0" lang="en-GB" sz="933" b="0" i="0" u="none" strike="noStrike" kern="1200" cap="none" spc="0" normalizeH="0" baseline="0" noProof="0" smtClean="0">
                <a:ln>
                  <a:noFill/>
                </a:ln>
                <a:solidFill>
                  <a:prstClr val="white"/>
                </a:solidFill>
                <a:effectLst/>
                <a:uLnTx/>
                <a:uFillTx/>
                <a:latin typeface="Tahoma"/>
                <a:ea typeface="+mn-ea"/>
                <a:cs typeface="Tahoma"/>
              </a:rPr>
              <a:pPr marL="0" marR="0" lvl="0" indent="0" algn="ctr" defTabSz="457242" rtl="0" eaLnBrk="1" fontAlgn="auto" latinLnBrk="0" hangingPunct="1">
                <a:lnSpc>
                  <a:spcPct val="100000"/>
                </a:lnSpc>
                <a:spcBef>
                  <a:spcPts val="0"/>
                </a:spcBef>
                <a:spcAft>
                  <a:spcPts val="0"/>
                </a:spcAft>
                <a:buClrTx/>
                <a:buSzTx/>
                <a:buFontTx/>
                <a:buNone/>
                <a:tabLst/>
                <a:defRPr/>
              </a:pPr>
              <a:t>‹#›</a:t>
            </a:fld>
            <a:endParaRPr kumimoji="0" lang="en-GB" sz="933" b="1" i="0" u="none" strike="noStrike" kern="1200" cap="none" spc="0" normalizeH="0" baseline="0" noProof="0" dirty="0">
              <a:ln>
                <a:noFill/>
              </a:ln>
              <a:solidFill>
                <a:srgbClr val="FF2B1F"/>
              </a:solidFill>
              <a:effectLst/>
              <a:uLnTx/>
              <a:uFillTx/>
              <a:latin typeface="Tahoma"/>
              <a:ea typeface="+mn-ea"/>
              <a:cs typeface="Tahoma"/>
            </a:endParaRPr>
          </a:p>
        </p:txBody>
      </p:sp>
    </p:spTree>
    <p:extLst>
      <p:ext uri="{BB962C8B-B14F-4D97-AF65-F5344CB8AC3E}">
        <p14:creationId xmlns:p14="http://schemas.microsoft.com/office/powerpoint/2010/main" val="20953878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algn="l" defTabSz="1218804" rtl="0" eaLnBrk="1" latinLnBrk="0" hangingPunct="1">
        <a:lnSpc>
          <a:spcPct val="90000"/>
        </a:lnSpc>
        <a:spcBef>
          <a:spcPct val="0"/>
        </a:spcBef>
        <a:buNone/>
        <a:defRPr sz="3066" kern="1200">
          <a:solidFill>
            <a:schemeClr val="tx1"/>
          </a:solidFill>
          <a:latin typeface="+mj-lt"/>
          <a:ea typeface="+mj-ea"/>
          <a:cs typeface="+mj-cs"/>
        </a:defRPr>
      </a:lvl1pPr>
    </p:titleStyle>
    <p:bodyStyle>
      <a:lvl1pPr marL="304701" indent="-304701" algn="l" defTabSz="1218804" rtl="0" eaLnBrk="1" latinLnBrk="0" hangingPunct="1">
        <a:lnSpc>
          <a:spcPct val="90000"/>
        </a:lnSpc>
        <a:spcBef>
          <a:spcPts val="1333"/>
        </a:spcBef>
        <a:buClr>
          <a:schemeClr val="tx2"/>
        </a:buClr>
        <a:buSzPct val="104000"/>
        <a:buFont typeface="Arial" panose="020B0604020202020204" pitchFamily="34" charset="0"/>
        <a:buChar char="•"/>
        <a:defRPr sz="1599"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Clr>
          <a:schemeClr val="accent2"/>
        </a:buClr>
        <a:buFont typeface="Arial" panose="020B0604020202020204" pitchFamily="34" charset="0"/>
        <a:buChar char="•"/>
        <a:defRPr sz="15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Clr>
          <a:schemeClr val="accent2"/>
        </a:buClr>
        <a:buFont typeface="Tahoma" pitchFamily="34" charset="0"/>
        <a:buChar char="̵"/>
        <a:defRPr sz="14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Clr>
          <a:schemeClr val="accent3"/>
        </a:buClr>
        <a:buFont typeface="Tahoma" pitchFamily="34" charset="0"/>
        <a:buChar char="̵"/>
        <a:defRPr sz="1466"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Clr>
          <a:schemeClr val="accent3"/>
        </a:buClr>
        <a:buFont typeface="Tahoma" pitchFamily="34" charset="0"/>
        <a:buChar char="̵"/>
        <a:defRPr sz="1466"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3">
          <p15:clr>
            <a:srgbClr val="F26B43"/>
          </p15:clr>
        </p15:guide>
        <p15:guide id="2" pos="5546">
          <p15:clr>
            <a:srgbClr val="F26B43"/>
          </p15:clr>
        </p15:guide>
        <p15:guide id="3" orient="horz" pos="212">
          <p15:clr>
            <a:srgbClr val="F26B43"/>
          </p15:clr>
        </p15:guide>
        <p15:guide id="4" orient="horz" pos="3027">
          <p15:clr>
            <a:srgbClr val="F26B43"/>
          </p15:clr>
        </p15:guide>
        <p15:guide id="8" orient="horz" pos="7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notesSlide" Target="../notesSlides/notesSlide2.xml"/><Relationship Id="rId21" Type="http://schemas.openxmlformats.org/officeDocument/2006/relationships/hyperlink" Target="http://www.google.co.uk/url?sa=i&amp;rct=j&amp;q=&amp;esrc=s&amp;source=images&amp;cd=&amp;cad=rja&amp;uact=8&amp;ved=0ahUKEwj5y8mVgMHNAhVrJcAKHV56AJ0QjRwIBw&amp;url=http://wheretoget.it/link/448697&amp;bvm=bv.125221236,d.ZGg&amp;psig=AFQjCNH68QDJopqrBRVY6akXOymvFfVvzQ&amp;ust=1466869314248557" TargetMode="External"/><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slideLayout" Target="../slideLayouts/slideLayout15.xml"/><Relationship Id="rId16" Type="http://schemas.openxmlformats.org/officeDocument/2006/relationships/image" Target="../media/image25.png"/><Relationship Id="rId20" Type="http://schemas.openxmlformats.org/officeDocument/2006/relationships/image" Target="../media/image29.jpeg"/><Relationship Id="rId1" Type="http://schemas.openxmlformats.org/officeDocument/2006/relationships/tags" Target="../tags/tag1.xml"/><Relationship Id="rId6" Type="http://schemas.openxmlformats.org/officeDocument/2006/relationships/hyperlink" Target="http://www.medical.philips.com/main/products/mri/products/achieva15T/index.html" TargetMode="External"/><Relationship Id="rId11" Type="http://schemas.openxmlformats.org/officeDocument/2006/relationships/image" Target="../media/image20.jpeg"/><Relationship Id="rId5" Type="http://schemas.openxmlformats.org/officeDocument/2006/relationships/image" Target="../media/image15.jpeg"/><Relationship Id="rId15" Type="http://schemas.openxmlformats.org/officeDocument/2006/relationships/image" Target="../media/image24.jpeg"/><Relationship Id="rId23" Type="http://schemas.openxmlformats.org/officeDocument/2006/relationships/image" Target="../media/image31.pn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4.jpe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gif"/><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g"/><Relationship Id="rId9" Type="http://schemas.openxmlformats.org/officeDocument/2006/relationships/image" Target="../media/image38.gif"/></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42.jpe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wmf"/><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jpeg"/></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gif"/><Relationship Id="rId7"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 Id="rId9"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eur-lex.europa.eu/summary/glossary/norms_hierarchy.html" TargetMode="External"/><Relationship Id="rId2" Type="http://schemas.openxmlformats.org/officeDocument/2006/relationships/hyperlink" Target="http://eur-lex.europa.eu/legal-content/EN/TXT/?uri=uriserv:ai0032" TargetMode="External"/><Relationship Id="rId1" Type="http://schemas.openxmlformats.org/officeDocument/2006/relationships/slideLayout" Target="../slideLayouts/slideLayout16.xml"/><Relationship Id="rId5" Type="http://schemas.openxmlformats.org/officeDocument/2006/relationships/hyperlink" Target="http://www.clientearth.org/reports/introduction-to-delegated-and-implementing-acts.pdf" TargetMode="External"/><Relationship Id="rId4" Type="http://schemas.openxmlformats.org/officeDocument/2006/relationships/hyperlink" Target="http://www.eipa.eu/files/repository/product/20130904094203_Comitology_Brochure5EN_web.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74434" y="1962281"/>
            <a:ext cx="4759566" cy="1796919"/>
          </a:xfrm>
        </p:spPr>
        <p:txBody>
          <a:bodyPr>
            <a:normAutofit/>
          </a:bodyPr>
          <a:lstStyle/>
          <a:p>
            <a:r>
              <a:rPr lang="en-GB" b="1" dirty="0">
                <a:solidFill>
                  <a:srgbClr val="FF0000"/>
                </a:solidFill>
              </a:rPr>
              <a:t>MDR Introduction, Structure, Timelines and Implementation</a:t>
            </a:r>
          </a:p>
        </p:txBody>
      </p:sp>
      <p:sp>
        <p:nvSpPr>
          <p:cNvPr id="5" name="Text Placeholder 4"/>
          <p:cNvSpPr>
            <a:spLocks noGrp="1"/>
          </p:cNvSpPr>
          <p:nvPr>
            <p:ph type="body" sz="quarter" idx="13"/>
          </p:nvPr>
        </p:nvSpPr>
        <p:spPr>
          <a:xfrm>
            <a:off x="574434" y="3687820"/>
            <a:ext cx="4883149" cy="956751"/>
          </a:xfrm>
        </p:spPr>
        <p:txBody>
          <a:bodyPr>
            <a:normAutofit/>
          </a:bodyPr>
          <a:lstStyle/>
          <a:p>
            <a:pPr lvl="0">
              <a:lnSpc>
                <a:spcPct val="100000"/>
              </a:lnSpc>
              <a:spcBef>
                <a:spcPts val="0"/>
              </a:spcBef>
            </a:pPr>
            <a:r>
              <a:rPr lang="en-US" sz="1800" dirty="0">
                <a:solidFill>
                  <a:srgbClr val="007D8A"/>
                </a:solidFill>
                <a:latin typeface="Tahoma"/>
              </a:rPr>
              <a:t>Damon Williams</a:t>
            </a:r>
          </a:p>
          <a:p>
            <a:pPr lvl="0">
              <a:lnSpc>
                <a:spcPct val="100000"/>
              </a:lnSpc>
              <a:spcBef>
                <a:spcPts val="0"/>
              </a:spcBef>
            </a:pPr>
            <a:r>
              <a:rPr lang="en-US" sz="1800" dirty="0">
                <a:solidFill>
                  <a:srgbClr val="007D8A"/>
                </a:solidFill>
                <a:latin typeface="Tahoma"/>
              </a:rPr>
              <a:t>Business Development Manager - BSI</a:t>
            </a:r>
          </a:p>
        </p:txBody>
      </p:sp>
    </p:spTree>
    <p:extLst>
      <p:ext uri="{BB962C8B-B14F-4D97-AF65-F5344CB8AC3E}">
        <p14:creationId xmlns:p14="http://schemas.microsoft.com/office/powerpoint/2010/main" val="1329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75930" y="2763513"/>
            <a:ext cx="3840564" cy="1545286"/>
          </a:xfrm>
        </p:spPr>
        <p:txBody>
          <a:bodyPr>
            <a:noAutofit/>
          </a:bodyPr>
          <a:lstStyle/>
          <a:p>
            <a:r>
              <a:rPr lang="en-GB" b="1" dirty="0"/>
              <a:t>MDR Scope</a:t>
            </a:r>
          </a:p>
        </p:txBody>
      </p:sp>
    </p:spTree>
    <p:extLst>
      <p:ext uri="{BB962C8B-B14F-4D97-AF65-F5344CB8AC3E}">
        <p14:creationId xmlns:p14="http://schemas.microsoft.com/office/powerpoint/2010/main" val="242787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572" y="5020820"/>
            <a:ext cx="2008803" cy="1762268"/>
          </a:xfrm>
          <a:prstGeom prst="rect">
            <a:avLst/>
          </a:prstGeom>
        </p:spPr>
      </p:pic>
      <p:pic>
        <p:nvPicPr>
          <p:cNvPr id="16" name="Picture 4" descr="Corin taper_fi"/>
          <p:cNvPicPr>
            <a:picLocks noChangeAspect="1" noChangeArrowheads="1"/>
          </p:cNvPicPr>
          <p:nvPr/>
        </p:nvPicPr>
        <p:blipFill>
          <a:blip r:embed="rId5"/>
          <a:srcRect/>
          <a:stretch>
            <a:fillRect/>
          </a:stretch>
        </p:blipFill>
        <p:spPr bwMode="auto">
          <a:xfrm>
            <a:off x="8129970" y="2039880"/>
            <a:ext cx="1264687" cy="1780625"/>
          </a:xfrm>
          <a:prstGeom prst="rect">
            <a:avLst/>
          </a:prstGeom>
          <a:noFill/>
          <a:ln w="9525">
            <a:noFill/>
            <a:miter lim="800000"/>
            <a:headEnd/>
            <a:tailEnd/>
          </a:ln>
        </p:spPr>
      </p:pic>
      <p:sp>
        <p:nvSpPr>
          <p:cNvPr id="2" name="Title 1"/>
          <p:cNvSpPr>
            <a:spLocks noGrp="1"/>
          </p:cNvSpPr>
          <p:nvPr>
            <p:ph type="title"/>
          </p:nvPr>
        </p:nvSpPr>
        <p:spPr/>
        <p:txBody>
          <a:bodyPr anchor="ctr"/>
          <a:lstStyle/>
          <a:p>
            <a:r>
              <a:rPr lang="en-GB" b="1" dirty="0">
                <a:solidFill>
                  <a:schemeClr val="accent3">
                    <a:lumMod val="75000"/>
                  </a:schemeClr>
                </a:solidFill>
              </a:rPr>
              <a:t>European Medical Device Regulations 2017/745 Scope</a:t>
            </a:r>
          </a:p>
        </p:txBody>
      </p:sp>
      <p:sp>
        <p:nvSpPr>
          <p:cNvPr id="3" name="Text Placeholder 2"/>
          <p:cNvSpPr>
            <a:spLocks noGrp="1"/>
          </p:cNvSpPr>
          <p:nvPr>
            <p:ph type="body" sz="quarter" idx="12"/>
          </p:nvPr>
        </p:nvSpPr>
        <p:spPr>
          <a:xfrm>
            <a:off x="452593" y="1444433"/>
            <a:ext cx="5374341" cy="291493"/>
          </a:xfrm>
        </p:spPr>
        <p:txBody>
          <a:bodyPr anchor="ctr"/>
          <a:lstStyle/>
          <a:p>
            <a:r>
              <a:rPr lang="en-GB" dirty="0">
                <a:solidFill>
                  <a:schemeClr val="accent3">
                    <a:lumMod val="75000"/>
                  </a:schemeClr>
                </a:solidFill>
              </a:rPr>
              <a:t>In:</a:t>
            </a:r>
          </a:p>
        </p:txBody>
      </p:sp>
      <p:sp>
        <p:nvSpPr>
          <p:cNvPr id="5" name="Text Placeholder 4"/>
          <p:cNvSpPr>
            <a:spLocks noGrp="1"/>
          </p:cNvSpPr>
          <p:nvPr>
            <p:ph type="body" sz="quarter" idx="14"/>
          </p:nvPr>
        </p:nvSpPr>
        <p:spPr>
          <a:xfrm>
            <a:off x="452593" y="1818079"/>
            <a:ext cx="5374341" cy="2668919"/>
          </a:xfrm>
        </p:spPr>
        <p:txBody>
          <a:bodyPr>
            <a:normAutofit/>
          </a:bodyPr>
          <a:lstStyle/>
          <a:p>
            <a:pPr marL="380876" indent="-264498">
              <a:buFont typeface="Arial" pitchFamily="34" charset="0"/>
              <a:buChar char="•"/>
            </a:pPr>
            <a:r>
              <a:rPr lang="en-GB" sz="1866" dirty="0"/>
              <a:t>Medical Devices from 93/42/EEC  </a:t>
            </a:r>
            <a:r>
              <a:rPr lang="en-GB" sz="1866" b="1" dirty="0">
                <a:solidFill>
                  <a:schemeClr val="accent3">
                    <a:lumMod val="75000"/>
                  </a:schemeClr>
                </a:solidFill>
              </a:rPr>
              <a:t>(Recital 6)</a:t>
            </a:r>
          </a:p>
          <a:p>
            <a:pPr marL="380876" indent="-264498">
              <a:buFont typeface="Arial" pitchFamily="34" charset="0"/>
              <a:buChar char="•"/>
            </a:pPr>
            <a:r>
              <a:rPr lang="en-GB" sz="1866" dirty="0"/>
              <a:t>Active Implantable Medical Devices from 90/385/EEC  </a:t>
            </a:r>
            <a:r>
              <a:rPr lang="en-GB" sz="1866" b="1" dirty="0">
                <a:solidFill>
                  <a:schemeClr val="accent3">
                    <a:lumMod val="75000"/>
                  </a:schemeClr>
                </a:solidFill>
              </a:rPr>
              <a:t>(Recital 6)</a:t>
            </a:r>
          </a:p>
          <a:p>
            <a:pPr marL="380876" indent="-264498">
              <a:buFont typeface="Arial" pitchFamily="34" charset="0"/>
              <a:buChar char="•"/>
            </a:pPr>
            <a:r>
              <a:rPr lang="en-GB" sz="1866" dirty="0"/>
              <a:t>medical devices incorporating (non-viable) human tissues </a:t>
            </a:r>
            <a:r>
              <a:rPr lang="en-GB" sz="1866" b="1" dirty="0">
                <a:solidFill>
                  <a:schemeClr val="accent3">
                    <a:lumMod val="75000"/>
                  </a:schemeClr>
                </a:solidFill>
              </a:rPr>
              <a:t>(Recital 11)</a:t>
            </a:r>
          </a:p>
          <a:p>
            <a:pPr marL="380876" indent="-264498">
              <a:buFont typeface="Arial" pitchFamily="34" charset="0"/>
              <a:buChar char="•"/>
            </a:pPr>
            <a:r>
              <a:rPr lang="en-GB" sz="1866" dirty="0"/>
              <a:t>devices similar to medical devices, but without a medical purpose </a:t>
            </a:r>
            <a:r>
              <a:rPr lang="en-GB" sz="1866" b="1" dirty="0">
                <a:solidFill>
                  <a:schemeClr val="accent3">
                    <a:lumMod val="75000"/>
                  </a:schemeClr>
                </a:solidFill>
              </a:rPr>
              <a:t>(Recital 12)</a:t>
            </a:r>
          </a:p>
          <a:p>
            <a:endParaRPr lang="en-GB" dirty="0"/>
          </a:p>
        </p:txBody>
      </p:sp>
      <p:pic>
        <p:nvPicPr>
          <p:cNvPr id="13" name="Picture 5" descr="Achieva 1.5T - Achieva CV - Achieva I/T">
            <a:hlinkClick r:id="rId6"/>
          </p:cNvPr>
          <p:cNvPicPr>
            <a:picLocks noChangeAspect="1" noChangeArrowheads="1"/>
          </p:cNvPicPr>
          <p:nvPr/>
        </p:nvPicPr>
        <p:blipFill>
          <a:blip r:embed="rId7"/>
          <a:srcRect/>
          <a:stretch>
            <a:fillRect/>
          </a:stretch>
        </p:blipFill>
        <p:spPr bwMode="auto">
          <a:xfrm>
            <a:off x="10213495" y="2461656"/>
            <a:ext cx="1759113" cy="1609229"/>
          </a:xfrm>
          <a:prstGeom prst="rect">
            <a:avLst/>
          </a:prstGeom>
          <a:noFill/>
          <a:ln w="9525">
            <a:noFill/>
            <a:miter lim="800000"/>
            <a:headEnd/>
            <a:tailEnd/>
          </a:ln>
        </p:spPr>
      </p:pic>
      <p:pic>
        <p:nvPicPr>
          <p:cNvPr id="14" name="Picture 3" descr="Brille"/>
          <p:cNvPicPr>
            <a:picLocks noChangeAspect="1" noChangeArrowheads="1"/>
          </p:cNvPicPr>
          <p:nvPr/>
        </p:nvPicPr>
        <p:blipFill>
          <a:blip r:embed="rId8"/>
          <a:srcRect/>
          <a:stretch>
            <a:fillRect/>
          </a:stretch>
        </p:blipFill>
        <p:spPr bwMode="auto">
          <a:xfrm>
            <a:off x="8515101" y="1309292"/>
            <a:ext cx="1698394" cy="742721"/>
          </a:xfrm>
          <a:prstGeom prst="rect">
            <a:avLst/>
          </a:prstGeom>
          <a:noFill/>
          <a:ln w="9525">
            <a:noFill/>
            <a:miter lim="800000"/>
            <a:headEnd/>
            <a:tailEnd/>
          </a:ln>
        </p:spPr>
      </p:pic>
      <p:pic>
        <p:nvPicPr>
          <p:cNvPr id="15" name="Picture 41" descr="iStock_Battery_hearing_aid"/>
          <p:cNvPicPr>
            <a:picLocks noChangeAspect="1" noChangeArrowheads="1"/>
          </p:cNvPicPr>
          <p:nvPr/>
        </p:nvPicPr>
        <p:blipFill>
          <a:blip r:embed="rId9"/>
          <a:srcRect/>
          <a:stretch>
            <a:fillRect/>
          </a:stretch>
        </p:blipFill>
        <p:spPr bwMode="auto">
          <a:xfrm>
            <a:off x="9065811" y="2461656"/>
            <a:ext cx="1039046" cy="1396569"/>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7929525" descr="S31Picture 7929525"/>
          <p:cNvPicPr>
            <a:picLocks noChangeAspect="1" noChangeArrowheads="1"/>
          </p:cNvPicPr>
          <p:nvPr>
            <p:custDataLst>
              <p:tags r:id="rId1"/>
            </p:custDataLst>
          </p:nvPr>
        </p:nvPicPr>
        <p:blipFill>
          <a:blip r:embed="rId10">
            <a:clrChange>
              <a:clrFrom>
                <a:srgbClr val="010100"/>
              </a:clrFrom>
              <a:clrTo>
                <a:srgbClr val="010100">
                  <a:alpha val="0"/>
                </a:srgbClr>
              </a:clrTo>
            </a:clrChange>
          </a:blip>
          <a:srcRect r="171" b="-58"/>
          <a:stretch>
            <a:fillRect/>
          </a:stretch>
        </p:blipFill>
        <p:spPr bwMode="auto">
          <a:xfrm>
            <a:off x="4446801" y="4312433"/>
            <a:ext cx="1489199" cy="1090271"/>
          </a:xfrm>
          <a:prstGeom prst="rect">
            <a:avLst/>
          </a:prstGeom>
          <a:noFill/>
          <a:ln w="12700" algn="ctr">
            <a:solidFill>
              <a:schemeClr val="bg1"/>
            </a:solidFill>
            <a:miter lim="800000"/>
            <a:headEnd/>
            <a:tailEnd/>
          </a:ln>
        </p:spPr>
      </p:pic>
      <p:pic>
        <p:nvPicPr>
          <p:cNvPr id="18" name="Picture 25" descr="mouth implants"/>
          <p:cNvPicPr>
            <a:picLocks noChangeAspect="1" noChangeArrowheads="1"/>
          </p:cNvPicPr>
          <p:nvPr/>
        </p:nvPicPr>
        <p:blipFill>
          <a:blip r:embed="rId11"/>
          <a:srcRect/>
          <a:stretch>
            <a:fillRect/>
          </a:stretch>
        </p:blipFill>
        <p:spPr bwMode="auto">
          <a:xfrm>
            <a:off x="6599760" y="1334778"/>
            <a:ext cx="1328877" cy="852224"/>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3" descr="3M Wound Dressing"/>
          <p:cNvPicPr>
            <a:picLocks noChangeAspect="1" noChangeArrowheads="1"/>
          </p:cNvPicPr>
          <p:nvPr/>
        </p:nvPicPr>
        <p:blipFill>
          <a:blip r:embed="rId12"/>
          <a:srcRect/>
          <a:stretch>
            <a:fillRect/>
          </a:stretch>
        </p:blipFill>
        <p:spPr bwMode="auto">
          <a:xfrm>
            <a:off x="6742882" y="2446839"/>
            <a:ext cx="1042629" cy="850637"/>
          </a:xfrm>
          <a:prstGeom prst="rect">
            <a:avLst/>
          </a:prstGeom>
          <a:noFill/>
          <a:ln w="9525">
            <a:noFill/>
            <a:miter lim="800000"/>
            <a:headEnd/>
            <a:tailEnd/>
          </a:ln>
        </p:spPr>
      </p:pic>
      <p:pic>
        <p:nvPicPr>
          <p:cNvPr id="20" name="Picture 42" descr="iStock_Contact_lens"/>
          <p:cNvPicPr>
            <a:picLocks noChangeAspect="1" noChangeArrowheads="1"/>
          </p:cNvPicPr>
          <p:nvPr/>
        </p:nvPicPr>
        <p:blipFill>
          <a:blip r:embed="rId13"/>
          <a:srcRect/>
          <a:stretch>
            <a:fillRect/>
          </a:stretch>
        </p:blipFill>
        <p:spPr bwMode="auto">
          <a:xfrm>
            <a:off x="10377827" y="4234418"/>
            <a:ext cx="1546725" cy="942888"/>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7" descr="RF ablation"/>
          <p:cNvPicPr>
            <a:picLocks noChangeAspect="1" noChangeArrowheads="1"/>
          </p:cNvPicPr>
          <p:nvPr/>
        </p:nvPicPr>
        <p:blipFill rotWithShape="1">
          <a:blip r:embed="rId14"/>
          <a:srcRect l="869" t="1218" r="869" b="2951"/>
          <a:stretch/>
        </p:blipFill>
        <p:spPr bwMode="auto">
          <a:xfrm>
            <a:off x="7986942" y="4070885"/>
            <a:ext cx="1838915" cy="1103659"/>
          </a:xfrm>
          <a:prstGeom prst="ellipse">
            <a:avLst/>
          </a:prstGeom>
          <a:ln>
            <a:noFill/>
          </a:ln>
          <a:effectLst>
            <a:softEdge rad="25400"/>
          </a:effectLst>
        </p:spPr>
      </p:pic>
      <p:pic>
        <p:nvPicPr>
          <p:cNvPr id="22" name="Picture 17" descr="Anästhesiegerät2"/>
          <p:cNvPicPr>
            <a:picLocks noChangeAspect="1" noChangeArrowheads="1"/>
          </p:cNvPicPr>
          <p:nvPr/>
        </p:nvPicPr>
        <p:blipFill>
          <a:blip r:embed="rId15"/>
          <a:srcRect/>
          <a:stretch>
            <a:fillRect/>
          </a:stretch>
        </p:blipFill>
        <p:spPr bwMode="auto">
          <a:xfrm>
            <a:off x="10422975" y="1014178"/>
            <a:ext cx="1340153" cy="1332947"/>
          </a:xfrm>
          <a:prstGeom prst="rect">
            <a:avLst/>
          </a:prstGeom>
          <a:noFill/>
          <a:ln w="9525">
            <a:noFill/>
            <a:miter lim="800000"/>
            <a:headEnd/>
            <a:tailEnd/>
          </a:ln>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36630" y="3741716"/>
            <a:ext cx="948880" cy="948880"/>
          </a:xfrm>
          <a:prstGeom prst="rect">
            <a:avLst/>
          </a:prstGeom>
        </p:spPr>
      </p:pic>
      <p:pic>
        <p:nvPicPr>
          <p:cNvPr id="25" name="Picture 12" descr="baclofen_pump"/>
          <p:cNvPicPr>
            <a:picLocks noChangeAspect="1" noChangeArrowheads="1"/>
          </p:cNvPicPr>
          <p:nvPr/>
        </p:nvPicPr>
        <p:blipFill>
          <a:blip r:embed="rId17"/>
          <a:srcRect/>
          <a:stretch>
            <a:fillRect/>
          </a:stretch>
        </p:blipFill>
        <p:spPr bwMode="auto">
          <a:xfrm>
            <a:off x="6131932" y="4641768"/>
            <a:ext cx="1613571" cy="1279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Picture 25" descr="pacemaker.JPG"/>
          <p:cNvPicPr>
            <a:picLocks noChangeAspect="1"/>
          </p:cNvPicPr>
          <p:nvPr/>
        </p:nvPicPr>
        <p:blipFill>
          <a:blip r:embed="rId18"/>
          <a:stretch>
            <a:fillRect/>
          </a:stretch>
        </p:blipFill>
        <p:spPr>
          <a:xfrm>
            <a:off x="7535003" y="5544895"/>
            <a:ext cx="1859654" cy="924855"/>
          </a:xfrm>
          <a:prstGeom prst="rect">
            <a:avLst/>
          </a:prstGeom>
        </p:spPr>
      </p:pic>
      <p:pic>
        <p:nvPicPr>
          <p:cNvPr id="32" name="Picture 31"/>
          <p:cNvPicPr>
            <a:picLocks noChangeAspect="1"/>
          </p:cNvPicPr>
          <p:nvPr/>
        </p:nvPicPr>
        <p:blipFill rotWithShape="1">
          <a:blip r:embed="rId19">
            <a:extLst>
              <a:ext uri="{28A0092B-C50C-407E-A947-70E740481C1C}">
                <a14:useLocalDpi xmlns:a14="http://schemas.microsoft.com/office/drawing/2010/main" val="0"/>
              </a:ext>
            </a:extLst>
          </a:blip>
          <a:srcRect b="50000"/>
          <a:stretch/>
        </p:blipFill>
        <p:spPr>
          <a:xfrm>
            <a:off x="4749109" y="5782953"/>
            <a:ext cx="1850650" cy="9774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Picture 32"/>
          <p:cNvPicPr>
            <a:picLocks noChangeAspect="1"/>
          </p:cNvPicPr>
          <p:nvPr/>
        </p:nvPicPr>
        <p:blipFill rotWithShape="1">
          <a:blip r:embed="rId20" cstate="print">
            <a:extLst>
              <a:ext uri="{28A0092B-C50C-407E-A947-70E740481C1C}">
                <a14:useLocalDpi xmlns:a14="http://schemas.microsoft.com/office/drawing/2010/main" val="0"/>
              </a:ext>
            </a:extLst>
          </a:blip>
          <a:srcRect l="64946"/>
          <a:stretch/>
        </p:blipFill>
        <p:spPr>
          <a:xfrm>
            <a:off x="2828861" y="4070885"/>
            <a:ext cx="1260348" cy="1677854"/>
          </a:xfrm>
          <a:prstGeom prst="rect">
            <a:avLst/>
          </a:prstGeom>
        </p:spPr>
      </p:pic>
      <p:pic>
        <p:nvPicPr>
          <p:cNvPr id="34" name="Picture 8" descr="http://picture-cdn.wheretoget.it/h61jmw-l.jpg">
            <a:hlinkClick r:id="rId21"/>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72687" t="3498" r="4171" b="84477"/>
          <a:stretch/>
        </p:blipFill>
        <p:spPr bwMode="auto">
          <a:xfrm>
            <a:off x="2828860" y="5544895"/>
            <a:ext cx="1617941" cy="11209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23">
            <a:extLst>
              <a:ext uri="{28A0092B-C50C-407E-A947-70E740481C1C}">
                <a14:useLocalDpi xmlns:a14="http://schemas.microsoft.com/office/drawing/2010/main" val="0"/>
              </a:ext>
            </a:extLst>
          </a:blip>
          <a:srcRect l="-667" t="349" r="65480" b="59201"/>
          <a:stretch/>
        </p:blipFill>
        <p:spPr>
          <a:xfrm>
            <a:off x="989889" y="5219543"/>
            <a:ext cx="1643358" cy="14029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442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b="1" dirty="0">
                <a:solidFill>
                  <a:schemeClr val="accent3">
                    <a:lumMod val="75000"/>
                  </a:schemeClr>
                </a:solidFill>
              </a:rPr>
              <a:t>European Medical Device Regulations 2017/745 Scope</a:t>
            </a:r>
          </a:p>
        </p:txBody>
      </p:sp>
      <p:sp>
        <p:nvSpPr>
          <p:cNvPr id="3" name="Text Placeholder 2"/>
          <p:cNvSpPr>
            <a:spLocks noGrp="1"/>
          </p:cNvSpPr>
          <p:nvPr>
            <p:ph type="body" sz="quarter" idx="12"/>
          </p:nvPr>
        </p:nvSpPr>
        <p:spPr>
          <a:xfrm>
            <a:off x="452593" y="1444433"/>
            <a:ext cx="5374341" cy="291493"/>
          </a:xfrm>
        </p:spPr>
        <p:txBody>
          <a:bodyPr anchor="ctr"/>
          <a:lstStyle/>
          <a:p>
            <a:r>
              <a:rPr lang="en-GB" dirty="0">
                <a:solidFill>
                  <a:schemeClr val="accent3">
                    <a:lumMod val="75000"/>
                  </a:schemeClr>
                </a:solidFill>
              </a:rPr>
              <a:t>In:</a:t>
            </a:r>
          </a:p>
        </p:txBody>
      </p:sp>
      <p:sp>
        <p:nvSpPr>
          <p:cNvPr id="6" name="Text Placeholder 5"/>
          <p:cNvSpPr>
            <a:spLocks noGrp="1"/>
          </p:cNvSpPr>
          <p:nvPr>
            <p:ph type="body" sz="quarter" idx="15"/>
          </p:nvPr>
        </p:nvSpPr>
        <p:spPr/>
        <p:txBody>
          <a:bodyPr/>
          <a:lstStyle/>
          <a:p>
            <a:pPr marL="380876" indent="-264498">
              <a:buFont typeface="Arial" pitchFamily="34" charset="0"/>
              <a:buChar char="•"/>
            </a:pPr>
            <a:r>
              <a:rPr lang="en-GB" sz="1866" i="1" dirty="0"/>
              <a:t>in vitro </a:t>
            </a:r>
            <a:r>
              <a:rPr lang="en-GB" sz="1866" dirty="0"/>
              <a:t>diagnostics</a:t>
            </a:r>
          </a:p>
          <a:p>
            <a:pPr marL="380876" indent="-264498">
              <a:buFont typeface="Arial" pitchFamily="34" charset="0"/>
              <a:buChar char="•"/>
            </a:pPr>
            <a:r>
              <a:rPr lang="en-GB" sz="1866" dirty="0"/>
              <a:t>medicinal products</a:t>
            </a:r>
          </a:p>
          <a:p>
            <a:pPr marL="380876" indent="-264498">
              <a:buFont typeface="Arial" pitchFamily="34" charset="0"/>
              <a:buChar char="•"/>
            </a:pPr>
            <a:r>
              <a:rPr lang="en-GB" sz="1866" dirty="0"/>
              <a:t>cosmetics</a:t>
            </a:r>
          </a:p>
          <a:p>
            <a:pPr marL="380876" indent="-264498">
              <a:buFont typeface="Arial" pitchFamily="34" charset="0"/>
              <a:buChar char="•"/>
            </a:pPr>
            <a:r>
              <a:rPr lang="en-GB" sz="1866" dirty="0"/>
              <a:t>food </a:t>
            </a:r>
          </a:p>
          <a:p>
            <a:pPr marL="380876" indent="-264498">
              <a:buFont typeface="Arial" pitchFamily="34" charset="0"/>
              <a:buChar char="•"/>
            </a:pPr>
            <a:r>
              <a:rPr lang="en-GB" sz="1866" dirty="0"/>
              <a:t>products containing viable tissues or cells of human or animal origin </a:t>
            </a:r>
            <a:r>
              <a:rPr lang="en-GB" sz="1866" b="1" dirty="0">
                <a:solidFill>
                  <a:schemeClr val="accent3">
                    <a:lumMod val="75000"/>
                  </a:schemeClr>
                </a:solidFill>
              </a:rPr>
              <a:t>(Recital 13)</a:t>
            </a:r>
          </a:p>
          <a:p>
            <a:endParaRPr lang="en-GB" dirty="0"/>
          </a:p>
        </p:txBody>
      </p:sp>
      <p:sp>
        <p:nvSpPr>
          <p:cNvPr id="9" name="Text Placeholder 2"/>
          <p:cNvSpPr>
            <a:spLocks noGrp="1"/>
          </p:cNvSpPr>
          <p:nvPr>
            <p:ph type="body" sz="quarter" idx="12"/>
          </p:nvPr>
        </p:nvSpPr>
        <p:spPr>
          <a:xfrm>
            <a:off x="6339978" y="1444433"/>
            <a:ext cx="5374341" cy="291493"/>
          </a:xfrm>
        </p:spPr>
        <p:txBody>
          <a:bodyPr anchor="ctr"/>
          <a:lstStyle/>
          <a:p>
            <a:r>
              <a:rPr lang="en-GB" dirty="0"/>
              <a:t>Out (largely unchanged):</a:t>
            </a:r>
          </a:p>
        </p:txBody>
      </p:sp>
      <p:sp>
        <p:nvSpPr>
          <p:cNvPr id="4" name="Right Brace 3"/>
          <p:cNvSpPr/>
          <p:nvPr/>
        </p:nvSpPr>
        <p:spPr>
          <a:xfrm>
            <a:off x="8939922" y="1880901"/>
            <a:ext cx="541699" cy="1369296"/>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399" dirty="0"/>
          </a:p>
        </p:txBody>
      </p:sp>
      <p:sp>
        <p:nvSpPr>
          <p:cNvPr id="8" name="TextBox 7"/>
          <p:cNvSpPr txBox="1"/>
          <p:nvPr/>
        </p:nvSpPr>
        <p:spPr>
          <a:xfrm>
            <a:off x="9662188" y="2365555"/>
            <a:ext cx="1643475" cy="830740"/>
          </a:xfrm>
          <a:prstGeom prst="rect">
            <a:avLst/>
          </a:prstGeom>
          <a:noFill/>
        </p:spPr>
        <p:txBody>
          <a:bodyPr wrap="square" rtlCol="0">
            <a:spAutoFit/>
          </a:bodyPr>
          <a:lstStyle/>
          <a:p>
            <a:r>
              <a:rPr lang="en-GB" sz="2399" b="1" dirty="0">
                <a:solidFill>
                  <a:schemeClr val="accent3">
                    <a:lumMod val="75000"/>
                  </a:schemeClr>
                </a:solidFill>
              </a:rPr>
              <a:t>(Recital 7)</a:t>
            </a:r>
          </a:p>
        </p:txBody>
      </p:sp>
      <p:sp>
        <p:nvSpPr>
          <p:cNvPr id="11" name="Rounded Rectangular Callout 10"/>
          <p:cNvSpPr/>
          <p:nvPr/>
        </p:nvSpPr>
        <p:spPr>
          <a:xfrm>
            <a:off x="5260878" y="4616943"/>
            <a:ext cx="5116052" cy="1390888"/>
          </a:xfrm>
          <a:prstGeom prst="wedgeRoundRectCallout">
            <a:avLst>
              <a:gd name="adj1" fmla="val 10335"/>
              <a:gd name="adj2" fmla="val -87167"/>
              <a:gd name="adj3" fmla="val 16667"/>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66" dirty="0">
                <a:solidFill>
                  <a:schemeClr val="tx1"/>
                </a:solidFill>
              </a:rPr>
              <a:t>Clarification – </a:t>
            </a:r>
            <a:r>
              <a:rPr lang="en-GB" sz="1866" b="1" dirty="0">
                <a:solidFill>
                  <a:schemeClr val="accent3">
                    <a:lumMod val="75000"/>
                  </a:schemeClr>
                </a:solidFill>
              </a:rPr>
              <a:t>Article 1(6h)</a:t>
            </a:r>
            <a:r>
              <a:rPr lang="en-GB" sz="1866" dirty="0">
                <a:solidFill>
                  <a:schemeClr val="tx1"/>
                </a:solidFill>
              </a:rPr>
              <a:t>:</a:t>
            </a:r>
            <a:r>
              <a:rPr lang="en-GB" sz="1866" b="1" dirty="0">
                <a:solidFill>
                  <a:schemeClr val="accent3">
                    <a:lumMod val="75000"/>
                  </a:schemeClr>
                </a:solidFill>
              </a:rPr>
              <a:t> </a:t>
            </a:r>
          </a:p>
          <a:p>
            <a:pPr marL="355484" indent="-355484">
              <a:buClr>
                <a:schemeClr val="accent3">
                  <a:lumMod val="75000"/>
                </a:schemeClr>
              </a:buClr>
              <a:buFont typeface="Wingdings" pitchFamily="2" charset="2"/>
              <a:buChar char="ð"/>
            </a:pPr>
            <a:r>
              <a:rPr lang="en-GB" sz="1599" dirty="0">
                <a:solidFill>
                  <a:schemeClr val="tx1"/>
                </a:solidFill>
              </a:rPr>
              <a:t>Devices incorporating viable biological materials or organisms (including bacteria, fungi, viruses) are excluded</a:t>
            </a:r>
          </a:p>
        </p:txBody>
      </p:sp>
      <p:sp>
        <p:nvSpPr>
          <p:cNvPr id="12" name="Text Placeholder 4"/>
          <p:cNvSpPr>
            <a:spLocks noGrp="1"/>
          </p:cNvSpPr>
          <p:nvPr>
            <p:ph type="body" sz="quarter" idx="14"/>
          </p:nvPr>
        </p:nvSpPr>
        <p:spPr>
          <a:xfrm>
            <a:off x="452593" y="1818079"/>
            <a:ext cx="5374341" cy="2668919"/>
          </a:xfrm>
        </p:spPr>
        <p:txBody>
          <a:bodyPr>
            <a:normAutofit/>
          </a:bodyPr>
          <a:lstStyle/>
          <a:p>
            <a:pPr marL="380876" indent="-264498">
              <a:buFont typeface="Arial" pitchFamily="34" charset="0"/>
              <a:buChar char="•"/>
            </a:pPr>
            <a:r>
              <a:rPr lang="en-GB" sz="1866" dirty="0"/>
              <a:t>Medical Devices from 93/42/EEC  </a:t>
            </a:r>
            <a:r>
              <a:rPr lang="en-GB" sz="1866" b="1" dirty="0">
                <a:solidFill>
                  <a:schemeClr val="accent3">
                    <a:lumMod val="75000"/>
                  </a:schemeClr>
                </a:solidFill>
              </a:rPr>
              <a:t>(Recital 6)</a:t>
            </a:r>
          </a:p>
          <a:p>
            <a:pPr marL="380876" indent="-264498">
              <a:buFont typeface="Arial" pitchFamily="34" charset="0"/>
              <a:buChar char="•"/>
            </a:pPr>
            <a:r>
              <a:rPr lang="en-GB" sz="1866" dirty="0"/>
              <a:t>Active Implantable Medical Devices from 90/385/EEC  </a:t>
            </a:r>
            <a:r>
              <a:rPr lang="en-GB" sz="1866" b="1" dirty="0">
                <a:solidFill>
                  <a:schemeClr val="accent3">
                    <a:lumMod val="75000"/>
                  </a:schemeClr>
                </a:solidFill>
              </a:rPr>
              <a:t>(Recital 6)</a:t>
            </a:r>
          </a:p>
          <a:p>
            <a:pPr marL="380876" indent="-264498">
              <a:buFont typeface="Arial" pitchFamily="34" charset="0"/>
              <a:buChar char="•"/>
            </a:pPr>
            <a:r>
              <a:rPr lang="en-GB" sz="1866" dirty="0"/>
              <a:t>medical devices incorporating (non-viable) human tissues </a:t>
            </a:r>
            <a:r>
              <a:rPr lang="en-GB" sz="1866" b="1" dirty="0">
                <a:solidFill>
                  <a:schemeClr val="accent3">
                    <a:lumMod val="75000"/>
                  </a:schemeClr>
                </a:solidFill>
              </a:rPr>
              <a:t>(Recital 11)</a:t>
            </a:r>
          </a:p>
          <a:p>
            <a:pPr marL="380876" indent="-264498">
              <a:buFont typeface="Arial" pitchFamily="34" charset="0"/>
              <a:buChar char="•"/>
            </a:pPr>
            <a:r>
              <a:rPr lang="en-GB" sz="1866" dirty="0"/>
              <a:t>devices similar to medical devices, but without a medical purpose </a:t>
            </a:r>
            <a:r>
              <a:rPr lang="en-GB" sz="1866" b="1" dirty="0">
                <a:solidFill>
                  <a:schemeClr val="accent3">
                    <a:lumMod val="75000"/>
                  </a:schemeClr>
                </a:solidFill>
              </a:rPr>
              <a:t>(Recital 12)</a:t>
            </a:r>
          </a:p>
          <a:p>
            <a:endParaRPr lang="en-GB" dirty="0"/>
          </a:p>
        </p:txBody>
      </p:sp>
    </p:spTree>
    <p:extLst>
      <p:ext uri="{BB962C8B-B14F-4D97-AF65-F5344CB8AC3E}">
        <p14:creationId xmlns:p14="http://schemas.microsoft.com/office/powerpoint/2010/main" val="375335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b="1" dirty="0">
                <a:solidFill>
                  <a:schemeClr val="accent3">
                    <a:lumMod val="75000"/>
                  </a:schemeClr>
                </a:solidFill>
              </a:rPr>
              <a:t>European Medical Device Regulations 2017/745 Scope</a:t>
            </a:r>
          </a:p>
        </p:txBody>
      </p:sp>
      <p:sp>
        <p:nvSpPr>
          <p:cNvPr id="3" name="Text Placeholder 2"/>
          <p:cNvSpPr>
            <a:spLocks noGrp="1"/>
          </p:cNvSpPr>
          <p:nvPr>
            <p:ph type="body" sz="quarter" idx="12"/>
          </p:nvPr>
        </p:nvSpPr>
        <p:spPr>
          <a:xfrm>
            <a:off x="452593" y="1444433"/>
            <a:ext cx="5374341" cy="291493"/>
          </a:xfrm>
        </p:spPr>
        <p:txBody>
          <a:bodyPr anchor="ctr"/>
          <a:lstStyle/>
          <a:p>
            <a:r>
              <a:rPr lang="en-GB" dirty="0">
                <a:solidFill>
                  <a:schemeClr val="accent3">
                    <a:lumMod val="75000"/>
                  </a:schemeClr>
                </a:solidFill>
              </a:rPr>
              <a:t>In:</a:t>
            </a:r>
          </a:p>
        </p:txBody>
      </p:sp>
      <p:sp>
        <p:nvSpPr>
          <p:cNvPr id="6" name="Text Placeholder 5"/>
          <p:cNvSpPr>
            <a:spLocks noGrp="1"/>
          </p:cNvSpPr>
          <p:nvPr>
            <p:ph type="body" sz="quarter" idx="15"/>
          </p:nvPr>
        </p:nvSpPr>
        <p:spPr/>
        <p:txBody>
          <a:bodyPr/>
          <a:lstStyle/>
          <a:p>
            <a:pPr marL="380876" indent="-264498">
              <a:buFont typeface="Arial" pitchFamily="34" charset="0"/>
              <a:buChar char="•"/>
            </a:pPr>
            <a:r>
              <a:rPr lang="en-GB" sz="1866" i="1" dirty="0"/>
              <a:t>in vitro </a:t>
            </a:r>
            <a:r>
              <a:rPr lang="en-GB" sz="1866" dirty="0"/>
              <a:t>diagnostics</a:t>
            </a:r>
          </a:p>
          <a:p>
            <a:pPr marL="380876" indent="-264498">
              <a:buFont typeface="Arial" pitchFamily="34" charset="0"/>
              <a:buChar char="•"/>
            </a:pPr>
            <a:r>
              <a:rPr lang="en-GB" sz="1866" dirty="0"/>
              <a:t>medicinal products</a:t>
            </a:r>
          </a:p>
          <a:p>
            <a:pPr marL="380876" indent="-264498">
              <a:buFont typeface="Arial" pitchFamily="34" charset="0"/>
              <a:buChar char="•"/>
            </a:pPr>
            <a:r>
              <a:rPr lang="en-GB" sz="1866" dirty="0"/>
              <a:t>cosmetics</a:t>
            </a:r>
          </a:p>
          <a:p>
            <a:pPr marL="380876" indent="-264498">
              <a:buFont typeface="Arial" pitchFamily="34" charset="0"/>
              <a:buChar char="•"/>
            </a:pPr>
            <a:r>
              <a:rPr lang="en-GB" sz="1866" dirty="0"/>
              <a:t>food </a:t>
            </a:r>
          </a:p>
          <a:p>
            <a:pPr marL="380876" indent="-264498">
              <a:buFont typeface="Arial" pitchFamily="34" charset="0"/>
              <a:buChar char="•"/>
            </a:pPr>
            <a:r>
              <a:rPr lang="en-GB" sz="1866" dirty="0"/>
              <a:t>products containing viable tissues or cells of human or animal origin </a:t>
            </a:r>
            <a:r>
              <a:rPr lang="en-GB" sz="1866" b="1" dirty="0">
                <a:solidFill>
                  <a:schemeClr val="accent3">
                    <a:lumMod val="75000"/>
                  </a:schemeClr>
                </a:solidFill>
              </a:rPr>
              <a:t>(Recital 13)</a:t>
            </a:r>
          </a:p>
          <a:p>
            <a:endParaRPr lang="en-GB" dirty="0"/>
          </a:p>
        </p:txBody>
      </p:sp>
      <p:sp>
        <p:nvSpPr>
          <p:cNvPr id="9" name="Text Placeholder 2"/>
          <p:cNvSpPr>
            <a:spLocks noGrp="1"/>
          </p:cNvSpPr>
          <p:nvPr>
            <p:ph type="body" sz="quarter" idx="12"/>
          </p:nvPr>
        </p:nvSpPr>
        <p:spPr>
          <a:xfrm>
            <a:off x="6339978" y="1444433"/>
            <a:ext cx="5374341" cy="291493"/>
          </a:xfrm>
        </p:spPr>
        <p:txBody>
          <a:bodyPr anchor="ctr"/>
          <a:lstStyle/>
          <a:p>
            <a:r>
              <a:rPr lang="en-GB" dirty="0"/>
              <a:t>Out (largely unchanged):</a:t>
            </a:r>
          </a:p>
        </p:txBody>
      </p:sp>
      <p:sp>
        <p:nvSpPr>
          <p:cNvPr id="4" name="Right Brace 3"/>
          <p:cNvSpPr/>
          <p:nvPr/>
        </p:nvSpPr>
        <p:spPr>
          <a:xfrm>
            <a:off x="8939922" y="1880901"/>
            <a:ext cx="541699" cy="1369296"/>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399" dirty="0"/>
          </a:p>
        </p:txBody>
      </p:sp>
      <p:sp>
        <p:nvSpPr>
          <p:cNvPr id="8" name="TextBox 7"/>
          <p:cNvSpPr txBox="1"/>
          <p:nvPr/>
        </p:nvSpPr>
        <p:spPr>
          <a:xfrm>
            <a:off x="9662188" y="2365555"/>
            <a:ext cx="1589545" cy="830740"/>
          </a:xfrm>
          <a:prstGeom prst="rect">
            <a:avLst/>
          </a:prstGeom>
          <a:noFill/>
        </p:spPr>
        <p:txBody>
          <a:bodyPr wrap="square" rtlCol="0">
            <a:spAutoFit/>
          </a:bodyPr>
          <a:lstStyle/>
          <a:p>
            <a:r>
              <a:rPr lang="en-GB" sz="2399" b="1" dirty="0">
                <a:solidFill>
                  <a:schemeClr val="accent3">
                    <a:lumMod val="75000"/>
                  </a:schemeClr>
                </a:solidFill>
              </a:rPr>
              <a:t>(Recital 7)</a:t>
            </a:r>
          </a:p>
        </p:txBody>
      </p:sp>
      <p:sp>
        <p:nvSpPr>
          <p:cNvPr id="10" name="Rounded Rectangular Callout 9"/>
          <p:cNvSpPr/>
          <p:nvPr/>
        </p:nvSpPr>
        <p:spPr>
          <a:xfrm>
            <a:off x="3432644" y="4393787"/>
            <a:ext cx="8185680" cy="1775835"/>
          </a:xfrm>
          <a:prstGeom prst="wedgeRoundRectCallout">
            <a:avLst>
              <a:gd name="adj1" fmla="val -18927"/>
              <a:gd name="adj2" fmla="val -63847"/>
              <a:gd name="adj3" fmla="val 16667"/>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66" dirty="0">
                <a:solidFill>
                  <a:schemeClr val="tx1"/>
                </a:solidFill>
              </a:rPr>
              <a:t>Clarification - </a:t>
            </a:r>
            <a:r>
              <a:rPr lang="en-GB" sz="1866" b="1" dirty="0">
                <a:solidFill>
                  <a:schemeClr val="accent3">
                    <a:lumMod val="75000"/>
                  </a:schemeClr>
                </a:solidFill>
              </a:rPr>
              <a:t>Recitals 8, 9</a:t>
            </a:r>
            <a:r>
              <a:rPr lang="en-GB" sz="1866" dirty="0">
                <a:solidFill>
                  <a:schemeClr val="tx1"/>
                </a:solidFill>
              </a:rPr>
              <a:t>: </a:t>
            </a:r>
          </a:p>
          <a:p>
            <a:pPr marL="355484" indent="-355484">
              <a:buClr>
                <a:schemeClr val="accent3">
                  <a:lumMod val="75000"/>
                </a:schemeClr>
              </a:buClr>
              <a:buFont typeface="Wingdings" pitchFamily="2" charset="2"/>
              <a:buChar char="ð"/>
            </a:pPr>
            <a:r>
              <a:rPr lang="en-GB" sz="1599" dirty="0">
                <a:solidFill>
                  <a:schemeClr val="tx1"/>
                </a:solidFill>
              </a:rPr>
              <a:t>MS to decide on case by base basis for borderline products, including those incorporating biological substances, medicinal products, and those which could be considered cosmetics, food products or biocides. Commission may intervene to ensure consistency, in coordination with MDCG, EMA, European Chemicals Agency or European Food Safety Authority</a:t>
            </a:r>
          </a:p>
        </p:txBody>
      </p:sp>
      <p:sp>
        <p:nvSpPr>
          <p:cNvPr id="12" name="Text Placeholder 4"/>
          <p:cNvSpPr>
            <a:spLocks noGrp="1"/>
          </p:cNvSpPr>
          <p:nvPr>
            <p:ph type="body" sz="quarter" idx="14"/>
          </p:nvPr>
        </p:nvSpPr>
        <p:spPr>
          <a:xfrm>
            <a:off x="452593" y="1818079"/>
            <a:ext cx="5374341" cy="2668919"/>
          </a:xfrm>
        </p:spPr>
        <p:txBody>
          <a:bodyPr>
            <a:normAutofit/>
          </a:bodyPr>
          <a:lstStyle/>
          <a:p>
            <a:pPr marL="380876" indent="-264498">
              <a:buFont typeface="Arial" pitchFamily="34" charset="0"/>
              <a:buChar char="•"/>
            </a:pPr>
            <a:r>
              <a:rPr lang="en-GB" sz="1866" dirty="0"/>
              <a:t>Medical Devices from 93/42/EEC  </a:t>
            </a:r>
            <a:r>
              <a:rPr lang="en-GB" sz="1866" b="1" dirty="0">
                <a:solidFill>
                  <a:schemeClr val="accent3">
                    <a:lumMod val="75000"/>
                  </a:schemeClr>
                </a:solidFill>
              </a:rPr>
              <a:t>(Recital 6)</a:t>
            </a:r>
          </a:p>
          <a:p>
            <a:pPr marL="380876" indent="-264498">
              <a:buFont typeface="Arial" pitchFamily="34" charset="0"/>
              <a:buChar char="•"/>
            </a:pPr>
            <a:r>
              <a:rPr lang="en-GB" sz="1866" dirty="0"/>
              <a:t>Active Implantable Medical Devices from 90/385/EEC  </a:t>
            </a:r>
            <a:r>
              <a:rPr lang="en-GB" sz="1866" b="1" dirty="0">
                <a:solidFill>
                  <a:schemeClr val="accent3">
                    <a:lumMod val="75000"/>
                  </a:schemeClr>
                </a:solidFill>
              </a:rPr>
              <a:t>(Recital 6)</a:t>
            </a:r>
          </a:p>
          <a:p>
            <a:pPr marL="380876" indent="-264498">
              <a:buFont typeface="Arial" pitchFamily="34" charset="0"/>
              <a:buChar char="•"/>
            </a:pPr>
            <a:r>
              <a:rPr lang="en-GB" sz="1866" dirty="0"/>
              <a:t>medical devices incorporating (non-viable) human tissues </a:t>
            </a:r>
            <a:r>
              <a:rPr lang="en-GB" sz="1866" b="1" dirty="0">
                <a:solidFill>
                  <a:schemeClr val="accent3">
                    <a:lumMod val="75000"/>
                  </a:schemeClr>
                </a:solidFill>
              </a:rPr>
              <a:t>(Recital 11)</a:t>
            </a:r>
          </a:p>
          <a:p>
            <a:pPr marL="380876" indent="-264498">
              <a:buFont typeface="Arial" pitchFamily="34" charset="0"/>
              <a:buChar char="•"/>
            </a:pPr>
            <a:r>
              <a:rPr lang="en-GB" sz="1866" dirty="0"/>
              <a:t>devices similar to medical devices, but without a medical purpose </a:t>
            </a:r>
            <a:r>
              <a:rPr lang="en-GB" sz="1866" b="1" dirty="0">
                <a:solidFill>
                  <a:schemeClr val="accent3">
                    <a:lumMod val="75000"/>
                  </a:schemeClr>
                </a:solidFill>
              </a:rPr>
              <a:t>(Recital 12)</a:t>
            </a:r>
          </a:p>
          <a:p>
            <a:endParaRPr lang="en-GB" dirty="0"/>
          </a:p>
        </p:txBody>
      </p:sp>
    </p:spTree>
    <p:extLst>
      <p:ext uri="{BB962C8B-B14F-4D97-AF65-F5344CB8AC3E}">
        <p14:creationId xmlns:p14="http://schemas.microsoft.com/office/powerpoint/2010/main" val="137082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b="1" dirty="0">
                <a:solidFill>
                  <a:schemeClr val="accent3">
                    <a:lumMod val="75000"/>
                  </a:schemeClr>
                </a:solidFill>
              </a:rPr>
              <a:t>European Medical Device Regulations 2017/745 Scope</a:t>
            </a:r>
          </a:p>
        </p:txBody>
      </p:sp>
      <p:sp>
        <p:nvSpPr>
          <p:cNvPr id="3" name="Text Placeholder 2"/>
          <p:cNvSpPr>
            <a:spLocks noGrp="1"/>
          </p:cNvSpPr>
          <p:nvPr>
            <p:ph type="body" sz="quarter" idx="12"/>
          </p:nvPr>
        </p:nvSpPr>
        <p:spPr>
          <a:xfrm>
            <a:off x="452593" y="1444433"/>
            <a:ext cx="5374341" cy="291493"/>
          </a:xfrm>
        </p:spPr>
        <p:txBody>
          <a:bodyPr anchor="ctr"/>
          <a:lstStyle/>
          <a:p>
            <a:r>
              <a:rPr lang="en-GB" dirty="0">
                <a:solidFill>
                  <a:schemeClr val="accent3">
                    <a:lumMod val="75000"/>
                  </a:schemeClr>
                </a:solidFill>
              </a:rPr>
              <a:t>In:</a:t>
            </a:r>
          </a:p>
        </p:txBody>
      </p:sp>
      <p:sp>
        <p:nvSpPr>
          <p:cNvPr id="10" name="Rounded Rectangular Callout 9"/>
          <p:cNvSpPr/>
          <p:nvPr/>
        </p:nvSpPr>
        <p:spPr>
          <a:xfrm>
            <a:off x="6321710" y="2279716"/>
            <a:ext cx="5176238" cy="1959201"/>
          </a:xfrm>
          <a:prstGeom prst="wedgeRoundRectCallout">
            <a:avLst>
              <a:gd name="adj1" fmla="val -66135"/>
              <a:gd name="adj2" fmla="val -11987"/>
              <a:gd name="adj3" fmla="val 16667"/>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66" dirty="0">
                <a:solidFill>
                  <a:schemeClr val="tx1"/>
                </a:solidFill>
              </a:rPr>
              <a:t>Clarification - </a:t>
            </a:r>
            <a:r>
              <a:rPr lang="en-GB" sz="1866" b="1" dirty="0">
                <a:solidFill>
                  <a:schemeClr val="accent3">
                    <a:lumMod val="75000"/>
                  </a:schemeClr>
                </a:solidFill>
              </a:rPr>
              <a:t>Article 1(10)</a:t>
            </a:r>
            <a:r>
              <a:rPr lang="en-GB" sz="1866" dirty="0">
                <a:solidFill>
                  <a:schemeClr val="tx1"/>
                </a:solidFill>
              </a:rPr>
              <a:t>:</a:t>
            </a:r>
            <a:r>
              <a:rPr lang="en-GB" sz="1866" b="1" dirty="0">
                <a:solidFill>
                  <a:schemeClr val="accent3">
                    <a:lumMod val="75000"/>
                  </a:schemeClr>
                </a:solidFill>
              </a:rPr>
              <a:t> </a:t>
            </a:r>
          </a:p>
          <a:p>
            <a:pPr marL="355484" indent="-355484">
              <a:buClr>
                <a:schemeClr val="accent3">
                  <a:lumMod val="75000"/>
                </a:schemeClr>
              </a:buClr>
              <a:buFont typeface="Wingdings" pitchFamily="2" charset="2"/>
              <a:buChar char="ð"/>
            </a:pPr>
            <a:r>
              <a:rPr lang="en-GB" sz="1599" dirty="0">
                <a:solidFill>
                  <a:schemeClr val="tx1"/>
                </a:solidFill>
              </a:rPr>
              <a:t>Devices incorporating human derived substances are not within the scope of the Regulation if the action of these substances is principal and not ancillary to that of the device. These products will be governed by Directive 2004/23/EC  EU Tissues and Cells Directive)</a:t>
            </a:r>
          </a:p>
        </p:txBody>
      </p:sp>
      <p:sp>
        <p:nvSpPr>
          <p:cNvPr id="8" name="Text Placeholder 4"/>
          <p:cNvSpPr>
            <a:spLocks noGrp="1"/>
          </p:cNvSpPr>
          <p:nvPr>
            <p:ph type="body" sz="quarter" idx="14"/>
          </p:nvPr>
        </p:nvSpPr>
        <p:spPr>
          <a:xfrm>
            <a:off x="452593" y="1818079"/>
            <a:ext cx="5374341" cy="2668919"/>
          </a:xfrm>
        </p:spPr>
        <p:txBody>
          <a:bodyPr>
            <a:normAutofit/>
          </a:bodyPr>
          <a:lstStyle/>
          <a:p>
            <a:pPr marL="380876" indent="-264498">
              <a:buFont typeface="Arial" pitchFamily="34" charset="0"/>
              <a:buChar char="•"/>
            </a:pPr>
            <a:r>
              <a:rPr lang="en-GB" sz="1866" dirty="0"/>
              <a:t>Medical Devices from 93/42/EEC  </a:t>
            </a:r>
            <a:r>
              <a:rPr lang="en-GB" sz="1866" b="1" dirty="0">
                <a:solidFill>
                  <a:schemeClr val="accent3">
                    <a:lumMod val="75000"/>
                  </a:schemeClr>
                </a:solidFill>
              </a:rPr>
              <a:t>(Recital 6)</a:t>
            </a:r>
          </a:p>
          <a:p>
            <a:pPr marL="380876" indent="-264498">
              <a:buFont typeface="Arial" pitchFamily="34" charset="0"/>
              <a:buChar char="•"/>
            </a:pPr>
            <a:r>
              <a:rPr lang="en-GB" sz="1866" dirty="0"/>
              <a:t>Active Implantable Medical Devices from 90/385/EEC  </a:t>
            </a:r>
            <a:r>
              <a:rPr lang="en-GB" sz="1866" b="1" dirty="0">
                <a:solidFill>
                  <a:schemeClr val="accent3">
                    <a:lumMod val="75000"/>
                  </a:schemeClr>
                </a:solidFill>
              </a:rPr>
              <a:t>(Recital 6)</a:t>
            </a:r>
          </a:p>
          <a:p>
            <a:pPr marL="380876" indent="-264498">
              <a:buFont typeface="Arial" pitchFamily="34" charset="0"/>
              <a:buChar char="•"/>
            </a:pPr>
            <a:r>
              <a:rPr lang="en-GB" sz="1866" dirty="0"/>
              <a:t>medical devices incorporating (non-viable) human tissues </a:t>
            </a:r>
            <a:r>
              <a:rPr lang="en-GB" sz="1866" b="1" dirty="0">
                <a:solidFill>
                  <a:schemeClr val="accent3">
                    <a:lumMod val="75000"/>
                  </a:schemeClr>
                </a:solidFill>
              </a:rPr>
              <a:t>(Recital 11)</a:t>
            </a:r>
          </a:p>
          <a:p>
            <a:pPr marL="380876" indent="-264498">
              <a:buFont typeface="Arial" pitchFamily="34" charset="0"/>
              <a:buChar char="•"/>
            </a:pPr>
            <a:r>
              <a:rPr lang="en-GB" sz="1866" dirty="0"/>
              <a:t>devices similar to medical devices, but without a medical purpose </a:t>
            </a:r>
            <a:r>
              <a:rPr lang="en-GB" sz="1866" b="1" dirty="0">
                <a:solidFill>
                  <a:schemeClr val="accent3">
                    <a:lumMod val="75000"/>
                  </a:schemeClr>
                </a:solidFill>
              </a:rPr>
              <a:t>(Recital 12)</a:t>
            </a:r>
          </a:p>
          <a:p>
            <a:endParaRPr lang="en-GB" dirty="0"/>
          </a:p>
        </p:txBody>
      </p:sp>
    </p:spTree>
    <p:extLst>
      <p:ext uri="{BB962C8B-B14F-4D97-AF65-F5344CB8AC3E}">
        <p14:creationId xmlns:p14="http://schemas.microsoft.com/office/powerpoint/2010/main" val="31738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b="1" dirty="0">
                <a:solidFill>
                  <a:schemeClr val="accent3">
                    <a:lumMod val="75000"/>
                  </a:schemeClr>
                </a:solidFill>
              </a:rPr>
              <a:t>European Medical Device Regulations 2017/745 Scope</a:t>
            </a:r>
          </a:p>
        </p:txBody>
      </p:sp>
      <p:sp>
        <p:nvSpPr>
          <p:cNvPr id="3" name="Text Placeholder 2"/>
          <p:cNvSpPr>
            <a:spLocks noGrp="1"/>
          </p:cNvSpPr>
          <p:nvPr>
            <p:ph type="body" sz="quarter" idx="12"/>
          </p:nvPr>
        </p:nvSpPr>
        <p:spPr>
          <a:xfrm>
            <a:off x="452593" y="1444433"/>
            <a:ext cx="5374341" cy="291493"/>
          </a:xfrm>
        </p:spPr>
        <p:txBody>
          <a:bodyPr anchor="ctr"/>
          <a:lstStyle/>
          <a:p>
            <a:r>
              <a:rPr lang="en-GB" dirty="0">
                <a:solidFill>
                  <a:schemeClr val="accent3">
                    <a:lumMod val="75000"/>
                  </a:schemeClr>
                </a:solidFill>
              </a:rPr>
              <a:t>In:</a:t>
            </a:r>
          </a:p>
        </p:txBody>
      </p:sp>
      <p:sp>
        <p:nvSpPr>
          <p:cNvPr id="10" name="Rounded Rectangular Callout 9"/>
          <p:cNvSpPr/>
          <p:nvPr/>
        </p:nvSpPr>
        <p:spPr>
          <a:xfrm>
            <a:off x="6622653" y="2181846"/>
            <a:ext cx="4866374" cy="2628733"/>
          </a:xfrm>
          <a:prstGeom prst="wedgeRoundRectCallout">
            <a:avLst>
              <a:gd name="adj1" fmla="val -66734"/>
              <a:gd name="adj2" fmla="val 10605"/>
              <a:gd name="adj3" fmla="val 16667"/>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66" dirty="0">
                <a:solidFill>
                  <a:schemeClr val="tx1"/>
                </a:solidFill>
              </a:rPr>
              <a:t>Clarifications - </a:t>
            </a:r>
            <a:r>
              <a:rPr lang="en-GB" sz="1866" b="1" dirty="0">
                <a:solidFill>
                  <a:schemeClr val="accent3">
                    <a:lumMod val="75000"/>
                  </a:schemeClr>
                </a:solidFill>
              </a:rPr>
              <a:t>Article 1(3)</a:t>
            </a:r>
            <a:r>
              <a:rPr lang="en-GB" sz="1866" dirty="0">
                <a:solidFill>
                  <a:schemeClr val="tx1"/>
                </a:solidFill>
              </a:rPr>
              <a:t>: </a:t>
            </a:r>
          </a:p>
          <a:p>
            <a:pPr marL="355484" indent="-355484">
              <a:buClr>
                <a:schemeClr val="accent3">
                  <a:lumMod val="75000"/>
                </a:schemeClr>
              </a:buClr>
              <a:buFont typeface="Wingdings" pitchFamily="2" charset="2"/>
              <a:buChar char="ð"/>
            </a:pPr>
            <a:r>
              <a:rPr lang="en-GB" sz="1599" dirty="0">
                <a:solidFill>
                  <a:schemeClr val="tx1"/>
                </a:solidFill>
              </a:rPr>
              <a:t>For devices without a medical purpose, Commission should develop common specifications, at least regarding risk management and (where necessary) clinical evaluations for safety (</a:t>
            </a:r>
            <a:r>
              <a:rPr lang="en-GB" sz="1599" b="1" dirty="0">
                <a:solidFill>
                  <a:schemeClr val="accent3">
                    <a:lumMod val="75000"/>
                  </a:schemeClr>
                </a:solidFill>
              </a:rPr>
              <a:t>Article 1(2)</a:t>
            </a:r>
            <a:r>
              <a:rPr lang="en-GB" sz="1599" dirty="0">
                <a:solidFill>
                  <a:schemeClr val="tx1"/>
                </a:solidFill>
              </a:rPr>
              <a:t>)</a:t>
            </a:r>
          </a:p>
          <a:p>
            <a:pPr marL="355484" indent="-355484">
              <a:buClr>
                <a:schemeClr val="accent3">
                  <a:lumMod val="75000"/>
                </a:schemeClr>
              </a:buClr>
              <a:buFont typeface="Wingdings" pitchFamily="2" charset="2"/>
              <a:buChar char="ð"/>
            </a:pPr>
            <a:r>
              <a:rPr lang="en-GB" sz="1599" dirty="0">
                <a:solidFill>
                  <a:schemeClr val="tx1"/>
                </a:solidFill>
              </a:rPr>
              <a:t>If devices have both medical and non-medical purpose, they must meet requirements for both </a:t>
            </a:r>
          </a:p>
        </p:txBody>
      </p:sp>
      <p:sp>
        <p:nvSpPr>
          <p:cNvPr id="8" name="Text Placeholder 4"/>
          <p:cNvSpPr>
            <a:spLocks noGrp="1"/>
          </p:cNvSpPr>
          <p:nvPr>
            <p:ph type="body" sz="quarter" idx="14"/>
          </p:nvPr>
        </p:nvSpPr>
        <p:spPr>
          <a:xfrm>
            <a:off x="452593" y="1818079"/>
            <a:ext cx="5374341" cy="2668919"/>
          </a:xfrm>
        </p:spPr>
        <p:txBody>
          <a:bodyPr>
            <a:normAutofit/>
          </a:bodyPr>
          <a:lstStyle/>
          <a:p>
            <a:pPr marL="380876" indent="-264498">
              <a:buFont typeface="Arial" pitchFamily="34" charset="0"/>
              <a:buChar char="•"/>
            </a:pPr>
            <a:r>
              <a:rPr lang="en-GB" sz="1866" dirty="0"/>
              <a:t>Medical Devices from 93/42/EEC  </a:t>
            </a:r>
            <a:r>
              <a:rPr lang="en-GB" sz="1866" b="1" dirty="0">
                <a:solidFill>
                  <a:schemeClr val="accent3">
                    <a:lumMod val="75000"/>
                  </a:schemeClr>
                </a:solidFill>
              </a:rPr>
              <a:t>(Recital 6)</a:t>
            </a:r>
          </a:p>
          <a:p>
            <a:pPr marL="380876" indent="-264498">
              <a:buFont typeface="Arial" pitchFamily="34" charset="0"/>
              <a:buChar char="•"/>
            </a:pPr>
            <a:r>
              <a:rPr lang="en-GB" sz="1866" dirty="0"/>
              <a:t>Active Implantable Medical Devices from 90/385/EEC  </a:t>
            </a:r>
            <a:r>
              <a:rPr lang="en-GB" sz="1866" b="1" dirty="0">
                <a:solidFill>
                  <a:schemeClr val="accent3">
                    <a:lumMod val="75000"/>
                  </a:schemeClr>
                </a:solidFill>
              </a:rPr>
              <a:t>(Recital 6)</a:t>
            </a:r>
          </a:p>
          <a:p>
            <a:pPr marL="380876" indent="-264498">
              <a:buFont typeface="Arial" pitchFamily="34" charset="0"/>
              <a:buChar char="•"/>
            </a:pPr>
            <a:r>
              <a:rPr lang="en-GB" sz="1866" dirty="0"/>
              <a:t>medical devices incorporating (non-viable) human tissues </a:t>
            </a:r>
            <a:r>
              <a:rPr lang="en-GB" sz="1866" b="1" dirty="0">
                <a:solidFill>
                  <a:schemeClr val="accent3">
                    <a:lumMod val="75000"/>
                  </a:schemeClr>
                </a:solidFill>
              </a:rPr>
              <a:t>(Recital 11)</a:t>
            </a:r>
          </a:p>
          <a:p>
            <a:pPr marL="380876" indent="-264498">
              <a:buFont typeface="Arial" pitchFamily="34" charset="0"/>
              <a:buChar char="•"/>
            </a:pPr>
            <a:r>
              <a:rPr lang="en-GB" sz="1866" dirty="0"/>
              <a:t>devices similar to medical devices, but without a medical purpose </a:t>
            </a:r>
            <a:r>
              <a:rPr lang="en-GB" sz="1866" b="1" dirty="0">
                <a:solidFill>
                  <a:schemeClr val="accent3">
                    <a:lumMod val="75000"/>
                  </a:schemeClr>
                </a:solidFill>
              </a:rPr>
              <a:t>(Recital 12)</a:t>
            </a:r>
          </a:p>
          <a:p>
            <a:endParaRPr lang="en-GB" dirty="0"/>
          </a:p>
        </p:txBody>
      </p:sp>
    </p:spTree>
    <p:extLst>
      <p:ext uri="{BB962C8B-B14F-4D97-AF65-F5344CB8AC3E}">
        <p14:creationId xmlns:p14="http://schemas.microsoft.com/office/powerpoint/2010/main" val="157496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b="1" dirty="0">
                <a:solidFill>
                  <a:schemeClr val="accent3">
                    <a:lumMod val="75000"/>
                  </a:schemeClr>
                </a:solidFill>
              </a:rPr>
              <a:t>European Medical Device Regulations 2017/745 Scope</a:t>
            </a:r>
          </a:p>
        </p:txBody>
      </p:sp>
      <p:sp>
        <p:nvSpPr>
          <p:cNvPr id="3" name="Text Placeholder 2"/>
          <p:cNvSpPr>
            <a:spLocks noGrp="1"/>
          </p:cNvSpPr>
          <p:nvPr>
            <p:ph type="body" sz="quarter" idx="12"/>
          </p:nvPr>
        </p:nvSpPr>
        <p:spPr>
          <a:xfrm>
            <a:off x="452593" y="1444433"/>
            <a:ext cx="5374341" cy="291493"/>
          </a:xfrm>
        </p:spPr>
        <p:txBody>
          <a:bodyPr anchor="ctr"/>
          <a:lstStyle/>
          <a:p>
            <a:r>
              <a:rPr lang="en-GB" dirty="0">
                <a:solidFill>
                  <a:schemeClr val="accent3">
                    <a:lumMod val="75000"/>
                  </a:schemeClr>
                </a:solidFill>
              </a:rPr>
              <a:t>In:</a:t>
            </a:r>
          </a:p>
        </p:txBody>
      </p:sp>
      <p:sp>
        <p:nvSpPr>
          <p:cNvPr id="10" name="Rounded Rectangular Callout 9"/>
          <p:cNvSpPr/>
          <p:nvPr/>
        </p:nvSpPr>
        <p:spPr>
          <a:xfrm>
            <a:off x="6622653" y="2451497"/>
            <a:ext cx="4995673" cy="1744276"/>
          </a:xfrm>
          <a:prstGeom prst="wedgeRoundRectCallout">
            <a:avLst>
              <a:gd name="adj1" fmla="val -65529"/>
              <a:gd name="adj2" fmla="val 25027"/>
              <a:gd name="adj3" fmla="val 16667"/>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66" dirty="0">
                <a:solidFill>
                  <a:schemeClr val="tx1"/>
                </a:solidFill>
              </a:rPr>
              <a:t>Clarifications – </a:t>
            </a:r>
            <a:r>
              <a:rPr lang="en-GB" sz="1866" b="1" dirty="0">
                <a:solidFill>
                  <a:schemeClr val="accent3">
                    <a:lumMod val="75000"/>
                  </a:schemeClr>
                </a:solidFill>
              </a:rPr>
              <a:t>Recital 19</a:t>
            </a:r>
            <a:r>
              <a:rPr lang="en-GB" sz="1866" dirty="0">
                <a:solidFill>
                  <a:schemeClr val="tx1"/>
                </a:solidFill>
              </a:rPr>
              <a:t>: </a:t>
            </a:r>
          </a:p>
          <a:p>
            <a:pPr marL="355484" indent="-355484">
              <a:buClr>
                <a:schemeClr val="accent3">
                  <a:lumMod val="75000"/>
                </a:schemeClr>
              </a:buClr>
              <a:buFont typeface="Wingdings" pitchFamily="2" charset="2"/>
              <a:buChar char="ð"/>
            </a:pPr>
            <a:r>
              <a:rPr lang="en-GB" sz="1599" dirty="0">
                <a:solidFill>
                  <a:schemeClr val="tx1"/>
                </a:solidFill>
              </a:rPr>
              <a:t>Software with a medical purpose is a medical device</a:t>
            </a:r>
          </a:p>
          <a:p>
            <a:pPr marL="355484" indent="-355484">
              <a:buClr>
                <a:schemeClr val="accent3">
                  <a:lumMod val="75000"/>
                </a:schemeClr>
              </a:buClr>
              <a:buFont typeface="Wingdings" pitchFamily="2" charset="2"/>
              <a:buChar char="ð"/>
            </a:pPr>
            <a:r>
              <a:rPr lang="en-GB" sz="1599" dirty="0">
                <a:solidFill>
                  <a:schemeClr val="tx1"/>
                </a:solidFill>
              </a:rPr>
              <a:t>Software with lifestyle or well-being purposes is not a medical device – even if used in a healthcare setting</a:t>
            </a:r>
          </a:p>
        </p:txBody>
      </p:sp>
      <p:sp>
        <p:nvSpPr>
          <p:cNvPr id="8" name="Text Placeholder 4"/>
          <p:cNvSpPr>
            <a:spLocks noGrp="1"/>
          </p:cNvSpPr>
          <p:nvPr>
            <p:ph type="body" sz="quarter" idx="14"/>
          </p:nvPr>
        </p:nvSpPr>
        <p:spPr>
          <a:xfrm>
            <a:off x="452593" y="1818079"/>
            <a:ext cx="5374341" cy="2668919"/>
          </a:xfrm>
        </p:spPr>
        <p:txBody>
          <a:bodyPr>
            <a:normAutofit/>
          </a:bodyPr>
          <a:lstStyle/>
          <a:p>
            <a:pPr marL="380876" indent="-264498">
              <a:buFont typeface="Arial" pitchFamily="34" charset="0"/>
              <a:buChar char="•"/>
            </a:pPr>
            <a:r>
              <a:rPr lang="en-GB" sz="1866" dirty="0"/>
              <a:t>Medical Devices from 93/42/EEC  </a:t>
            </a:r>
            <a:r>
              <a:rPr lang="en-GB" sz="1866" b="1" dirty="0">
                <a:solidFill>
                  <a:schemeClr val="accent3">
                    <a:lumMod val="75000"/>
                  </a:schemeClr>
                </a:solidFill>
              </a:rPr>
              <a:t>(Recital 6)</a:t>
            </a:r>
          </a:p>
          <a:p>
            <a:pPr marL="380876" indent="-264498">
              <a:buFont typeface="Arial" pitchFamily="34" charset="0"/>
              <a:buChar char="•"/>
            </a:pPr>
            <a:r>
              <a:rPr lang="en-GB" sz="1866" dirty="0"/>
              <a:t>Active Implantable Medical Devices from 90/385/EEC  </a:t>
            </a:r>
            <a:r>
              <a:rPr lang="en-GB" sz="1866" b="1" dirty="0">
                <a:solidFill>
                  <a:schemeClr val="accent3">
                    <a:lumMod val="75000"/>
                  </a:schemeClr>
                </a:solidFill>
              </a:rPr>
              <a:t>(Recital 6)</a:t>
            </a:r>
          </a:p>
          <a:p>
            <a:pPr marL="380876" indent="-264498">
              <a:buFont typeface="Arial" pitchFamily="34" charset="0"/>
              <a:buChar char="•"/>
            </a:pPr>
            <a:r>
              <a:rPr lang="en-GB" sz="1866" dirty="0"/>
              <a:t>medical devices incorporating (non-viable) human tissues </a:t>
            </a:r>
            <a:r>
              <a:rPr lang="en-GB" sz="1866" b="1" dirty="0">
                <a:solidFill>
                  <a:schemeClr val="accent3">
                    <a:lumMod val="75000"/>
                  </a:schemeClr>
                </a:solidFill>
              </a:rPr>
              <a:t>(Recital 11)</a:t>
            </a:r>
          </a:p>
          <a:p>
            <a:pPr marL="380876" indent="-264498">
              <a:buFont typeface="Arial" pitchFamily="34" charset="0"/>
              <a:buChar char="•"/>
            </a:pPr>
            <a:r>
              <a:rPr lang="en-GB" sz="1866" dirty="0"/>
              <a:t>devices similar to medical devices, but without a medical purpose </a:t>
            </a:r>
            <a:r>
              <a:rPr lang="en-GB" sz="1866" b="1" dirty="0">
                <a:solidFill>
                  <a:schemeClr val="accent3">
                    <a:lumMod val="75000"/>
                  </a:schemeClr>
                </a:solidFill>
              </a:rPr>
              <a:t>(Recital 12)</a:t>
            </a:r>
          </a:p>
          <a:p>
            <a:endParaRPr lang="en-GB" dirty="0"/>
          </a:p>
        </p:txBody>
      </p:sp>
    </p:spTree>
    <p:extLst>
      <p:ext uri="{BB962C8B-B14F-4D97-AF65-F5344CB8AC3E}">
        <p14:creationId xmlns:p14="http://schemas.microsoft.com/office/powerpoint/2010/main" val="207418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75930" y="2579928"/>
            <a:ext cx="3840564" cy="486683"/>
          </a:xfrm>
        </p:spPr>
        <p:txBody>
          <a:bodyPr>
            <a:noAutofit/>
          </a:bodyPr>
          <a:lstStyle/>
          <a:p>
            <a:r>
              <a:rPr lang="en-GB" sz="3199" b="1" dirty="0"/>
              <a:t>Overview, Annex I General Safety and Performance Requirements</a:t>
            </a:r>
          </a:p>
        </p:txBody>
      </p:sp>
    </p:spTree>
    <p:extLst>
      <p:ext uri="{BB962C8B-B14F-4D97-AF65-F5344CB8AC3E}">
        <p14:creationId xmlns:p14="http://schemas.microsoft.com/office/powerpoint/2010/main" val="162403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pPr marL="0" lvl="1" indent="0">
              <a:spcBef>
                <a:spcPts val="1333"/>
              </a:spcBef>
              <a:buClr>
                <a:schemeClr val="tx2"/>
              </a:buClr>
              <a:buSzPct val="104000"/>
              <a:buNone/>
            </a:pPr>
            <a:endParaRPr lang="de-DE" sz="2133" dirty="0"/>
          </a:p>
          <a:p>
            <a:pPr marL="0" lvl="1" indent="0">
              <a:spcBef>
                <a:spcPts val="1333"/>
              </a:spcBef>
              <a:buClr>
                <a:schemeClr val="tx2"/>
              </a:buClr>
              <a:buSzPct val="104000"/>
              <a:buNone/>
            </a:pPr>
            <a:endParaRPr lang="de-DE" sz="2133" dirty="0"/>
          </a:p>
          <a:p>
            <a:pPr marL="0" lvl="1" indent="0">
              <a:spcBef>
                <a:spcPts val="1333"/>
              </a:spcBef>
              <a:buClr>
                <a:schemeClr val="tx2"/>
              </a:buClr>
              <a:buSzPct val="104000"/>
              <a:buNone/>
            </a:pPr>
            <a:endParaRPr lang="de-DE" sz="2133" dirty="0"/>
          </a:p>
          <a:p>
            <a:pPr marL="0" lvl="1" indent="0">
              <a:spcBef>
                <a:spcPts val="1333"/>
              </a:spcBef>
              <a:buClr>
                <a:schemeClr val="tx2"/>
              </a:buClr>
              <a:buSzPct val="104000"/>
              <a:buNone/>
            </a:pPr>
            <a:endParaRPr lang="de-DE" sz="2133" dirty="0"/>
          </a:p>
          <a:p>
            <a:pPr marL="0" lvl="1" indent="0">
              <a:spcBef>
                <a:spcPts val="1333"/>
              </a:spcBef>
              <a:buClr>
                <a:schemeClr val="tx2"/>
              </a:buClr>
              <a:buSzPct val="104000"/>
              <a:buNone/>
            </a:pPr>
            <a:endParaRPr lang="en-GB" sz="2133" dirty="0"/>
          </a:p>
          <a:p>
            <a:pPr marL="304701" lvl="1">
              <a:spcBef>
                <a:spcPts val="1333"/>
              </a:spcBef>
              <a:buClr>
                <a:schemeClr val="tx2"/>
              </a:buClr>
              <a:buSzPct val="104000"/>
            </a:pPr>
            <a:endParaRPr lang="en-GB" sz="2133" dirty="0"/>
          </a:p>
          <a:p>
            <a:pPr marL="304701" lvl="1">
              <a:spcBef>
                <a:spcPts val="1333"/>
              </a:spcBef>
              <a:buClr>
                <a:schemeClr val="tx2"/>
              </a:buClr>
              <a:buSzPct val="104000"/>
            </a:pPr>
            <a:r>
              <a:rPr lang="en-GB" sz="2133" dirty="0"/>
              <a:t>Overall Structure and Trends:</a:t>
            </a:r>
          </a:p>
          <a:p>
            <a:pPr marL="914103" lvl="2">
              <a:spcBef>
                <a:spcPts val="1333"/>
              </a:spcBef>
              <a:buClr>
                <a:schemeClr val="tx2"/>
              </a:buClr>
              <a:buSzPct val="104000"/>
            </a:pPr>
            <a:r>
              <a:rPr lang="en-GB" sz="1999" dirty="0"/>
              <a:t>Some numbering and organizational changes</a:t>
            </a:r>
          </a:p>
          <a:p>
            <a:pPr marL="914103" lvl="2">
              <a:spcBef>
                <a:spcPts val="1333"/>
              </a:spcBef>
              <a:buClr>
                <a:schemeClr val="tx2"/>
              </a:buClr>
              <a:buSzPct val="104000"/>
            </a:pPr>
            <a:r>
              <a:rPr lang="en-GB" sz="1999" dirty="0"/>
              <a:t>Overall similar content and topics (some title changes:  i.e. construction </a:t>
            </a:r>
            <a:r>
              <a:rPr lang="en-GB" sz="1999" dirty="0">
                <a:sym typeface="Wingdings" panose="05000000000000000000" pitchFamily="2" charset="2"/>
              </a:rPr>
              <a:t> manufacturing)</a:t>
            </a:r>
            <a:endParaRPr lang="en-GB" sz="1999" dirty="0"/>
          </a:p>
          <a:p>
            <a:pPr marL="914103" lvl="2">
              <a:spcBef>
                <a:spcPts val="1333"/>
              </a:spcBef>
              <a:buClr>
                <a:schemeClr val="tx2"/>
              </a:buClr>
              <a:buSzPct val="104000"/>
            </a:pPr>
            <a:r>
              <a:rPr lang="en-GB" sz="1999" dirty="0"/>
              <a:t>Expanded requirements (Labeling, Risk)</a:t>
            </a:r>
          </a:p>
          <a:p>
            <a:pPr marL="914103" lvl="2">
              <a:spcBef>
                <a:spcPts val="1333"/>
              </a:spcBef>
              <a:buClr>
                <a:schemeClr val="tx2"/>
              </a:buClr>
              <a:buSzPct val="104000"/>
            </a:pPr>
            <a:r>
              <a:rPr lang="en-GB" sz="1999" dirty="0"/>
              <a:t>New areas of emphasis (from standards and guidances, etc.)</a:t>
            </a:r>
          </a:p>
          <a:p>
            <a:pPr marL="914103" lvl="2">
              <a:spcBef>
                <a:spcPts val="1333"/>
              </a:spcBef>
              <a:buClr>
                <a:schemeClr val="tx2"/>
              </a:buClr>
              <a:buSzPct val="104000"/>
            </a:pPr>
            <a:r>
              <a:rPr lang="en-GB" sz="1999" dirty="0"/>
              <a:t>Some additional requirements because of merging of MDD with AIMDD</a:t>
            </a:r>
          </a:p>
          <a:p>
            <a:pPr marL="914103" lvl="2">
              <a:spcBef>
                <a:spcPts val="1333"/>
              </a:spcBef>
              <a:buClr>
                <a:schemeClr val="tx2"/>
              </a:buClr>
              <a:buSzPct val="104000"/>
            </a:pPr>
            <a:r>
              <a:rPr lang="en-GB" sz="1999" dirty="0"/>
              <a:t>Some topics move out of the SPR list into Articles/Annexes (Clinical, medicinal consultation)</a:t>
            </a:r>
          </a:p>
          <a:p>
            <a:pPr marL="304701" lvl="1">
              <a:spcBef>
                <a:spcPts val="1333"/>
              </a:spcBef>
              <a:buClr>
                <a:schemeClr val="tx2"/>
              </a:buClr>
              <a:buSzPct val="104000"/>
            </a:pPr>
            <a:r>
              <a:rPr lang="en-GB" sz="2133" dirty="0"/>
              <a:t>Some new topics introduced (devices without medical purpose, lay person use, etc.)</a:t>
            </a:r>
          </a:p>
        </p:txBody>
      </p:sp>
      <p:grpSp>
        <p:nvGrpSpPr>
          <p:cNvPr id="11" name="Group 10"/>
          <p:cNvGrpSpPr/>
          <p:nvPr/>
        </p:nvGrpSpPr>
        <p:grpSpPr>
          <a:xfrm>
            <a:off x="3139895" y="1120751"/>
            <a:ext cx="6214561" cy="2427991"/>
            <a:chOff x="3882787" y="1578591"/>
            <a:chExt cx="4769893" cy="2074460"/>
          </a:xfrm>
        </p:grpSpPr>
        <p:sp>
          <p:nvSpPr>
            <p:cNvPr id="7" name="Notched Right Arrow 6"/>
            <p:cNvSpPr/>
            <p:nvPr/>
          </p:nvSpPr>
          <p:spPr>
            <a:xfrm>
              <a:off x="3882787" y="1578591"/>
              <a:ext cx="2975212" cy="103723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9" dirty="0"/>
                <a:t>MDD </a:t>
              </a:r>
              <a:r>
                <a:rPr lang="de-DE" sz="2399" dirty="0"/>
                <a:t>: 13 Essential requirements</a:t>
              </a:r>
              <a:endParaRPr lang="en-GB" sz="2399" dirty="0"/>
            </a:p>
          </p:txBody>
        </p:sp>
        <p:sp>
          <p:nvSpPr>
            <p:cNvPr id="9" name="Notched Right Arrow 8"/>
            <p:cNvSpPr/>
            <p:nvPr/>
          </p:nvSpPr>
          <p:spPr>
            <a:xfrm>
              <a:off x="3882787" y="2615821"/>
              <a:ext cx="2975212" cy="1037230"/>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9" dirty="0"/>
                <a:t>AIMD </a:t>
              </a:r>
              <a:r>
                <a:rPr lang="de-DE" sz="2399" dirty="0"/>
                <a:t>: 16 Essential requirements</a:t>
              </a:r>
              <a:endParaRPr lang="en-GB" sz="2399" dirty="0"/>
            </a:p>
          </p:txBody>
        </p:sp>
        <p:sp>
          <p:nvSpPr>
            <p:cNvPr id="10" name="Rounded Rectangle 9"/>
            <p:cNvSpPr/>
            <p:nvPr/>
          </p:nvSpPr>
          <p:spPr>
            <a:xfrm>
              <a:off x="6905767" y="1875430"/>
              <a:ext cx="1746913" cy="1480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399" dirty="0"/>
                <a:t>MDR :</a:t>
              </a:r>
            </a:p>
            <a:p>
              <a:pPr algn="ctr"/>
              <a:r>
                <a:rPr lang="de-DE" sz="2399" dirty="0"/>
                <a:t>23 Safety &amp;</a:t>
              </a:r>
              <a:br>
                <a:rPr lang="de-DE" sz="2399" dirty="0"/>
              </a:br>
              <a:r>
                <a:rPr lang="de-DE" sz="2399" dirty="0"/>
                <a:t>Performance requirements</a:t>
              </a:r>
              <a:endParaRPr lang="en-GB" sz="2399" dirty="0"/>
            </a:p>
          </p:txBody>
        </p:sp>
      </p:grpSp>
      <p:sp>
        <p:nvSpPr>
          <p:cNvPr id="12" name="Title 3"/>
          <p:cNvSpPr>
            <a:spLocks noGrp="1"/>
          </p:cNvSpPr>
          <p:nvPr>
            <p:ph type="title"/>
          </p:nvPr>
        </p:nvSpPr>
        <p:spPr>
          <a:xfrm>
            <a:off x="611293" y="381004"/>
            <a:ext cx="10969414" cy="480448"/>
          </a:xfrm>
        </p:spPr>
        <p:txBody>
          <a:bodyPr anchor="ctr"/>
          <a:lstStyle/>
          <a:p>
            <a:r>
              <a:rPr lang="en-GB" dirty="0">
                <a:solidFill>
                  <a:schemeClr val="accent3">
                    <a:lumMod val="75000"/>
                  </a:schemeClr>
                </a:solidFill>
              </a:rPr>
              <a:t>Differences: Regulation GSPRs vs Directive ERs</a:t>
            </a:r>
          </a:p>
        </p:txBody>
      </p:sp>
    </p:spTree>
    <p:extLst>
      <p:ext uri="{BB962C8B-B14F-4D97-AF65-F5344CB8AC3E}">
        <p14:creationId xmlns:p14="http://schemas.microsoft.com/office/powerpoint/2010/main" val="352748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292" y="381004"/>
            <a:ext cx="11115472" cy="480448"/>
          </a:xfrm>
        </p:spPr>
        <p:txBody>
          <a:bodyPr anchor="ctr">
            <a:normAutofit/>
          </a:bodyPr>
          <a:lstStyle/>
          <a:p>
            <a:r>
              <a:rPr lang="en-GB" dirty="0">
                <a:solidFill>
                  <a:schemeClr val="accent3">
                    <a:lumMod val="75000"/>
                  </a:schemeClr>
                </a:solidFill>
              </a:rPr>
              <a:t>MDR Annex I: General Safety and Performance Requirements</a:t>
            </a:r>
          </a:p>
        </p:txBody>
      </p:sp>
      <p:sp>
        <p:nvSpPr>
          <p:cNvPr id="3" name="Oval 2"/>
          <p:cNvSpPr/>
          <p:nvPr/>
        </p:nvSpPr>
        <p:spPr>
          <a:xfrm>
            <a:off x="1208138" y="1771687"/>
            <a:ext cx="3068002" cy="2827169"/>
          </a:xfrm>
          <a:prstGeom prst="ellipse">
            <a:avLst/>
          </a:prstGeom>
          <a:solidFill>
            <a:srgbClr val="FF89E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b="1" dirty="0">
                <a:solidFill>
                  <a:schemeClr val="tx1"/>
                </a:solidFill>
              </a:rPr>
              <a:t>Chapter 1: General Requirements</a:t>
            </a:r>
          </a:p>
          <a:p>
            <a:pPr algn="ctr"/>
            <a:r>
              <a:rPr lang="en-GB" sz="2133" dirty="0">
                <a:solidFill>
                  <a:schemeClr val="tx1"/>
                </a:solidFill>
              </a:rPr>
              <a:t>(SPRs 1-9)</a:t>
            </a:r>
          </a:p>
        </p:txBody>
      </p:sp>
      <p:sp>
        <p:nvSpPr>
          <p:cNvPr id="6" name="Oval 5"/>
          <p:cNvSpPr/>
          <p:nvPr/>
        </p:nvSpPr>
        <p:spPr>
          <a:xfrm>
            <a:off x="4514880" y="1771687"/>
            <a:ext cx="3040777" cy="2827169"/>
          </a:xfrm>
          <a:prstGeom prst="ellipse">
            <a:avLst/>
          </a:prstGeom>
          <a:solidFill>
            <a:schemeClr val="accent3">
              <a:lumMod val="60000"/>
              <a:lumOff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b="1" dirty="0">
                <a:solidFill>
                  <a:schemeClr val="tx1"/>
                </a:solidFill>
              </a:rPr>
              <a:t>Chapter 2: Design and Manufacture</a:t>
            </a:r>
          </a:p>
          <a:p>
            <a:pPr algn="ctr"/>
            <a:r>
              <a:rPr lang="en-GB" sz="2133" dirty="0">
                <a:solidFill>
                  <a:schemeClr val="tx1"/>
                </a:solidFill>
              </a:rPr>
              <a:t>(SPRs 10-22)</a:t>
            </a:r>
          </a:p>
        </p:txBody>
      </p:sp>
      <p:sp>
        <p:nvSpPr>
          <p:cNvPr id="7" name="Oval 6"/>
          <p:cNvSpPr/>
          <p:nvPr/>
        </p:nvSpPr>
        <p:spPr>
          <a:xfrm>
            <a:off x="7769266" y="1771686"/>
            <a:ext cx="3088944" cy="2728742"/>
          </a:xfrm>
          <a:prstGeom prst="ellipse">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b="1" dirty="0">
                <a:solidFill>
                  <a:schemeClr val="tx1"/>
                </a:solidFill>
              </a:rPr>
              <a:t>Chapter 3: Information Supplied with the Device</a:t>
            </a:r>
          </a:p>
          <a:p>
            <a:pPr algn="ctr"/>
            <a:r>
              <a:rPr lang="en-GB" sz="2133" dirty="0">
                <a:solidFill>
                  <a:schemeClr val="tx1"/>
                </a:solidFill>
              </a:rPr>
              <a:t>(SPR 23)</a:t>
            </a:r>
          </a:p>
        </p:txBody>
      </p:sp>
    </p:spTree>
    <p:extLst>
      <p:ext uri="{BB962C8B-B14F-4D97-AF65-F5344CB8AC3E}">
        <p14:creationId xmlns:p14="http://schemas.microsoft.com/office/powerpoint/2010/main" val="285340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292" y="1159577"/>
            <a:ext cx="6608559" cy="4729164"/>
          </a:xfrm>
        </p:spPr>
        <p:txBody>
          <a:bodyPr>
            <a:noAutofit/>
          </a:bodyPr>
          <a:lstStyle/>
          <a:p>
            <a:r>
              <a:rPr lang="en-GB" sz="2133" dirty="0"/>
              <a:t>Wider scope of medical devices / updated classifications</a:t>
            </a:r>
          </a:p>
          <a:p>
            <a:r>
              <a:rPr lang="en-GB" sz="2133" dirty="0"/>
              <a:t>Stronger supervision of independent assessment bodies by national authorities</a:t>
            </a:r>
          </a:p>
          <a:p>
            <a:r>
              <a:rPr lang="en-GB" sz="2133" dirty="0"/>
              <a:t>More powers for assessment bodies for a thorough assessment</a:t>
            </a:r>
          </a:p>
          <a:p>
            <a:r>
              <a:rPr lang="en-GB" sz="2133" dirty="0"/>
              <a:t>Clearer rights &amp; responsibilities for various economic operators </a:t>
            </a:r>
          </a:p>
          <a:p>
            <a:r>
              <a:rPr lang="en-GB" sz="2133" dirty="0"/>
              <a:t>Extended </a:t>
            </a:r>
            <a:r>
              <a:rPr lang="en-GB" sz="2133" dirty="0" err="1"/>
              <a:t>Eudamed</a:t>
            </a:r>
            <a:r>
              <a:rPr lang="en-GB" sz="2133" dirty="0"/>
              <a:t> database on medical devices </a:t>
            </a:r>
          </a:p>
          <a:p>
            <a:r>
              <a:rPr lang="en-GB" sz="2133" dirty="0"/>
              <a:t>Better traceability of medical devices </a:t>
            </a:r>
          </a:p>
          <a:p>
            <a:r>
              <a:rPr lang="en-GB" sz="2133" dirty="0"/>
              <a:t>Stricter requirements for clinical evidence</a:t>
            </a:r>
          </a:p>
          <a:p>
            <a:r>
              <a:rPr lang="en-GB" sz="2133" dirty="0"/>
              <a:t>Better coordination between various entities</a:t>
            </a:r>
          </a:p>
        </p:txBody>
      </p:sp>
      <p:sp>
        <p:nvSpPr>
          <p:cNvPr id="5" name="Footer Placeholder 4"/>
          <p:cNvSpPr>
            <a:spLocks noGrp="1"/>
          </p:cNvSpPr>
          <p:nvPr>
            <p:ph type="ftr" sz="quarter" idx="12"/>
          </p:nvPr>
        </p:nvSpPr>
        <p:spPr>
          <a:xfrm>
            <a:off x="2344555" y="6537327"/>
            <a:ext cx="8736773" cy="142873"/>
          </a:xfrm>
        </p:spPr>
        <p:txBody>
          <a:bodyPr/>
          <a:lstStyle/>
          <a:p>
            <a:pPr>
              <a:defRPr/>
            </a:pPr>
            <a:r>
              <a:rPr lang="en-US" sz="1400" dirty="0">
                <a:solidFill>
                  <a:srgbClr val="236352"/>
                </a:solidFill>
              </a:rPr>
              <a:t>* http://ec.europa.eu/DocsRoom/documents/13001/attachments/1/translations/en/renditions/pdf</a:t>
            </a:r>
          </a:p>
        </p:txBody>
      </p:sp>
      <p:sp>
        <p:nvSpPr>
          <p:cNvPr id="6" name="Right Arrow Callout 5"/>
          <p:cNvSpPr/>
          <p:nvPr/>
        </p:nvSpPr>
        <p:spPr>
          <a:xfrm>
            <a:off x="666694" y="981392"/>
            <a:ext cx="7202141" cy="4558716"/>
          </a:xfrm>
          <a:prstGeom prst="rightArrowCallout">
            <a:avLst>
              <a:gd name="adj1" fmla="val 5308"/>
              <a:gd name="adj2" fmla="val 13000"/>
              <a:gd name="adj3" fmla="val 9924"/>
              <a:gd name="adj4" fmla="val 905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Rounded Rectangle 6"/>
          <p:cNvSpPr/>
          <p:nvPr/>
        </p:nvSpPr>
        <p:spPr>
          <a:xfrm>
            <a:off x="7868834" y="1139678"/>
            <a:ext cx="4162996" cy="440042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399" b="1" dirty="0"/>
              <a:t>MDR/IVDR are a major revision to MDD+AIMDD/IVDD</a:t>
            </a:r>
          </a:p>
          <a:p>
            <a:pPr algn="ctr"/>
            <a:endParaRPr lang="en-GB" sz="2399" dirty="0"/>
          </a:p>
          <a:p>
            <a:pPr algn="ctr"/>
            <a:r>
              <a:rPr lang="en-GB" sz="2399" dirty="0"/>
              <a:t>Significant Impact on </a:t>
            </a:r>
          </a:p>
          <a:p>
            <a:pPr algn="ctr"/>
            <a:r>
              <a:rPr lang="en-GB" sz="2399" dirty="0"/>
              <a:t>Manufacturers</a:t>
            </a:r>
          </a:p>
          <a:p>
            <a:pPr algn="ctr"/>
            <a:r>
              <a:rPr lang="en-GB" sz="2399" dirty="0"/>
              <a:t>Notified Bodies</a:t>
            </a:r>
          </a:p>
          <a:p>
            <a:pPr algn="ctr"/>
            <a:r>
              <a:rPr lang="en-GB" sz="2399" dirty="0"/>
              <a:t>Competent Authorities</a:t>
            </a:r>
          </a:p>
          <a:p>
            <a:pPr algn="ctr"/>
            <a:r>
              <a:rPr lang="en-GB" sz="2399" dirty="0"/>
              <a:t>EU commission</a:t>
            </a:r>
          </a:p>
        </p:txBody>
      </p:sp>
      <p:sp>
        <p:nvSpPr>
          <p:cNvPr id="8" name="Title 2"/>
          <p:cNvSpPr txBox="1">
            <a:spLocks/>
          </p:cNvSpPr>
          <p:nvPr/>
        </p:nvSpPr>
        <p:spPr>
          <a:xfrm>
            <a:off x="457201" y="285841"/>
            <a:ext cx="8229600" cy="3604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300" kern="1200">
                <a:solidFill>
                  <a:schemeClr val="tx1"/>
                </a:solidFill>
                <a:latin typeface="+mj-lt"/>
                <a:ea typeface="+mj-ea"/>
                <a:cs typeface="+mj-cs"/>
              </a:defRPr>
            </a:lvl1pPr>
          </a:lstStyle>
          <a:p>
            <a:pPr lvl="0"/>
            <a:r>
              <a:rPr lang="en-GB" sz="3200" b="1" dirty="0">
                <a:solidFill>
                  <a:srgbClr val="00A3AD">
                    <a:lumMod val="75000"/>
                  </a:srgbClr>
                </a:solidFill>
                <a:latin typeface="Tahoma"/>
              </a:rPr>
              <a:t>MDR/IVDR - Goals of the Commission*</a:t>
            </a:r>
            <a:endParaRPr kumimoji="0" lang="en-GB" sz="3200" b="1" i="0" u="none" strike="noStrike" kern="1200" cap="none" spc="0" normalizeH="0" baseline="0" noProof="0" dirty="0">
              <a:ln>
                <a:noFill/>
              </a:ln>
              <a:solidFill>
                <a:srgbClr val="00A3AD">
                  <a:lumMod val="75000"/>
                </a:srgbClr>
              </a:solidFill>
              <a:effectLst/>
              <a:uLnTx/>
              <a:uFillTx/>
              <a:latin typeface="Tahoma"/>
              <a:ea typeface="+mj-ea"/>
              <a:cs typeface="+mj-cs"/>
            </a:endParaRPr>
          </a:p>
        </p:txBody>
      </p:sp>
    </p:spTree>
    <p:extLst>
      <p:ext uri="{BB962C8B-B14F-4D97-AF65-F5344CB8AC3E}">
        <p14:creationId xmlns:p14="http://schemas.microsoft.com/office/powerpoint/2010/main" val="6210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431432" y="1103494"/>
            <a:ext cx="11356644" cy="2461375"/>
          </a:xfrm>
          <a:ln>
            <a:noFill/>
          </a:ln>
        </p:spPr>
        <p:txBody>
          <a:bodyPr>
            <a:noAutofit/>
          </a:bodyPr>
          <a:lstStyle/>
          <a:p>
            <a:pPr marL="609402" indent="-609402">
              <a:lnSpc>
                <a:spcPct val="110000"/>
              </a:lnSpc>
              <a:spcAft>
                <a:spcPct val="50000"/>
              </a:spcAft>
              <a:buSzPct val="100000"/>
              <a:buFont typeface="+mj-lt"/>
              <a:buAutoNum type="arabicPeriod"/>
            </a:pPr>
            <a:r>
              <a:rPr lang="en-GB" dirty="0"/>
              <a:t>Safe, Perform as Intended, State of the Art</a:t>
            </a:r>
          </a:p>
          <a:p>
            <a:pPr marL="609402" indent="-609402">
              <a:lnSpc>
                <a:spcPct val="110000"/>
              </a:lnSpc>
              <a:spcAft>
                <a:spcPct val="50000"/>
              </a:spcAft>
              <a:buSzPct val="100000"/>
              <a:buFont typeface="+mj-lt"/>
              <a:buAutoNum type="arabicPeriod"/>
            </a:pPr>
            <a:r>
              <a:rPr lang="en-GB" dirty="0"/>
              <a:t>Risk Reduction as far as possible</a:t>
            </a:r>
          </a:p>
          <a:p>
            <a:pPr marL="609402" indent="-609402">
              <a:lnSpc>
                <a:spcPct val="110000"/>
              </a:lnSpc>
              <a:spcAft>
                <a:spcPct val="50000"/>
              </a:spcAft>
              <a:buSzPct val="100000"/>
              <a:buFont typeface="+mj-lt"/>
              <a:buAutoNum type="arabicPeriod"/>
            </a:pPr>
            <a:r>
              <a:rPr lang="en-GB" dirty="0"/>
              <a:t>Risk Management</a:t>
            </a:r>
          </a:p>
          <a:p>
            <a:pPr marL="609402" indent="-609402">
              <a:lnSpc>
                <a:spcPct val="110000"/>
              </a:lnSpc>
              <a:spcAft>
                <a:spcPct val="50000"/>
              </a:spcAft>
              <a:buSzPct val="100000"/>
              <a:buFont typeface="+mj-lt"/>
              <a:buAutoNum type="arabicPeriod"/>
            </a:pPr>
            <a:r>
              <a:rPr lang="en-GB" dirty="0"/>
              <a:t>Risk Control</a:t>
            </a:r>
          </a:p>
          <a:p>
            <a:pPr marL="609402" indent="-609402">
              <a:lnSpc>
                <a:spcPct val="110000"/>
              </a:lnSpc>
              <a:spcAft>
                <a:spcPct val="50000"/>
              </a:spcAft>
              <a:buSzPct val="100000"/>
              <a:buFont typeface="+mj-lt"/>
              <a:buAutoNum type="arabicPeriod"/>
            </a:pPr>
            <a:r>
              <a:rPr lang="en-GB" dirty="0"/>
              <a:t>Risk of Use Error</a:t>
            </a:r>
          </a:p>
          <a:p>
            <a:pPr marL="609402" indent="-609402">
              <a:lnSpc>
                <a:spcPct val="110000"/>
              </a:lnSpc>
              <a:spcAft>
                <a:spcPct val="50000"/>
              </a:spcAft>
              <a:buSzPct val="100000"/>
              <a:buFont typeface="+mj-lt"/>
              <a:buAutoNum type="arabicPeriod"/>
            </a:pPr>
            <a:r>
              <a:rPr lang="en-GB" dirty="0"/>
              <a:t>Lifetime</a:t>
            </a:r>
          </a:p>
          <a:p>
            <a:pPr marL="609402" indent="-609402">
              <a:lnSpc>
                <a:spcPct val="110000"/>
              </a:lnSpc>
              <a:spcAft>
                <a:spcPct val="50000"/>
              </a:spcAft>
              <a:buSzPct val="100000"/>
              <a:buFont typeface="+mj-lt"/>
              <a:buAutoNum type="arabicPeriod"/>
            </a:pPr>
            <a:r>
              <a:rPr lang="en-GB" dirty="0"/>
              <a:t>Packaging, Transport, Storage</a:t>
            </a:r>
          </a:p>
          <a:p>
            <a:pPr marL="609402" indent="-609402">
              <a:lnSpc>
                <a:spcPct val="110000"/>
              </a:lnSpc>
              <a:spcAft>
                <a:spcPct val="50000"/>
              </a:spcAft>
              <a:buSzPct val="100000"/>
              <a:buFont typeface="+mj-lt"/>
              <a:buAutoNum type="arabicPeriod"/>
            </a:pPr>
            <a:r>
              <a:rPr lang="en-GB" dirty="0"/>
              <a:t>Undesirable Side-effects Minimised &amp; Risks&lt;Benefits</a:t>
            </a:r>
          </a:p>
        </p:txBody>
      </p:sp>
      <p:sp>
        <p:nvSpPr>
          <p:cNvPr id="113666" name="Title 1"/>
          <p:cNvSpPr>
            <a:spLocks noGrp="1"/>
          </p:cNvSpPr>
          <p:nvPr>
            <p:ph type="title"/>
          </p:nvPr>
        </p:nvSpPr>
        <p:spPr/>
        <p:txBody>
          <a:bodyPr>
            <a:normAutofit fontScale="90000"/>
          </a:bodyPr>
          <a:lstStyle/>
          <a:p>
            <a:r>
              <a:rPr lang="en-GB" sz="3199" dirty="0"/>
              <a:t>Annex I – Safety &amp; Performance Requirements</a:t>
            </a:r>
            <a:endParaRPr lang="en-US" sz="3199" dirty="0"/>
          </a:p>
        </p:txBody>
      </p:sp>
      <p:pic>
        <p:nvPicPr>
          <p:cNvPr id="1026" name="Picture 2" descr="https://d8kyhhndkm363.cloudfront.net/39/235116/cusersericapictureszoescpicsa_688_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9640" y="837514"/>
            <a:ext cx="1247615" cy="10373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178" y="1788753"/>
            <a:ext cx="1728345" cy="1254719"/>
          </a:xfrm>
          <a:prstGeom prst="rect">
            <a:avLst/>
          </a:prstGeom>
        </p:spPr>
      </p:pic>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145" y="4846665"/>
            <a:ext cx="925826" cy="73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87" y="4278025"/>
            <a:ext cx="760843" cy="59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descr="http://uniondesignphoto.com/images/packages-larg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6975" y="3994166"/>
            <a:ext cx="1750282" cy="14608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4503" y="3238931"/>
            <a:ext cx="1399289" cy="1503492"/>
          </a:xfrm>
          <a:prstGeom prst="rect">
            <a:avLst/>
          </a:prstGeom>
        </p:spPr>
      </p:pic>
      <p:pic>
        <p:nvPicPr>
          <p:cNvPr id="12" name="Picture 6" descr="C:\Documents and Settings\hallidas\Local Settings\Temporary Internet Files\Content.IE5\NV0PKI9X\MM900046507[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455337" y="1230125"/>
            <a:ext cx="1929804" cy="111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FF616019-33D2-4B6D-BCEA-654C1B587C58}" type="slidenum">
              <a:rPr lang="en-GB" smtClean="0"/>
              <a:pPr>
                <a:defRPr/>
              </a:pPr>
              <a:t>20</a:t>
            </a:fld>
            <a:endParaRPr lang="en-GB"/>
          </a:p>
        </p:txBody>
      </p:sp>
      <p:sp>
        <p:nvSpPr>
          <p:cNvPr id="14" name="Slide Number Placeholder 1"/>
          <p:cNvSpPr txBox="1">
            <a:spLocks/>
          </p:cNvSpPr>
          <p:nvPr/>
        </p:nvSpPr>
        <p:spPr>
          <a:xfrm>
            <a:off x="11566919" y="6231362"/>
            <a:ext cx="301731" cy="365013"/>
          </a:xfrm>
          <a:prstGeom prst="rect">
            <a:avLst/>
          </a:prstGeom>
        </p:spPr>
        <p:txBody>
          <a:bodyPr vert="horz" lIns="121882" tIns="0" rIns="0" bIns="0" rtlCol="0" anchor="t"/>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20</a:t>
            </a:fld>
            <a:endParaRPr lang="en-GB" sz="933" dirty="0">
              <a:solidFill>
                <a:schemeClr val="bg1"/>
              </a:solidFill>
            </a:endParaRP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6476" y="2301831"/>
            <a:ext cx="1344322" cy="126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869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431432" y="1103494"/>
            <a:ext cx="11356644" cy="2461375"/>
          </a:xfrm>
          <a:ln>
            <a:noFill/>
          </a:ln>
        </p:spPr>
        <p:txBody>
          <a:bodyPr>
            <a:noAutofit/>
          </a:bodyPr>
          <a:lstStyle/>
          <a:p>
            <a:pPr marL="609402" indent="-609402">
              <a:lnSpc>
                <a:spcPct val="110000"/>
              </a:lnSpc>
              <a:spcAft>
                <a:spcPct val="50000"/>
              </a:spcAft>
              <a:buSzPct val="100000"/>
              <a:buFont typeface="+mj-lt"/>
              <a:buAutoNum type="arabicPeriod" startAt="9"/>
            </a:pPr>
            <a:r>
              <a:rPr lang="en-GB" dirty="0"/>
              <a:t>For the devices referred to in Annex XVI, the general safety requirements set out in Sections 1 and 8 shall be understood to mean that the device, when used under the conditions and for the purposes intended, does not present a risk at all or presents a risk that is no more than the maximum acceptable risk related to the product's use which is consistent with a high level of protection for the safety and health of persons. </a:t>
            </a:r>
          </a:p>
        </p:txBody>
      </p:sp>
      <p:sp>
        <p:nvSpPr>
          <p:cNvPr id="113666" name="Title 1"/>
          <p:cNvSpPr>
            <a:spLocks noGrp="1"/>
          </p:cNvSpPr>
          <p:nvPr>
            <p:ph type="title"/>
          </p:nvPr>
        </p:nvSpPr>
        <p:spPr/>
        <p:txBody>
          <a:bodyPr>
            <a:normAutofit fontScale="90000"/>
          </a:bodyPr>
          <a:lstStyle/>
          <a:p>
            <a:r>
              <a:rPr lang="en-GB" sz="3199" dirty="0"/>
              <a:t>Annex I – Safety &amp; Performance Requirements</a:t>
            </a:r>
            <a:endParaRPr lang="en-US" sz="3199"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353" y="4472823"/>
            <a:ext cx="3259587" cy="22149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37" y="3576325"/>
            <a:ext cx="3142181" cy="213515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933" y="4264807"/>
            <a:ext cx="3379737" cy="1851664"/>
          </a:xfrm>
          <a:prstGeom prst="rect">
            <a:avLst/>
          </a:prstGeom>
        </p:spPr>
      </p:pic>
      <p:sp>
        <p:nvSpPr>
          <p:cNvPr id="13" name="TextBox 12"/>
          <p:cNvSpPr txBox="1"/>
          <p:nvPr/>
        </p:nvSpPr>
        <p:spPr>
          <a:xfrm rot="19964734">
            <a:off x="2390254" y="3119884"/>
            <a:ext cx="6860917" cy="912879"/>
          </a:xfrm>
          <a:prstGeom prst="rect">
            <a:avLst/>
          </a:prstGeom>
          <a:noFill/>
        </p:spPr>
        <p:txBody>
          <a:bodyPr wrap="none" rtlCol="0">
            <a:spAutoFit/>
          </a:bodyPr>
          <a:lstStyle/>
          <a:p>
            <a:r>
              <a:rPr lang="en-GB" sz="5332" dirty="0">
                <a:solidFill>
                  <a:schemeClr val="accent3"/>
                </a:solidFill>
              </a:rPr>
              <a:t>Common Specification</a:t>
            </a:r>
          </a:p>
        </p:txBody>
      </p:sp>
      <p:sp>
        <p:nvSpPr>
          <p:cNvPr id="9" name="Slide Number Placeholder 8"/>
          <p:cNvSpPr>
            <a:spLocks noGrp="1"/>
          </p:cNvSpPr>
          <p:nvPr>
            <p:ph type="sldNum" sz="quarter" idx="10"/>
          </p:nvPr>
        </p:nvSpPr>
        <p:spPr/>
        <p:txBody>
          <a:bodyPr/>
          <a:lstStyle/>
          <a:p>
            <a:pPr>
              <a:defRPr/>
            </a:pPr>
            <a:fld id="{FF616019-33D2-4B6D-BCEA-654C1B587C58}" type="slidenum">
              <a:rPr lang="en-GB" smtClean="0"/>
              <a:pPr>
                <a:defRPr/>
              </a:pPr>
              <a:t>21</a:t>
            </a:fld>
            <a:endParaRPr lang="en-GB"/>
          </a:p>
        </p:txBody>
      </p:sp>
      <p:sp>
        <p:nvSpPr>
          <p:cNvPr id="17" name="Slide Number Placeholder 1"/>
          <p:cNvSpPr txBox="1">
            <a:spLocks/>
          </p:cNvSpPr>
          <p:nvPr/>
        </p:nvSpPr>
        <p:spPr>
          <a:xfrm>
            <a:off x="11566919" y="6231362"/>
            <a:ext cx="301731" cy="365013"/>
          </a:xfrm>
          <a:prstGeom prst="rect">
            <a:avLst/>
          </a:prstGeom>
        </p:spPr>
        <p:txBody>
          <a:bodyPr vert="horz" lIns="121882" tIns="0" rIns="0" bIns="0" rtlCol="0" anchor="t"/>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21</a:t>
            </a:fld>
            <a:endParaRPr lang="en-GB" sz="933" dirty="0">
              <a:solidFill>
                <a:schemeClr val="bg1"/>
              </a:solidFill>
            </a:endParaRPr>
          </a:p>
        </p:txBody>
      </p:sp>
    </p:spTree>
    <p:extLst>
      <p:ext uri="{BB962C8B-B14F-4D97-AF65-F5344CB8AC3E}">
        <p14:creationId xmlns:p14="http://schemas.microsoft.com/office/powerpoint/2010/main" val="972616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normAutofit fontScale="90000"/>
          </a:bodyPr>
          <a:lstStyle/>
          <a:p>
            <a:r>
              <a:rPr lang="en-GB" sz="3199" dirty="0"/>
              <a:t>Annex I – Safety &amp; Performance Requirements</a:t>
            </a:r>
            <a:endParaRPr lang="en-US" sz="3199" dirty="0"/>
          </a:p>
        </p:txBody>
      </p:sp>
      <p:sp>
        <p:nvSpPr>
          <p:cNvPr id="80899" name="Content Placeholder 2"/>
          <p:cNvSpPr>
            <a:spLocks noGrp="1"/>
          </p:cNvSpPr>
          <p:nvPr>
            <p:ph idx="1"/>
          </p:nvPr>
        </p:nvSpPr>
        <p:spPr>
          <a:xfrm>
            <a:off x="431432" y="1340725"/>
            <a:ext cx="11356644" cy="2461375"/>
          </a:xfrm>
          <a:ln>
            <a:noFill/>
          </a:ln>
        </p:spPr>
        <p:txBody>
          <a:bodyPr>
            <a:noAutofit/>
          </a:bodyPr>
          <a:lstStyle/>
          <a:p>
            <a:pPr marL="609402" indent="-609402">
              <a:lnSpc>
                <a:spcPct val="110000"/>
              </a:lnSpc>
              <a:spcAft>
                <a:spcPct val="50000"/>
              </a:spcAft>
              <a:buSzPct val="100000"/>
              <a:buFont typeface="+mj-lt"/>
              <a:buAutoNum type="arabicPeriod" startAt="10"/>
            </a:pPr>
            <a:r>
              <a:rPr lang="en-GB" dirty="0"/>
              <a:t>Chemical, Physical &amp; Biological Properties</a:t>
            </a:r>
          </a:p>
          <a:p>
            <a:pPr marL="609402" indent="-609402">
              <a:lnSpc>
                <a:spcPct val="110000"/>
              </a:lnSpc>
              <a:spcAft>
                <a:spcPct val="50000"/>
              </a:spcAft>
              <a:buSzPct val="100000"/>
              <a:buFont typeface="Arial" charset="0"/>
              <a:buAutoNum type="arabicPeriod" startAt="10"/>
            </a:pPr>
            <a:r>
              <a:rPr lang="en-GB" dirty="0"/>
              <a:t>Infection &amp; Microbial Contamination</a:t>
            </a:r>
          </a:p>
          <a:p>
            <a:pPr marL="609402" indent="-609402">
              <a:lnSpc>
                <a:spcPct val="110000"/>
              </a:lnSpc>
              <a:spcAft>
                <a:spcPct val="50000"/>
              </a:spcAft>
              <a:buSzPct val="100000"/>
              <a:buFont typeface="Arial" charset="0"/>
              <a:buAutoNum type="arabicPeriod" startAt="10"/>
            </a:pPr>
            <a:r>
              <a:rPr lang="en-GB" dirty="0"/>
              <a:t>Devices incorporating a medicinal product and devices composed of substances that are absorbed by or locally dispersed in the human body</a:t>
            </a:r>
          </a:p>
          <a:p>
            <a:pPr marL="609402" indent="-609402">
              <a:lnSpc>
                <a:spcPct val="110000"/>
              </a:lnSpc>
              <a:spcAft>
                <a:spcPct val="50000"/>
              </a:spcAft>
              <a:buSzPct val="100000"/>
              <a:buFont typeface="Arial" charset="0"/>
              <a:buAutoNum type="arabicPeriod" startAt="10"/>
            </a:pPr>
            <a:r>
              <a:rPr lang="en-GB" dirty="0"/>
              <a:t> Devices incorporating materials of biological origin</a:t>
            </a:r>
          </a:p>
          <a:p>
            <a:pPr marL="609402" indent="-609402">
              <a:lnSpc>
                <a:spcPct val="110000"/>
              </a:lnSpc>
              <a:spcAft>
                <a:spcPct val="50000"/>
              </a:spcAft>
              <a:buSzPct val="100000"/>
              <a:buFont typeface="Arial" charset="0"/>
              <a:buAutoNum type="arabicPeriod" startAt="10"/>
            </a:pPr>
            <a:r>
              <a:rPr lang="en-GB" dirty="0"/>
              <a:t> Construction and interaction with the environment</a:t>
            </a:r>
          </a:p>
          <a:p>
            <a:pPr marL="609402" indent="-609402">
              <a:lnSpc>
                <a:spcPct val="110000"/>
              </a:lnSpc>
              <a:spcAft>
                <a:spcPct val="50000"/>
              </a:spcAft>
              <a:buSzPct val="100000"/>
              <a:buFont typeface="Arial" charset="0"/>
              <a:buAutoNum type="arabicPeriod" startAt="10"/>
            </a:pPr>
            <a:r>
              <a:rPr lang="en-GB" dirty="0"/>
              <a:t> Devices with a diagnostic or measuring function</a:t>
            </a:r>
          </a:p>
          <a:p>
            <a:pPr marL="609402" indent="-609402">
              <a:lnSpc>
                <a:spcPct val="110000"/>
              </a:lnSpc>
              <a:spcAft>
                <a:spcPct val="50000"/>
              </a:spcAft>
              <a:buSzPct val="100000"/>
              <a:buFont typeface="Arial" charset="0"/>
              <a:buAutoNum type="arabicPeriod" startAt="10"/>
            </a:pPr>
            <a:r>
              <a:rPr lang="en-GB" dirty="0"/>
              <a:t> Protection against radiation</a:t>
            </a:r>
          </a:p>
        </p:txBody>
      </p:sp>
      <p:pic>
        <p:nvPicPr>
          <p:cNvPr id="4" name="Picture 5" descr="http://www.health.ny.gov/facilities/waste/images/regulated_medical_waste_symbols.png"/>
          <p:cNvPicPr>
            <a:picLocks noChangeAspect="1" noChangeArrowheads="1"/>
          </p:cNvPicPr>
          <p:nvPr/>
        </p:nvPicPr>
        <p:blipFill>
          <a:blip r:embed="rId3" cstate="print"/>
          <a:srcRect l="18580" t="51967" r="21574" b="18299"/>
          <a:stretch>
            <a:fillRect/>
          </a:stretch>
        </p:blipFill>
        <p:spPr bwMode="auto">
          <a:xfrm>
            <a:off x="10514716" y="3408060"/>
            <a:ext cx="963060" cy="704985"/>
          </a:xfrm>
          <a:prstGeom prst="rect">
            <a:avLst/>
          </a:prstGeom>
          <a:noFill/>
        </p:spPr>
      </p:pic>
      <p:pic>
        <p:nvPicPr>
          <p:cNvPr id="3074" name="Picture 2" descr="http://media.indiatimes.in/media/content/2012/Mar/medicines_1331811342_1331811352_640x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626" y="1701343"/>
            <a:ext cx="1531231" cy="9271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smirthwa\Local Settings\Temporary Internet Files\Content.IE5\319IZ320\MC900014716[1].wmf"/>
          <p:cNvPicPr>
            <a:picLocks noChangeAspect="1" noChangeArrowheads="1"/>
          </p:cNvPicPr>
          <p:nvPr/>
        </p:nvPicPr>
        <p:blipFill>
          <a:blip r:embed="rId5" cstate="print"/>
          <a:srcRect/>
          <a:stretch>
            <a:fillRect/>
          </a:stretch>
        </p:blipFill>
        <p:spPr bwMode="auto">
          <a:xfrm>
            <a:off x="6863848" y="933495"/>
            <a:ext cx="1274919" cy="744049"/>
          </a:xfrm>
          <a:prstGeom prst="rect">
            <a:avLst/>
          </a:prstGeom>
          <a:noFill/>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3310" y="4792661"/>
            <a:ext cx="1367565" cy="140926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7818" y="735420"/>
            <a:ext cx="2894691" cy="1157883"/>
          </a:xfrm>
          <a:prstGeom prst="rect">
            <a:avLst/>
          </a:prstGeom>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2091" y="2037423"/>
            <a:ext cx="1522919" cy="47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0954" y="3656504"/>
            <a:ext cx="1051634" cy="1051634"/>
          </a:xfrm>
          <a:prstGeom prst="rect">
            <a:avLst/>
          </a:prstGeom>
        </p:spPr>
      </p:pic>
      <p:pic>
        <p:nvPicPr>
          <p:cNvPr id="1026" name="Picture 2" descr="http://www.clker.com/cliparts/j/j/T/U/G/2/go-home-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39397" y="3489966"/>
            <a:ext cx="1175321" cy="1218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photosinbox.com/download/radiation-sig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27184" y="5443943"/>
            <a:ext cx="1023440" cy="6808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pPr>
              <a:defRPr/>
            </a:pPr>
            <a:fld id="{FF616019-33D2-4B6D-BCEA-654C1B587C58}" type="slidenum">
              <a:rPr lang="en-GB" smtClean="0"/>
              <a:pPr>
                <a:defRPr/>
              </a:pPr>
              <a:t>22</a:t>
            </a:fld>
            <a:endParaRPr lang="en-GB"/>
          </a:p>
        </p:txBody>
      </p:sp>
      <p:sp>
        <p:nvSpPr>
          <p:cNvPr id="14" name="Slide Number Placeholder 1"/>
          <p:cNvSpPr txBox="1">
            <a:spLocks/>
          </p:cNvSpPr>
          <p:nvPr/>
        </p:nvSpPr>
        <p:spPr>
          <a:xfrm>
            <a:off x="11566919" y="6231362"/>
            <a:ext cx="301731" cy="365013"/>
          </a:xfrm>
          <a:prstGeom prst="rect">
            <a:avLst/>
          </a:prstGeom>
        </p:spPr>
        <p:txBody>
          <a:bodyPr vert="horz" lIns="121882" tIns="0" rIns="0" bIns="0" rtlCol="0" anchor="t"/>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22</a:t>
            </a:fld>
            <a:endParaRPr lang="en-GB" sz="933" dirty="0">
              <a:solidFill>
                <a:schemeClr val="bg1"/>
              </a:solidFill>
            </a:endParaRPr>
          </a:p>
        </p:txBody>
      </p:sp>
    </p:spTree>
    <p:extLst>
      <p:ext uri="{BB962C8B-B14F-4D97-AF65-F5344CB8AC3E}">
        <p14:creationId xmlns:p14="http://schemas.microsoft.com/office/powerpoint/2010/main" val="2259142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normAutofit fontScale="90000"/>
          </a:bodyPr>
          <a:lstStyle/>
          <a:p>
            <a:r>
              <a:rPr lang="en-GB" sz="3199" dirty="0"/>
              <a:t>Annex I – Safety &amp; Performance Requirements</a:t>
            </a:r>
            <a:endParaRPr lang="en-US" sz="3199" dirty="0"/>
          </a:p>
        </p:txBody>
      </p:sp>
      <p:sp>
        <p:nvSpPr>
          <p:cNvPr id="80899" name="Content Placeholder 2"/>
          <p:cNvSpPr>
            <a:spLocks noGrp="1"/>
          </p:cNvSpPr>
          <p:nvPr>
            <p:ph idx="1"/>
          </p:nvPr>
        </p:nvSpPr>
        <p:spPr>
          <a:xfrm>
            <a:off x="231291" y="1079049"/>
            <a:ext cx="10413778" cy="2461375"/>
          </a:xfrm>
          <a:ln>
            <a:noFill/>
          </a:ln>
        </p:spPr>
        <p:txBody>
          <a:bodyPr>
            <a:noAutofit/>
          </a:bodyPr>
          <a:lstStyle/>
          <a:p>
            <a:pPr marL="609402" indent="-609402">
              <a:lnSpc>
                <a:spcPct val="110000"/>
              </a:lnSpc>
              <a:spcAft>
                <a:spcPct val="50000"/>
              </a:spcAft>
              <a:buSzPct val="100000"/>
              <a:buFont typeface="+mj-lt"/>
              <a:buAutoNum type="arabicPeriod" startAt="17"/>
            </a:pPr>
            <a:r>
              <a:rPr lang="en-GB" dirty="0"/>
              <a:t>Electronic programmable systems</a:t>
            </a:r>
          </a:p>
          <a:p>
            <a:pPr marL="609402" indent="-609402">
              <a:lnSpc>
                <a:spcPct val="110000"/>
              </a:lnSpc>
              <a:spcAft>
                <a:spcPct val="50000"/>
              </a:spcAft>
              <a:buSzPct val="100000"/>
              <a:buFont typeface="+mj-lt"/>
              <a:buAutoNum type="arabicPeriod" startAt="17"/>
            </a:pPr>
            <a:r>
              <a:rPr lang="en-GB" dirty="0"/>
              <a:t>Active devices and devices connected to them</a:t>
            </a:r>
          </a:p>
          <a:p>
            <a:pPr marL="609402" indent="-609402">
              <a:lnSpc>
                <a:spcPct val="110000"/>
              </a:lnSpc>
              <a:spcAft>
                <a:spcPct val="50000"/>
              </a:spcAft>
              <a:buSzPct val="100000"/>
              <a:buFont typeface="+mj-lt"/>
              <a:buAutoNum type="arabicPeriod" startAt="17"/>
            </a:pPr>
            <a:r>
              <a:rPr lang="en-GB" dirty="0"/>
              <a:t>Requirements for Active Implantable Devices</a:t>
            </a:r>
          </a:p>
          <a:p>
            <a:pPr marL="609402" indent="-609402">
              <a:lnSpc>
                <a:spcPct val="110000"/>
              </a:lnSpc>
              <a:spcAft>
                <a:spcPct val="50000"/>
              </a:spcAft>
              <a:buSzPct val="100000"/>
              <a:buFont typeface="+mj-lt"/>
              <a:buAutoNum type="arabicPeriod" startAt="17"/>
            </a:pPr>
            <a:r>
              <a:rPr lang="en-GB" dirty="0"/>
              <a:t>Protection against mechanical and thermal risks</a:t>
            </a:r>
          </a:p>
          <a:p>
            <a:pPr marL="609402" indent="-609402">
              <a:lnSpc>
                <a:spcPct val="110000"/>
              </a:lnSpc>
              <a:spcAft>
                <a:spcPct val="50000"/>
              </a:spcAft>
              <a:buSzPct val="100000"/>
              <a:buFont typeface="+mj-lt"/>
              <a:buAutoNum type="arabicPeriod" startAt="17"/>
            </a:pPr>
            <a:r>
              <a:rPr lang="en-GB" dirty="0"/>
              <a:t>Protection against the risks posed to the patient or user by supplied energy or substances </a:t>
            </a:r>
          </a:p>
          <a:p>
            <a:pPr marL="609402" indent="-609402">
              <a:lnSpc>
                <a:spcPct val="110000"/>
              </a:lnSpc>
              <a:spcAft>
                <a:spcPct val="50000"/>
              </a:spcAft>
              <a:buSzPct val="100000"/>
              <a:buFont typeface="+mj-lt"/>
              <a:buAutoNum type="arabicPeriod" startAt="17"/>
            </a:pPr>
            <a:r>
              <a:rPr lang="en-GB" dirty="0"/>
              <a:t>Protection against the risks posed by medical devices intended by the manufacturer for use by lay persons</a:t>
            </a:r>
          </a:p>
        </p:txBody>
      </p:sp>
      <p:pic>
        <p:nvPicPr>
          <p:cNvPr id="4" name="Picture 4" descr="http://redlandsgroup.com.au/wp-content/uploads/2011/01/Electricalsafe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9282" y="1557887"/>
            <a:ext cx="965630" cy="716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techstreet.com/bsi/BSEN980samplepage.jpg"/>
          <p:cNvPicPr>
            <a:picLocks noChangeAspect="1" noChangeArrowheads="1"/>
          </p:cNvPicPr>
          <p:nvPr/>
        </p:nvPicPr>
        <p:blipFill>
          <a:blip r:embed="rId4" cstate="print"/>
          <a:srcRect l="5669" t="15934" r="63881" b="68259"/>
          <a:stretch>
            <a:fillRect/>
          </a:stretch>
        </p:blipFill>
        <p:spPr bwMode="auto">
          <a:xfrm>
            <a:off x="9269145" y="5801370"/>
            <a:ext cx="908636" cy="567921"/>
          </a:xfrm>
          <a:prstGeom prst="rect">
            <a:avLst/>
          </a:prstGeom>
          <a:noFill/>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3774" y="5278480"/>
            <a:ext cx="764896" cy="63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8477" y="1915983"/>
            <a:ext cx="1059486" cy="79284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6249" y="3114166"/>
            <a:ext cx="920121" cy="790059"/>
          </a:xfrm>
          <a:prstGeom prst="rect">
            <a:avLst/>
          </a:prstGeom>
        </p:spPr>
      </p:pic>
      <p:pic>
        <p:nvPicPr>
          <p:cNvPr id="1026" name="Picture 2" descr="http://www.gaits.com/images/solutions/test/ivv.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76737" y="420821"/>
            <a:ext cx="1167777" cy="10254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enviedecrire.com/wp-content/uploads/diagnostic-litterair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47658" y="4173972"/>
            <a:ext cx="1326273" cy="9110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FF616019-33D2-4B6D-BCEA-654C1B587C58}" type="slidenum">
              <a:rPr lang="en-GB" smtClean="0"/>
              <a:pPr>
                <a:defRPr/>
              </a:pPr>
              <a:t>23</a:t>
            </a:fld>
            <a:endParaRPr lang="en-GB"/>
          </a:p>
        </p:txBody>
      </p:sp>
      <p:sp>
        <p:nvSpPr>
          <p:cNvPr id="12" name="Slide Number Placeholder 1"/>
          <p:cNvSpPr txBox="1">
            <a:spLocks/>
          </p:cNvSpPr>
          <p:nvPr/>
        </p:nvSpPr>
        <p:spPr>
          <a:xfrm>
            <a:off x="11566919" y="6231362"/>
            <a:ext cx="301731" cy="365013"/>
          </a:xfrm>
          <a:prstGeom prst="rect">
            <a:avLst/>
          </a:prstGeom>
        </p:spPr>
        <p:txBody>
          <a:bodyPr vert="horz" lIns="121882" tIns="0" rIns="0" bIns="0" rtlCol="0" anchor="t"/>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23</a:t>
            </a:fld>
            <a:endParaRPr lang="en-GB" sz="933" dirty="0">
              <a:solidFill>
                <a:schemeClr val="bg1"/>
              </a:solidFill>
            </a:endParaRPr>
          </a:p>
        </p:txBody>
      </p:sp>
    </p:spTree>
    <p:extLst>
      <p:ext uri="{BB962C8B-B14F-4D97-AF65-F5344CB8AC3E}">
        <p14:creationId xmlns:p14="http://schemas.microsoft.com/office/powerpoint/2010/main" val="18906529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normAutofit fontScale="90000"/>
          </a:bodyPr>
          <a:lstStyle/>
          <a:p>
            <a:r>
              <a:rPr lang="en-GB" sz="3199" dirty="0"/>
              <a:t>Annex I – Safety &amp; Performance Requirements</a:t>
            </a:r>
            <a:endParaRPr lang="en-US" sz="3199" dirty="0"/>
          </a:p>
        </p:txBody>
      </p:sp>
      <p:sp>
        <p:nvSpPr>
          <p:cNvPr id="80899" name="Content Placeholder 2"/>
          <p:cNvSpPr>
            <a:spLocks noGrp="1"/>
          </p:cNvSpPr>
          <p:nvPr>
            <p:ph idx="1"/>
          </p:nvPr>
        </p:nvSpPr>
        <p:spPr>
          <a:xfrm>
            <a:off x="231291" y="1079049"/>
            <a:ext cx="10413778" cy="2461375"/>
          </a:xfrm>
          <a:ln>
            <a:noFill/>
          </a:ln>
        </p:spPr>
        <p:txBody>
          <a:bodyPr>
            <a:noAutofit/>
          </a:bodyPr>
          <a:lstStyle/>
          <a:p>
            <a:pPr marL="609402" indent="-609402">
              <a:lnSpc>
                <a:spcPct val="110000"/>
              </a:lnSpc>
              <a:spcAft>
                <a:spcPct val="50000"/>
              </a:spcAft>
              <a:buSzPct val="100000"/>
              <a:buFont typeface="+mj-lt"/>
              <a:buAutoNum type="arabicPeriod" startAt="23"/>
            </a:pPr>
            <a:r>
              <a:rPr lang="en-US" sz="2133" dirty="0"/>
              <a:t>Labels and Instructions for Use</a:t>
            </a:r>
          </a:p>
        </p:txBody>
      </p:sp>
      <p:sp>
        <p:nvSpPr>
          <p:cNvPr id="12" name="Slide Number Placeholder 1"/>
          <p:cNvSpPr txBox="1">
            <a:spLocks/>
          </p:cNvSpPr>
          <p:nvPr/>
        </p:nvSpPr>
        <p:spPr>
          <a:xfrm>
            <a:off x="11566919" y="6231362"/>
            <a:ext cx="301731" cy="365013"/>
          </a:xfrm>
          <a:prstGeom prst="rect">
            <a:avLst/>
          </a:prstGeom>
        </p:spPr>
        <p:txBody>
          <a:bodyPr vert="horz" lIns="121882" tIns="0" rIns="0" bIns="0" rtlCol="0" anchor="t"/>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24</a:t>
            </a:fld>
            <a:endParaRPr lang="en-GB" sz="933"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78" y="837512"/>
            <a:ext cx="3331941" cy="5923449"/>
          </a:xfrm>
          <a:prstGeom prst="rect">
            <a:avLst/>
          </a:prstGeom>
        </p:spPr>
      </p:pic>
      <p:sp>
        <p:nvSpPr>
          <p:cNvPr id="5" name="TextBox 4"/>
          <p:cNvSpPr txBox="1"/>
          <p:nvPr/>
        </p:nvSpPr>
        <p:spPr>
          <a:xfrm>
            <a:off x="5136190" y="1317419"/>
            <a:ext cx="352661" cy="328231"/>
          </a:xfrm>
          <a:prstGeom prst="rect">
            <a:avLst/>
          </a:prstGeom>
          <a:noFill/>
          <a:ln>
            <a:noFill/>
          </a:ln>
        </p:spPr>
        <p:txBody>
          <a:bodyPr wrap="none" lIns="0" tIns="0" rIns="0" bIns="0" rtlCol="0">
            <a:spAutoFit/>
          </a:bodyPr>
          <a:lstStyle/>
          <a:p>
            <a:r>
              <a:rPr lang="en-GB" sz="2133" dirty="0">
                <a:solidFill>
                  <a:schemeClr val="accent2"/>
                </a:solidFill>
              </a:rPr>
              <a:t>(a)</a:t>
            </a:r>
          </a:p>
        </p:txBody>
      </p:sp>
      <p:sp>
        <p:nvSpPr>
          <p:cNvPr id="17" name="TextBox 16"/>
          <p:cNvSpPr txBox="1"/>
          <p:nvPr/>
        </p:nvSpPr>
        <p:spPr>
          <a:xfrm>
            <a:off x="5140780" y="4282416"/>
            <a:ext cx="359073" cy="328231"/>
          </a:xfrm>
          <a:prstGeom prst="rect">
            <a:avLst/>
          </a:prstGeom>
          <a:noFill/>
          <a:ln>
            <a:noFill/>
          </a:ln>
        </p:spPr>
        <p:txBody>
          <a:bodyPr wrap="none" lIns="0" tIns="0" rIns="0" bIns="0" rtlCol="0">
            <a:spAutoFit/>
          </a:bodyPr>
          <a:lstStyle/>
          <a:p>
            <a:r>
              <a:rPr lang="en-GB" sz="2133" dirty="0">
                <a:solidFill>
                  <a:schemeClr val="accent2"/>
                </a:solidFill>
              </a:rPr>
              <a:t>(b)</a:t>
            </a:r>
          </a:p>
        </p:txBody>
      </p:sp>
      <p:sp>
        <p:nvSpPr>
          <p:cNvPr id="18" name="TextBox 17"/>
          <p:cNvSpPr txBox="1"/>
          <p:nvPr/>
        </p:nvSpPr>
        <p:spPr>
          <a:xfrm>
            <a:off x="5153283" y="2565173"/>
            <a:ext cx="335028" cy="328231"/>
          </a:xfrm>
          <a:prstGeom prst="rect">
            <a:avLst/>
          </a:prstGeom>
          <a:noFill/>
          <a:ln>
            <a:noFill/>
          </a:ln>
        </p:spPr>
        <p:txBody>
          <a:bodyPr wrap="none" lIns="0" tIns="0" rIns="0" bIns="0" rtlCol="0">
            <a:spAutoFit/>
          </a:bodyPr>
          <a:lstStyle/>
          <a:p>
            <a:r>
              <a:rPr lang="en-GB" sz="2133" dirty="0">
                <a:solidFill>
                  <a:schemeClr val="accent2"/>
                </a:solidFill>
              </a:rPr>
              <a:t>(c)</a:t>
            </a:r>
          </a:p>
        </p:txBody>
      </p:sp>
      <p:sp>
        <p:nvSpPr>
          <p:cNvPr id="19" name="TextBox 18"/>
          <p:cNvSpPr txBox="1"/>
          <p:nvPr/>
        </p:nvSpPr>
        <p:spPr>
          <a:xfrm>
            <a:off x="9263375" y="2565171"/>
            <a:ext cx="359073" cy="328231"/>
          </a:xfrm>
          <a:prstGeom prst="rect">
            <a:avLst/>
          </a:prstGeom>
          <a:noFill/>
          <a:ln>
            <a:noFill/>
          </a:ln>
        </p:spPr>
        <p:txBody>
          <a:bodyPr wrap="none" lIns="0" tIns="0" rIns="0" bIns="0" rtlCol="0">
            <a:spAutoFit/>
          </a:bodyPr>
          <a:lstStyle/>
          <a:p>
            <a:r>
              <a:rPr lang="en-GB" sz="2133" dirty="0">
                <a:solidFill>
                  <a:schemeClr val="accent2"/>
                </a:solidFill>
              </a:rPr>
              <a:t>(d)</a:t>
            </a:r>
          </a:p>
        </p:txBody>
      </p:sp>
      <p:sp>
        <p:nvSpPr>
          <p:cNvPr id="20" name="TextBox 19"/>
          <p:cNvSpPr txBox="1"/>
          <p:nvPr/>
        </p:nvSpPr>
        <p:spPr>
          <a:xfrm>
            <a:off x="900513" y="1797324"/>
            <a:ext cx="3472104" cy="328231"/>
          </a:xfrm>
          <a:prstGeom prst="rect">
            <a:avLst/>
          </a:prstGeom>
          <a:noFill/>
          <a:ln>
            <a:noFill/>
          </a:ln>
        </p:spPr>
        <p:txBody>
          <a:bodyPr wrap="none" lIns="0" tIns="0" rIns="0" bIns="0" rtlCol="0">
            <a:spAutoFit/>
          </a:bodyPr>
          <a:lstStyle/>
          <a:p>
            <a:r>
              <a:rPr lang="en-GB" sz="2133" dirty="0">
                <a:solidFill>
                  <a:schemeClr val="accent2"/>
                </a:solidFill>
              </a:rPr>
              <a:t>(e) medicine, human, animal</a:t>
            </a:r>
          </a:p>
        </p:txBody>
      </p:sp>
      <p:sp>
        <p:nvSpPr>
          <p:cNvPr id="21" name="TextBox 20"/>
          <p:cNvSpPr txBox="1"/>
          <p:nvPr/>
        </p:nvSpPr>
        <p:spPr>
          <a:xfrm>
            <a:off x="900513" y="2317480"/>
            <a:ext cx="2578142" cy="328231"/>
          </a:xfrm>
          <a:prstGeom prst="rect">
            <a:avLst/>
          </a:prstGeom>
          <a:noFill/>
          <a:ln>
            <a:noFill/>
          </a:ln>
        </p:spPr>
        <p:txBody>
          <a:bodyPr wrap="none" lIns="0" tIns="0" rIns="0" bIns="0" rtlCol="0">
            <a:spAutoFit/>
          </a:bodyPr>
          <a:lstStyle/>
          <a:p>
            <a:r>
              <a:rPr lang="en-GB" sz="2133" dirty="0">
                <a:solidFill>
                  <a:schemeClr val="accent2"/>
                </a:solidFill>
              </a:rPr>
              <a:t>(f) CMR + ED &gt;0.1%</a:t>
            </a:r>
          </a:p>
        </p:txBody>
      </p:sp>
      <p:sp>
        <p:nvSpPr>
          <p:cNvPr id="22" name="TextBox 21"/>
          <p:cNvSpPr txBox="1"/>
          <p:nvPr/>
        </p:nvSpPr>
        <p:spPr>
          <a:xfrm>
            <a:off x="5131917" y="1893305"/>
            <a:ext cx="359073" cy="328231"/>
          </a:xfrm>
          <a:prstGeom prst="rect">
            <a:avLst/>
          </a:prstGeom>
          <a:noFill/>
          <a:ln>
            <a:noFill/>
          </a:ln>
        </p:spPr>
        <p:txBody>
          <a:bodyPr wrap="none" lIns="0" tIns="0" rIns="0" bIns="0" rtlCol="0">
            <a:spAutoFit/>
          </a:bodyPr>
          <a:lstStyle/>
          <a:p>
            <a:r>
              <a:rPr lang="en-GB" sz="2133" dirty="0">
                <a:solidFill>
                  <a:schemeClr val="accent2"/>
                </a:solidFill>
              </a:rPr>
              <a:t>(g)</a:t>
            </a:r>
          </a:p>
        </p:txBody>
      </p:sp>
      <p:sp>
        <p:nvSpPr>
          <p:cNvPr id="23" name="TextBox 22"/>
          <p:cNvSpPr txBox="1"/>
          <p:nvPr/>
        </p:nvSpPr>
        <p:spPr>
          <a:xfrm>
            <a:off x="9263374" y="5924509"/>
            <a:ext cx="360676" cy="328231"/>
          </a:xfrm>
          <a:prstGeom prst="rect">
            <a:avLst/>
          </a:prstGeom>
          <a:noFill/>
          <a:ln>
            <a:noFill/>
          </a:ln>
        </p:spPr>
        <p:txBody>
          <a:bodyPr wrap="none" lIns="0" tIns="0" rIns="0" bIns="0" rtlCol="0">
            <a:spAutoFit/>
          </a:bodyPr>
          <a:lstStyle/>
          <a:p>
            <a:r>
              <a:rPr lang="en-GB" sz="2133" dirty="0">
                <a:solidFill>
                  <a:schemeClr val="accent2"/>
                </a:solidFill>
              </a:rPr>
              <a:t>(h)</a:t>
            </a:r>
          </a:p>
        </p:txBody>
      </p:sp>
      <p:sp>
        <p:nvSpPr>
          <p:cNvPr id="24" name="TextBox 23"/>
          <p:cNvSpPr txBox="1"/>
          <p:nvPr/>
        </p:nvSpPr>
        <p:spPr>
          <a:xfrm>
            <a:off x="9263375" y="5444604"/>
            <a:ext cx="270908" cy="328231"/>
          </a:xfrm>
          <a:prstGeom prst="rect">
            <a:avLst/>
          </a:prstGeom>
          <a:noFill/>
          <a:ln>
            <a:noFill/>
          </a:ln>
        </p:spPr>
        <p:txBody>
          <a:bodyPr wrap="none" lIns="0" tIns="0" rIns="0" bIns="0" rtlCol="0">
            <a:spAutoFit/>
          </a:bodyPr>
          <a:lstStyle/>
          <a:p>
            <a:r>
              <a:rPr lang="en-GB" sz="2133" dirty="0">
                <a:solidFill>
                  <a:schemeClr val="accent2"/>
                </a:solidFill>
              </a:rPr>
              <a:t>(</a:t>
            </a:r>
            <a:r>
              <a:rPr lang="en-GB" sz="2133" dirty="0" err="1">
                <a:solidFill>
                  <a:schemeClr val="accent2"/>
                </a:solidFill>
              </a:rPr>
              <a:t>i</a:t>
            </a:r>
            <a:r>
              <a:rPr lang="en-GB" sz="2133" dirty="0">
                <a:solidFill>
                  <a:schemeClr val="accent2"/>
                </a:solidFill>
              </a:rPr>
              <a:t>)</a:t>
            </a:r>
          </a:p>
        </p:txBody>
      </p:sp>
      <p:sp>
        <p:nvSpPr>
          <p:cNvPr id="25" name="TextBox 24"/>
          <p:cNvSpPr txBox="1"/>
          <p:nvPr/>
        </p:nvSpPr>
        <p:spPr>
          <a:xfrm>
            <a:off x="900513" y="2949057"/>
            <a:ext cx="291875" cy="328231"/>
          </a:xfrm>
          <a:prstGeom prst="rect">
            <a:avLst/>
          </a:prstGeom>
          <a:noFill/>
          <a:ln>
            <a:noFill/>
          </a:ln>
        </p:spPr>
        <p:txBody>
          <a:bodyPr wrap="none" lIns="0" tIns="0" rIns="0" bIns="0" rtlCol="0">
            <a:spAutoFit/>
          </a:bodyPr>
          <a:lstStyle/>
          <a:p>
            <a:r>
              <a:rPr lang="en-GB" sz="2133" dirty="0">
                <a:solidFill>
                  <a:schemeClr val="accent2"/>
                </a:solidFill>
              </a:rPr>
              <a:t>(j)</a:t>
            </a:r>
          </a:p>
        </p:txBody>
      </p:sp>
      <p:pic>
        <p:nvPicPr>
          <p:cNvPr id="2050" name="Picture 2" descr="C:\Users\hallidas\Desktop\Administration\0 Regulations, Standards, Guidance\Standards\EN 980, EN 1041, ISO 15223, eLabelling, Single Use\ISO 15223\JPG CD\15223-1_5_1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409" y="2804435"/>
            <a:ext cx="616607" cy="61743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136190" y="5444604"/>
            <a:ext cx="344646" cy="328231"/>
          </a:xfrm>
          <a:prstGeom prst="rect">
            <a:avLst/>
          </a:prstGeom>
          <a:noFill/>
          <a:ln>
            <a:noFill/>
          </a:ln>
        </p:spPr>
        <p:txBody>
          <a:bodyPr wrap="none" lIns="0" tIns="0" rIns="0" bIns="0" rtlCol="0">
            <a:spAutoFit/>
          </a:bodyPr>
          <a:lstStyle/>
          <a:p>
            <a:r>
              <a:rPr lang="en-GB" sz="2133" dirty="0">
                <a:solidFill>
                  <a:schemeClr val="accent2"/>
                </a:solidFill>
              </a:rPr>
              <a:t>(k)</a:t>
            </a:r>
          </a:p>
        </p:txBody>
      </p:sp>
      <p:sp>
        <p:nvSpPr>
          <p:cNvPr id="28" name="TextBox 27"/>
          <p:cNvSpPr txBox="1"/>
          <p:nvPr/>
        </p:nvSpPr>
        <p:spPr>
          <a:xfrm>
            <a:off x="5152774" y="4942696"/>
            <a:ext cx="270908" cy="328231"/>
          </a:xfrm>
          <a:prstGeom prst="rect">
            <a:avLst/>
          </a:prstGeom>
          <a:noFill/>
          <a:ln>
            <a:noFill/>
          </a:ln>
        </p:spPr>
        <p:txBody>
          <a:bodyPr wrap="none" lIns="0" tIns="0" rIns="0" bIns="0" rtlCol="0">
            <a:spAutoFit/>
          </a:bodyPr>
          <a:lstStyle/>
          <a:p>
            <a:r>
              <a:rPr lang="en-GB" sz="2133" dirty="0">
                <a:solidFill>
                  <a:schemeClr val="accent2"/>
                </a:solidFill>
              </a:rPr>
              <a:t>(l)</a:t>
            </a:r>
          </a:p>
        </p:txBody>
      </p:sp>
      <p:sp>
        <p:nvSpPr>
          <p:cNvPr id="31" name="TextBox 30"/>
          <p:cNvSpPr txBox="1"/>
          <p:nvPr/>
        </p:nvSpPr>
        <p:spPr>
          <a:xfrm>
            <a:off x="5101251" y="6364164"/>
            <a:ext cx="437620" cy="328231"/>
          </a:xfrm>
          <a:prstGeom prst="rect">
            <a:avLst/>
          </a:prstGeom>
          <a:noFill/>
          <a:ln>
            <a:noFill/>
          </a:ln>
        </p:spPr>
        <p:txBody>
          <a:bodyPr wrap="none" lIns="0" tIns="0" rIns="0" bIns="0" rtlCol="0">
            <a:spAutoFit/>
          </a:bodyPr>
          <a:lstStyle/>
          <a:p>
            <a:r>
              <a:rPr lang="en-GB" sz="2133" dirty="0">
                <a:solidFill>
                  <a:schemeClr val="accent2"/>
                </a:solidFill>
              </a:rPr>
              <a:t>(m)</a:t>
            </a:r>
          </a:p>
        </p:txBody>
      </p:sp>
      <p:sp>
        <p:nvSpPr>
          <p:cNvPr id="32" name="TextBox 31"/>
          <p:cNvSpPr txBox="1"/>
          <p:nvPr/>
        </p:nvSpPr>
        <p:spPr>
          <a:xfrm>
            <a:off x="5136190" y="5924509"/>
            <a:ext cx="360676" cy="328231"/>
          </a:xfrm>
          <a:prstGeom prst="rect">
            <a:avLst/>
          </a:prstGeom>
          <a:noFill/>
          <a:ln>
            <a:noFill/>
          </a:ln>
        </p:spPr>
        <p:txBody>
          <a:bodyPr wrap="none" lIns="0" tIns="0" rIns="0" bIns="0" rtlCol="0">
            <a:spAutoFit/>
          </a:bodyPr>
          <a:lstStyle/>
          <a:p>
            <a:r>
              <a:rPr lang="en-GB" sz="2133" dirty="0">
                <a:solidFill>
                  <a:schemeClr val="accent2"/>
                </a:solidFill>
              </a:rPr>
              <a:t>(n)</a:t>
            </a:r>
          </a:p>
        </p:txBody>
      </p:sp>
      <p:sp>
        <p:nvSpPr>
          <p:cNvPr id="33" name="TextBox 32"/>
          <p:cNvSpPr txBox="1"/>
          <p:nvPr/>
        </p:nvSpPr>
        <p:spPr>
          <a:xfrm>
            <a:off x="924849" y="3565233"/>
            <a:ext cx="2760371" cy="328231"/>
          </a:xfrm>
          <a:prstGeom prst="rect">
            <a:avLst/>
          </a:prstGeom>
          <a:noFill/>
          <a:ln>
            <a:noFill/>
          </a:ln>
        </p:spPr>
        <p:txBody>
          <a:bodyPr wrap="none" lIns="0" tIns="0" rIns="0" bIns="0" rtlCol="0">
            <a:spAutoFit/>
          </a:bodyPr>
          <a:lstStyle/>
          <a:p>
            <a:r>
              <a:rPr lang="en-GB" sz="2133" dirty="0">
                <a:solidFill>
                  <a:schemeClr val="accent2"/>
                </a:solidFill>
              </a:rPr>
              <a:t>(o) reprocessing cycles</a:t>
            </a:r>
          </a:p>
        </p:txBody>
      </p:sp>
      <p:sp>
        <p:nvSpPr>
          <p:cNvPr id="34" name="TextBox 33"/>
          <p:cNvSpPr txBox="1"/>
          <p:nvPr/>
        </p:nvSpPr>
        <p:spPr>
          <a:xfrm>
            <a:off x="924848" y="4141120"/>
            <a:ext cx="2067874" cy="328231"/>
          </a:xfrm>
          <a:prstGeom prst="rect">
            <a:avLst/>
          </a:prstGeom>
          <a:noFill/>
          <a:ln>
            <a:noFill/>
          </a:ln>
        </p:spPr>
        <p:txBody>
          <a:bodyPr wrap="none" lIns="0" tIns="0" rIns="0" bIns="0" rtlCol="0">
            <a:spAutoFit/>
          </a:bodyPr>
          <a:lstStyle/>
          <a:p>
            <a:r>
              <a:rPr lang="en-GB" sz="2133" dirty="0">
                <a:solidFill>
                  <a:schemeClr val="accent2"/>
                </a:solidFill>
              </a:rPr>
              <a:t>(p) custom made</a:t>
            </a:r>
          </a:p>
        </p:txBody>
      </p:sp>
      <p:sp>
        <p:nvSpPr>
          <p:cNvPr id="35" name="TextBox 34"/>
          <p:cNvSpPr txBox="1"/>
          <p:nvPr/>
        </p:nvSpPr>
        <p:spPr>
          <a:xfrm>
            <a:off x="924847" y="4621025"/>
            <a:ext cx="2845907" cy="328231"/>
          </a:xfrm>
          <a:prstGeom prst="rect">
            <a:avLst/>
          </a:prstGeom>
          <a:noFill/>
          <a:ln>
            <a:noFill/>
          </a:ln>
        </p:spPr>
        <p:txBody>
          <a:bodyPr wrap="none" lIns="0" tIns="0" rIns="0" bIns="0" rtlCol="0">
            <a:spAutoFit/>
          </a:bodyPr>
          <a:lstStyle/>
          <a:p>
            <a:r>
              <a:rPr lang="en-GB" sz="2133" dirty="0">
                <a:solidFill>
                  <a:schemeClr val="accent2"/>
                </a:solidFill>
              </a:rPr>
              <a:t>(q) clinical investigation</a:t>
            </a:r>
          </a:p>
        </p:txBody>
      </p:sp>
      <p:sp>
        <p:nvSpPr>
          <p:cNvPr id="36" name="TextBox 35"/>
          <p:cNvSpPr txBox="1"/>
          <p:nvPr/>
        </p:nvSpPr>
        <p:spPr>
          <a:xfrm>
            <a:off x="936022" y="5167834"/>
            <a:ext cx="3240357" cy="984693"/>
          </a:xfrm>
          <a:prstGeom prst="rect">
            <a:avLst/>
          </a:prstGeom>
          <a:noFill/>
          <a:ln>
            <a:noFill/>
          </a:ln>
        </p:spPr>
        <p:txBody>
          <a:bodyPr wrap="square" lIns="0" tIns="0" rIns="0" bIns="0" rtlCol="0">
            <a:spAutoFit/>
          </a:bodyPr>
          <a:lstStyle/>
          <a:p>
            <a:r>
              <a:rPr lang="en-GB" sz="2133" dirty="0">
                <a:solidFill>
                  <a:schemeClr val="accent2"/>
                </a:solidFill>
              </a:rPr>
              <a:t>(r) quantity of constituents – achieving principal intended action</a:t>
            </a:r>
          </a:p>
        </p:txBody>
      </p:sp>
      <p:sp>
        <p:nvSpPr>
          <p:cNvPr id="37" name="TextBox 36"/>
          <p:cNvSpPr txBox="1"/>
          <p:nvPr/>
        </p:nvSpPr>
        <p:spPr>
          <a:xfrm>
            <a:off x="9263375" y="1893305"/>
            <a:ext cx="330219" cy="328231"/>
          </a:xfrm>
          <a:prstGeom prst="rect">
            <a:avLst/>
          </a:prstGeom>
          <a:noFill/>
          <a:ln>
            <a:noFill/>
          </a:ln>
        </p:spPr>
        <p:txBody>
          <a:bodyPr wrap="none" lIns="0" tIns="0" rIns="0" bIns="0" rtlCol="0">
            <a:spAutoFit/>
          </a:bodyPr>
          <a:lstStyle/>
          <a:p>
            <a:r>
              <a:rPr lang="en-GB" sz="2133" dirty="0">
                <a:solidFill>
                  <a:schemeClr val="accent2"/>
                </a:solidFill>
              </a:rPr>
              <a:t>(s)</a:t>
            </a:r>
          </a:p>
        </p:txBody>
      </p:sp>
      <p:sp>
        <p:nvSpPr>
          <p:cNvPr id="38" name="TextBox 37"/>
          <p:cNvSpPr txBox="1"/>
          <p:nvPr/>
        </p:nvSpPr>
        <p:spPr>
          <a:xfrm>
            <a:off x="9359355" y="3333792"/>
            <a:ext cx="2650662" cy="287130"/>
          </a:xfrm>
          <a:prstGeom prst="rect">
            <a:avLst/>
          </a:prstGeom>
          <a:noFill/>
          <a:ln>
            <a:noFill/>
          </a:ln>
        </p:spPr>
        <p:txBody>
          <a:bodyPr wrap="none" lIns="0" tIns="0" rIns="0" bIns="0" rtlCol="0">
            <a:spAutoFit/>
          </a:bodyPr>
          <a:lstStyle/>
          <a:p>
            <a:r>
              <a:rPr lang="en-GB" sz="1866" dirty="0">
                <a:solidFill>
                  <a:schemeClr val="accent2"/>
                </a:solidFill>
              </a:rPr>
              <a:t>Article 18 – Implant Card</a:t>
            </a:r>
          </a:p>
        </p:txBody>
      </p:sp>
      <p:sp>
        <p:nvSpPr>
          <p:cNvPr id="39" name="TextBox 38"/>
          <p:cNvSpPr txBox="1"/>
          <p:nvPr/>
        </p:nvSpPr>
        <p:spPr>
          <a:xfrm>
            <a:off x="9327748" y="6405188"/>
            <a:ext cx="1131720" cy="328231"/>
          </a:xfrm>
          <a:prstGeom prst="rect">
            <a:avLst/>
          </a:prstGeom>
          <a:noFill/>
          <a:ln>
            <a:noFill/>
          </a:ln>
        </p:spPr>
        <p:txBody>
          <a:bodyPr wrap="none" lIns="0" tIns="0" rIns="0" bIns="0" rtlCol="0">
            <a:spAutoFit/>
          </a:bodyPr>
          <a:lstStyle/>
          <a:p>
            <a:r>
              <a:rPr lang="en-GB" sz="2133" dirty="0">
                <a:solidFill>
                  <a:schemeClr val="accent2"/>
                </a:solidFill>
              </a:rPr>
              <a:t>Article 20</a:t>
            </a:r>
          </a:p>
        </p:txBody>
      </p:sp>
    </p:spTree>
    <p:extLst>
      <p:ext uri="{BB962C8B-B14F-4D97-AF65-F5344CB8AC3E}">
        <p14:creationId xmlns:p14="http://schemas.microsoft.com/office/powerpoint/2010/main" val="21171834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80">
                                          <p:stCondLst>
                                            <p:cond delay="0"/>
                                          </p:stCondLst>
                                        </p:cTn>
                                        <p:tgtEl>
                                          <p:spTgt spid="20"/>
                                        </p:tgtEl>
                                      </p:cBhvr>
                                    </p:animEffect>
                                    <p:anim calcmode="lin" valueType="num">
                                      <p:cBhvr>
                                        <p:cTn id="7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7" dur="26">
                                          <p:stCondLst>
                                            <p:cond delay="650"/>
                                          </p:stCondLst>
                                        </p:cTn>
                                        <p:tgtEl>
                                          <p:spTgt spid="20"/>
                                        </p:tgtEl>
                                      </p:cBhvr>
                                      <p:to x="100000" y="60000"/>
                                    </p:animScale>
                                    <p:animScale>
                                      <p:cBhvr>
                                        <p:cTn id="78" dur="166" decel="50000">
                                          <p:stCondLst>
                                            <p:cond delay="676"/>
                                          </p:stCondLst>
                                        </p:cTn>
                                        <p:tgtEl>
                                          <p:spTgt spid="20"/>
                                        </p:tgtEl>
                                      </p:cBhvr>
                                      <p:to x="100000" y="100000"/>
                                    </p:animScale>
                                    <p:animScale>
                                      <p:cBhvr>
                                        <p:cTn id="79" dur="26">
                                          <p:stCondLst>
                                            <p:cond delay="1312"/>
                                          </p:stCondLst>
                                        </p:cTn>
                                        <p:tgtEl>
                                          <p:spTgt spid="20"/>
                                        </p:tgtEl>
                                      </p:cBhvr>
                                      <p:to x="100000" y="80000"/>
                                    </p:animScale>
                                    <p:animScale>
                                      <p:cBhvr>
                                        <p:cTn id="80" dur="166" decel="50000">
                                          <p:stCondLst>
                                            <p:cond delay="1338"/>
                                          </p:stCondLst>
                                        </p:cTn>
                                        <p:tgtEl>
                                          <p:spTgt spid="20"/>
                                        </p:tgtEl>
                                      </p:cBhvr>
                                      <p:to x="100000" y="100000"/>
                                    </p:animScale>
                                    <p:animScale>
                                      <p:cBhvr>
                                        <p:cTn id="81" dur="26">
                                          <p:stCondLst>
                                            <p:cond delay="1642"/>
                                          </p:stCondLst>
                                        </p:cTn>
                                        <p:tgtEl>
                                          <p:spTgt spid="20"/>
                                        </p:tgtEl>
                                      </p:cBhvr>
                                      <p:to x="100000" y="90000"/>
                                    </p:animScale>
                                    <p:animScale>
                                      <p:cBhvr>
                                        <p:cTn id="82" dur="166" decel="50000">
                                          <p:stCondLst>
                                            <p:cond delay="1668"/>
                                          </p:stCondLst>
                                        </p:cTn>
                                        <p:tgtEl>
                                          <p:spTgt spid="20"/>
                                        </p:tgtEl>
                                      </p:cBhvr>
                                      <p:to x="100000" y="100000"/>
                                    </p:animScale>
                                    <p:animScale>
                                      <p:cBhvr>
                                        <p:cTn id="83" dur="26">
                                          <p:stCondLst>
                                            <p:cond delay="1808"/>
                                          </p:stCondLst>
                                        </p:cTn>
                                        <p:tgtEl>
                                          <p:spTgt spid="20"/>
                                        </p:tgtEl>
                                      </p:cBhvr>
                                      <p:to x="100000" y="95000"/>
                                    </p:animScale>
                                    <p:animScale>
                                      <p:cBhvr>
                                        <p:cTn id="84" dur="166" decel="50000">
                                          <p:stCondLst>
                                            <p:cond delay="1834"/>
                                          </p:stCondLst>
                                        </p:cTn>
                                        <p:tgtEl>
                                          <p:spTgt spid="2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80">
                                          <p:stCondLst>
                                            <p:cond delay="0"/>
                                          </p:stCondLst>
                                        </p:cTn>
                                        <p:tgtEl>
                                          <p:spTgt spid="21"/>
                                        </p:tgtEl>
                                      </p:cBhvr>
                                    </p:animEffect>
                                    <p:anim calcmode="lin" valueType="num">
                                      <p:cBhvr>
                                        <p:cTn id="8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3" dur="26">
                                          <p:stCondLst>
                                            <p:cond delay="650"/>
                                          </p:stCondLst>
                                        </p:cTn>
                                        <p:tgtEl>
                                          <p:spTgt spid="21"/>
                                        </p:tgtEl>
                                      </p:cBhvr>
                                      <p:to x="100000" y="60000"/>
                                    </p:animScale>
                                    <p:animScale>
                                      <p:cBhvr>
                                        <p:cTn id="94" dur="166" decel="50000">
                                          <p:stCondLst>
                                            <p:cond delay="676"/>
                                          </p:stCondLst>
                                        </p:cTn>
                                        <p:tgtEl>
                                          <p:spTgt spid="21"/>
                                        </p:tgtEl>
                                      </p:cBhvr>
                                      <p:to x="100000" y="100000"/>
                                    </p:animScale>
                                    <p:animScale>
                                      <p:cBhvr>
                                        <p:cTn id="95" dur="26">
                                          <p:stCondLst>
                                            <p:cond delay="1312"/>
                                          </p:stCondLst>
                                        </p:cTn>
                                        <p:tgtEl>
                                          <p:spTgt spid="21"/>
                                        </p:tgtEl>
                                      </p:cBhvr>
                                      <p:to x="100000" y="80000"/>
                                    </p:animScale>
                                    <p:animScale>
                                      <p:cBhvr>
                                        <p:cTn id="96" dur="166" decel="50000">
                                          <p:stCondLst>
                                            <p:cond delay="1338"/>
                                          </p:stCondLst>
                                        </p:cTn>
                                        <p:tgtEl>
                                          <p:spTgt spid="21"/>
                                        </p:tgtEl>
                                      </p:cBhvr>
                                      <p:to x="100000" y="100000"/>
                                    </p:animScale>
                                    <p:animScale>
                                      <p:cBhvr>
                                        <p:cTn id="97" dur="26">
                                          <p:stCondLst>
                                            <p:cond delay="1642"/>
                                          </p:stCondLst>
                                        </p:cTn>
                                        <p:tgtEl>
                                          <p:spTgt spid="21"/>
                                        </p:tgtEl>
                                      </p:cBhvr>
                                      <p:to x="100000" y="90000"/>
                                    </p:animScale>
                                    <p:animScale>
                                      <p:cBhvr>
                                        <p:cTn id="98" dur="166" decel="50000">
                                          <p:stCondLst>
                                            <p:cond delay="1668"/>
                                          </p:stCondLst>
                                        </p:cTn>
                                        <p:tgtEl>
                                          <p:spTgt spid="21"/>
                                        </p:tgtEl>
                                      </p:cBhvr>
                                      <p:to x="100000" y="100000"/>
                                    </p:animScale>
                                    <p:animScale>
                                      <p:cBhvr>
                                        <p:cTn id="99" dur="26">
                                          <p:stCondLst>
                                            <p:cond delay="1808"/>
                                          </p:stCondLst>
                                        </p:cTn>
                                        <p:tgtEl>
                                          <p:spTgt spid="21"/>
                                        </p:tgtEl>
                                      </p:cBhvr>
                                      <p:to x="100000" y="95000"/>
                                    </p:animScale>
                                    <p:animScale>
                                      <p:cBhvr>
                                        <p:cTn id="100" dur="166" decel="50000">
                                          <p:stCondLst>
                                            <p:cond delay="1834"/>
                                          </p:stCondLst>
                                        </p:cTn>
                                        <p:tgtEl>
                                          <p:spTgt spid="21"/>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80">
                                          <p:stCondLst>
                                            <p:cond delay="0"/>
                                          </p:stCondLst>
                                        </p:cTn>
                                        <p:tgtEl>
                                          <p:spTgt spid="22"/>
                                        </p:tgtEl>
                                      </p:cBhvr>
                                    </p:animEffect>
                                    <p:anim calcmode="lin" valueType="num">
                                      <p:cBhvr>
                                        <p:cTn id="10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09" dur="26">
                                          <p:stCondLst>
                                            <p:cond delay="650"/>
                                          </p:stCondLst>
                                        </p:cTn>
                                        <p:tgtEl>
                                          <p:spTgt spid="22"/>
                                        </p:tgtEl>
                                      </p:cBhvr>
                                      <p:to x="100000" y="60000"/>
                                    </p:animScale>
                                    <p:animScale>
                                      <p:cBhvr>
                                        <p:cTn id="110" dur="166" decel="50000">
                                          <p:stCondLst>
                                            <p:cond delay="676"/>
                                          </p:stCondLst>
                                        </p:cTn>
                                        <p:tgtEl>
                                          <p:spTgt spid="22"/>
                                        </p:tgtEl>
                                      </p:cBhvr>
                                      <p:to x="100000" y="100000"/>
                                    </p:animScale>
                                    <p:animScale>
                                      <p:cBhvr>
                                        <p:cTn id="111" dur="26">
                                          <p:stCondLst>
                                            <p:cond delay="1312"/>
                                          </p:stCondLst>
                                        </p:cTn>
                                        <p:tgtEl>
                                          <p:spTgt spid="22"/>
                                        </p:tgtEl>
                                      </p:cBhvr>
                                      <p:to x="100000" y="80000"/>
                                    </p:animScale>
                                    <p:animScale>
                                      <p:cBhvr>
                                        <p:cTn id="112" dur="166" decel="50000">
                                          <p:stCondLst>
                                            <p:cond delay="1338"/>
                                          </p:stCondLst>
                                        </p:cTn>
                                        <p:tgtEl>
                                          <p:spTgt spid="22"/>
                                        </p:tgtEl>
                                      </p:cBhvr>
                                      <p:to x="100000" y="100000"/>
                                    </p:animScale>
                                    <p:animScale>
                                      <p:cBhvr>
                                        <p:cTn id="113" dur="26">
                                          <p:stCondLst>
                                            <p:cond delay="1642"/>
                                          </p:stCondLst>
                                        </p:cTn>
                                        <p:tgtEl>
                                          <p:spTgt spid="22"/>
                                        </p:tgtEl>
                                      </p:cBhvr>
                                      <p:to x="100000" y="90000"/>
                                    </p:animScale>
                                    <p:animScale>
                                      <p:cBhvr>
                                        <p:cTn id="114" dur="166" decel="50000">
                                          <p:stCondLst>
                                            <p:cond delay="1668"/>
                                          </p:stCondLst>
                                        </p:cTn>
                                        <p:tgtEl>
                                          <p:spTgt spid="22"/>
                                        </p:tgtEl>
                                      </p:cBhvr>
                                      <p:to x="100000" y="100000"/>
                                    </p:animScale>
                                    <p:animScale>
                                      <p:cBhvr>
                                        <p:cTn id="115" dur="26">
                                          <p:stCondLst>
                                            <p:cond delay="1808"/>
                                          </p:stCondLst>
                                        </p:cTn>
                                        <p:tgtEl>
                                          <p:spTgt spid="22"/>
                                        </p:tgtEl>
                                      </p:cBhvr>
                                      <p:to x="100000" y="95000"/>
                                    </p:animScale>
                                    <p:animScale>
                                      <p:cBhvr>
                                        <p:cTn id="116" dur="166" decel="50000">
                                          <p:stCondLst>
                                            <p:cond delay="1834"/>
                                          </p:stCondLst>
                                        </p:cTn>
                                        <p:tgtEl>
                                          <p:spTgt spid="22"/>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down)">
                                      <p:cBhvr>
                                        <p:cTn id="119" dur="580">
                                          <p:stCondLst>
                                            <p:cond delay="0"/>
                                          </p:stCondLst>
                                        </p:cTn>
                                        <p:tgtEl>
                                          <p:spTgt spid="23"/>
                                        </p:tgtEl>
                                      </p:cBhvr>
                                    </p:animEffect>
                                    <p:anim calcmode="lin" valueType="num">
                                      <p:cBhvr>
                                        <p:cTn id="12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5" dur="26">
                                          <p:stCondLst>
                                            <p:cond delay="650"/>
                                          </p:stCondLst>
                                        </p:cTn>
                                        <p:tgtEl>
                                          <p:spTgt spid="23"/>
                                        </p:tgtEl>
                                      </p:cBhvr>
                                      <p:to x="100000" y="60000"/>
                                    </p:animScale>
                                    <p:animScale>
                                      <p:cBhvr>
                                        <p:cTn id="126" dur="166" decel="50000">
                                          <p:stCondLst>
                                            <p:cond delay="676"/>
                                          </p:stCondLst>
                                        </p:cTn>
                                        <p:tgtEl>
                                          <p:spTgt spid="23"/>
                                        </p:tgtEl>
                                      </p:cBhvr>
                                      <p:to x="100000" y="100000"/>
                                    </p:animScale>
                                    <p:animScale>
                                      <p:cBhvr>
                                        <p:cTn id="127" dur="26">
                                          <p:stCondLst>
                                            <p:cond delay="1312"/>
                                          </p:stCondLst>
                                        </p:cTn>
                                        <p:tgtEl>
                                          <p:spTgt spid="23"/>
                                        </p:tgtEl>
                                      </p:cBhvr>
                                      <p:to x="100000" y="80000"/>
                                    </p:animScale>
                                    <p:animScale>
                                      <p:cBhvr>
                                        <p:cTn id="128" dur="166" decel="50000">
                                          <p:stCondLst>
                                            <p:cond delay="1338"/>
                                          </p:stCondLst>
                                        </p:cTn>
                                        <p:tgtEl>
                                          <p:spTgt spid="23"/>
                                        </p:tgtEl>
                                      </p:cBhvr>
                                      <p:to x="100000" y="100000"/>
                                    </p:animScale>
                                    <p:animScale>
                                      <p:cBhvr>
                                        <p:cTn id="129" dur="26">
                                          <p:stCondLst>
                                            <p:cond delay="1642"/>
                                          </p:stCondLst>
                                        </p:cTn>
                                        <p:tgtEl>
                                          <p:spTgt spid="23"/>
                                        </p:tgtEl>
                                      </p:cBhvr>
                                      <p:to x="100000" y="90000"/>
                                    </p:animScale>
                                    <p:animScale>
                                      <p:cBhvr>
                                        <p:cTn id="130" dur="166" decel="50000">
                                          <p:stCondLst>
                                            <p:cond delay="1668"/>
                                          </p:stCondLst>
                                        </p:cTn>
                                        <p:tgtEl>
                                          <p:spTgt spid="23"/>
                                        </p:tgtEl>
                                      </p:cBhvr>
                                      <p:to x="100000" y="100000"/>
                                    </p:animScale>
                                    <p:animScale>
                                      <p:cBhvr>
                                        <p:cTn id="131" dur="26">
                                          <p:stCondLst>
                                            <p:cond delay="1808"/>
                                          </p:stCondLst>
                                        </p:cTn>
                                        <p:tgtEl>
                                          <p:spTgt spid="23"/>
                                        </p:tgtEl>
                                      </p:cBhvr>
                                      <p:to x="100000" y="95000"/>
                                    </p:animScale>
                                    <p:animScale>
                                      <p:cBhvr>
                                        <p:cTn id="132" dur="166" decel="50000">
                                          <p:stCondLst>
                                            <p:cond delay="1834"/>
                                          </p:stCondLst>
                                        </p:cTn>
                                        <p:tgtEl>
                                          <p:spTgt spid="23"/>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80">
                                          <p:stCondLst>
                                            <p:cond delay="0"/>
                                          </p:stCondLst>
                                        </p:cTn>
                                        <p:tgtEl>
                                          <p:spTgt spid="24"/>
                                        </p:tgtEl>
                                      </p:cBhvr>
                                    </p:animEffect>
                                    <p:anim calcmode="lin" valueType="num">
                                      <p:cBhvr>
                                        <p:cTn id="1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41" dur="26">
                                          <p:stCondLst>
                                            <p:cond delay="650"/>
                                          </p:stCondLst>
                                        </p:cTn>
                                        <p:tgtEl>
                                          <p:spTgt spid="24"/>
                                        </p:tgtEl>
                                      </p:cBhvr>
                                      <p:to x="100000" y="60000"/>
                                    </p:animScale>
                                    <p:animScale>
                                      <p:cBhvr>
                                        <p:cTn id="142" dur="166" decel="50000">
                                          <p:stCondLst>
                                            <p:cond delay="676"/>
                                          </p:stCondLst>
                                        </p:cTn>
                                        <p:tgtEl>
                                          <p:spTgt spid="24"/>
                                        </p:tgtEl>
                                      </p:cBhvr>
                                      <p:to x="100000" y="100000"/>
                                    </p:animScale>
                                    <p:animScale>
                                      <p:cBhvr>
                                        <p:cTn id="143" dur="26">
                                          <p:stCondLst>
                                            <p:cond delay="1312"/>
                                          </p:stCondLst>
                                        </p:cTn>
                                        <p:tgtEl>
                                          <p:spTgt spid="24"/>
                                        </p:tgtEl>
                                      </p:cBhvr>
                                      <p:to x="100000" y="80000"/>
                                    </p:animScale>
                                    <p:animScale>
                                      <p:cBhvr>
                                        <p:cTn id="144" dur="166" decel="50000">
                                          <p:stCondLst>
                                            <p:cond delay="1338"/>
                                          </p:stCondLst>
                                        </p:cTn>
                                        <p:tgtEl>
                                          <p:spTgt spid="24"/>
                                        </p:tgtEl>
                                      </p:cBhvr>
                                      <p:to x="100000" y="100000"/>
                                    </p:animScale>
                                    <p:animScale>
                                      <p:cBhvr>
                                        <p:cTn id="145" dur="26">
                                          <p:stCondLst>
                                            <p:cond delay="1642"/>
                                          </p:stCondLst>
                                        </p:cTn>
                                        <p:tgtEl>
                                          <p:spTgt spid="24"/>
                                        </p:tgtEl>
                                      </p:cBhvr>
                                      <p:to x="100000" y="90000"/>
                                    </p:animScale>
                                    <p:animScale>
                                      <p:cBhvr>
                                        <p:cTn id="146" dur="166" decel="50000">
                                          <p:stCondLst>
                                            <p:cond delay="1668"/>
                                          </p:stCondLst>
                                        </p:cTn>
                                        <p:tgtEl>
                                          <p:spTgt spid="24"/>
                                        </p:tgtEl>
                                      </p:cBhvr>
                                      <p:to x="100000" y="100000"/>
                                    </p:animScale>
                                    <p:animScale>
                                      <p:cBhvr>
                                        <p:cTn id="147" dur="26">
                                          <p:stCondLst>
                                            <p:cond delay="1808"/>
                                          </p:stCondLst>
                                        </p:cTn>
                                        <p:tgtEl>
                                          <p:spTgt spid="24"/>
                                        </p:tgtEl>
                                      </p:cBhvr>
                                      <p:to x="100000" y="95000"/>
                                    </p:animScale>
                                    <p:animScale>
                                      <p:cBhvr>
                                        <p:cTn id="148" dur="166" decel="50000">
                                          <p:stCondLst>
                                            <p:cond delay="1834"/>
                                          </p:stCondLst>
                                        </p:cTn>
                                        <p:tgtEl>
                                          <p:spTgt spid="24"/>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wipe(down)">
                                      <p:cBhvr>
                                        <p:cTn id="151" dur="580">
                                          <p:stCondLst>
                                            <p:cond delay="0"/>
                                          </p:stCondLst>
                                        </p:cTn>
                                        <p:tgtEl>
                                          <p:spTgt spid="25"/>
                                        </p:tgtEl>
                                      </p:cBhvr>
                                    </p:animEffect>
                                    <p:anim calcmode="lin" valueType="num">
                                      <p:cBhvr>
                                        <p:cTn id="15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57" dur="26">
                                          <p:stCondLst>
                                            <p:cond delay="650"/>
                                          </p:stCondLst>
                                        </p:cTn>
                                        <p:tgtEl>
                                          <p:spTgt spid="25"/>
                                        </p:tgtEl>
                                      </p:cBhvr>
                                      <p:to x="100000" y="60000"/>
                                    </p:animScale>
                                    <p:animScale>
                                      <p:cBhvr>
                                        <p:cTn id="158" dur="166" decel="50000">
                                          <p:stCondLst>
                                            <p:cond delay="676"/>
                                          </p:stCondLst>
                                        </p:cTn>
                                        <p:tgtEl>
                                          <p:spTgt spid="25"/>
                                        </p:tgtEl>
                                      </p:cBhvr>
                                      <p:to x="100000" y="100000"/>
                                    </p:animScale>
                                    <p:animScale>
                                      <p:cBhvr>
                                        <p:cTn id="159" dur="26">
                                          <p:stCondLst>
                                            <p:cond delay="1312"/>
                                          </p:stCondLst>
                                        </p:cTn>
                                        <p:tgtEl>
                                          <p:spTgt spid="25"/>
                                        </p:tgtEl>
                                      </p:cBhvr>
                                      <p:to x="100000" y="80000"/>
                                    </p:animScale>
                                    <p:animScale>
                                      <p:cBhvr>
                                        <p:cTn id="160" dur="166" decel="50000">
                                          <p:stCondLst>
                                            <p:cond delay="1338"/>
                                          </p:stCondLst>
                                        </p:cTn>
                                        <p:tgtEl>
                                          <p:spTgt spid="25"/>
                                        </p:tgtEl>
                                      </p:cBhvr>
                                      <p:to x="100000" y="100000"/>
                                    </p:animScale>
                                    <p:animScale>
                                      <p:cBhvr>
                                        <p:cTn id="161" dur="26">
                                          <p:stCondLst>
                                            <p:cond delay="1642"/>
                                          </p:stCondLst>
                                        </p:cTn>
                                        <p:tgtEl>
                                          <p:spTgt spid="25"/>
                                        </p:tgtEl>
                                      </p:cBhvr>
                                      <p:to x="100000" y="90000"/>
                                    </p:animScale>
                                    <p:animScale>
                                      <p:cBhvr>
                                        <p:cTn id="162" dur="166" decel="50000">
                                          <p:stCondLst>
                                            <p:cond delay="1668"/>
                                          </p:stCondLst>
                                        </p:cTn>
                                        <p:tgtEl>
                                          <p:spTgt spid="25"/>
                                        </p:tgtEl>
                                      </p:cBhvr>
                                      <p:to x="100000" y="100000"/>
                                    </p:animScale>
                                    <p:animScale>
                                      <p:cBhvr>
                                        <p:cTn id="163" dur="26">
                                          <p:stCondLst>
                                            <p:cond delay="1808"/>
                                          </p:stCondLst>
                                        </p:cTn>
                                        <p:tgtEl>
                                          <p:spTgt spid="25"/>
                                        </p:tgtEl>
                                      </p:cBhvr>
                                      <p:to x="100000" y="95000"/>
                                    </p:animScale>
                                    <p:animScale>
                                      <p:cBhvr>
                                        <p:cTn id="164" dur="166" decel="50000">
                                          <p:stCondLst>
                                            <p:cond delay="1834"/>
                                          </p:stCondLst>
                                        </p:cTn>
                                        <p:tgtEl>
                                          <p:spTgt spid="25"/>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2050"/>
                                        </p:tgtEl>
                                        <p:attrNameLst>
                                          <p:attrName>style.visibility</p:attrName>
                                        </p:attrNameLst>
                                      </p:cBhvr>
                                      <p:to>
                                        <p:strVal val="visible"/>
                                      </p:to>
                                    </p:set>
                                    <p:animEffect transition="in" filter="wipe(down)">
                                      <p:cBhvr>
                                        <p:cTn id="167" dur="580">
                                          <p:stCondLst>
                                            <p:cond delay="0"/>
                                          </p:stCondLst>
                                        </p:cTn>
                                        <p:tgtEl>
                                          <p:spTgt spid="2050"/>
                                        </p:tgtEl>
                                      </p:cBhvr>
                                    </p:animEffect>
                                    <p:anim calcmode="lin" valueType="num">
                                      <p:cBhvr>
                                        <p:cTn id="16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2050"/>
                                        </p:tgtEl>
                                      </p:cBhvr>
                                      <p:to x="100000" y="60000"/>
                                    </p:animScale>
                                    <p:animScale>
                                      <p:cBhvr>
                                        <p:cTn id="174" dur="166" decel="50000">
                                          <p:stCondLst>
                                            <p:cond delay="676"/>
                                          </p:stCondLst>
                                        </p:cTn>
                                        <p:tgtEl>
                                          <p:spTgt spid="2050"/>
                                        </p:tgtEl>
                                      </p:cBhvr>
                                      <p:to x="100000" y="100000"/>
                                    </p:animScale>
                                    <p:animScale>
                                      <p:cBhvr>
                                        <p:cTn id="175" dur="26">
                                          <p:stCondLst>
                                            <p:cond delay="1312"/>
                                          </p:stCondLst>
                                        </p:cTn>
                                        <p:tgtEl>
                                          <p:spTgt spid="2050"/>
                                        </p:tgtEl>
                                      </p:cBhvr>
                                      <p:to x="100000" y="80000"/>
                                    </p:animScale>
                                    <p:animScale>
                                      <p:cBhvr>
                                        <p:cTn id="176" dur="166" decel="50000">
                                          <p:stCondLst>
                                            <p:cond delay="1338"/>
                                          </p:stCondLst>
                                        </p:cTn>
                                        <p:tgtEl>
                                          <p:spTgt spid="2050"/>
                                        </p:tgtEl>
                                      </p:cBhvr>
                                      <p:to x="100000" y="100000"/>
                                    </p:animScale>
                                    <p:animScale>
                                      <p:cBhvr>
                                        <p:cTn id="177" dur="26">
                                          <p:stCondLst>
                                            <p:cond delay="1642"/>
                                          </p:stCondLst>
                                        </p:cTn>
                                        <p:tgtEl>
                                          <p:spTgt spid="2050"/>
                                        </p:tgtEl>
                                      </p:cBhvr>
                                      <p:to x="100000" y="90000"/>
                                    </p:animScale>
                                    <p:animScale>
                                      <p:cBhvr>
                                        <p:cTn id="178" dur="166" decel="50000">
                                          <p:stCondLst>
                                            <p:cond delay="1668"/>
                                          </p:stCondLst>
                                        </p:cTn>
                                        <p:tgtEl>
                                          <p:spTgt spid="2050"/>
                                        </p:tgtEl>
                                      </p:cBhvr>
                                      <p:to x="100000" y="100000"/>
                                    </p:animScale>
                                    <p:animScale>
                                      <p:cBhvr>
                                        <p:cTn id="179" dur="26">
                                          <p:stCondLst>
                                            <p:cond delay="1808"/>
                                          </p:stCondLst>
                                        </p:cTn>
                                        <p:tgtEl>
                                          <p:spTgt spid="2050"/>
                                        </p:tgtEl>
                                      </p:cBhvr>
                                      <p:to x="100000" y="95000"/>
                                    </p:animScale>
                                    <p:animScale>
                                      <p:cBhvr>
                                        <p:cTn id="180" dur="166" decel="50000">
                                          <p:stCondLst>
                                            <p:cond delay="1834"/>
                                          </p:stCondLst>
                                        </p:cTn>
                                        <p:tgtEl>
                                          <p:spTgt spid="2050"/>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27"/>
                                        </p:tgtEl>
                                        <p:attrNameLst>
                                          <p:attrName>style.visibility</p:attrName>
                                        </p:attrNameLst>
                                      </p:cBhvr>
                                      <p:to>
                                        <p:strVal val="visible"/>
                                      </p:to>
                                    </p:set>
                                    <p:animEffect transition="in" filter="wipe(down)">
                                      <p:cBhvr>
                                        <p:cTn id="183" dur="580">
                                          <p:stCondLst>
                                            <p:cond delay="0"/>
                                          </p:stCondLst>
                                        </p:cTn>
                                        <p:tgtEl>
                                          <p:spTgt spid="27"/>
                                        </p:tgtEl>
                                      </p:cBhvr>
                                    </p:animEffect>
                                    <p:anim calcmode="lin" valueType="num">
                                      <p:cBhvr>
                                        <p:cTn id="18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89" dur="26">
                                          <p:stCondLst>
                                            <p:cond delay="650"/>
                                          </p:stCondLst>
                                        </p:cTn>
                                        <p:tgtEl>
                                          <p:spTgt spid="27"/>
                                        </p:tgtEl>
                                      </p:cBhvr>
                                      <p:to x="100000" y="60000"/>
                                    </p:animScale>
                                    <p:animScale>
                                      <p:cBhvr>
                                        <p:cTn id="190" dur="166" decel="50000">
                                          <p:stCondLst>
                                            <p:cond delay="676"/>
                                          </p:stCondLst>
                                        </p:cTn>
                                        <p:tgtEl>
                                          <p:spTgt spid="27"/>
                                        </p:tgtEl>
                                      </p:cBhvr>
                                      <p:to x="100000" y="100000"/>
                                    </p:animScale>
                                    <p:animScale>
                                      <p:cBhvr>
                                        <p:cTn id="191" dur="26">
                                          <p:stCondLst>
                                            <p:cond delay="1312"/>
                                          </p:stCondLst>
                                        </p:cTn>
                                        <p:tgtEl>
                                          <p:spTgt spid="27"/>
                                        </p:tgtEl>
                                      </p:cBhvr>
                                      <p:to x="100000" y="80000"/>
                                    </p:animScale>
                                    <p:animScale>
                                      <p:cBhvr>
                                        <p:cTn id="192" dur="166" decel="50000">
                                          <p:stCondLst>
                                            <p:cond delay="1338"/>
                                          </p:stCondLst>
                                        </p:cTn>
                                        <p:tgtEl>
                                          <p:spTgt spid="27"/>
                                        </p:tgtEl>
                                      </p:cBhvr>
                                      <p:to x="100000" y="100000"/>
                                    </p:animScale>
                                    <p:animScale>
                                      <p:cBhvr>
                                        <p:cTn id="193" dur="26">
                                          <p:stCondLst>
                                            <p:cond delay="1642"/>
                                          </p:stCondLst>
                                        </p:cTn>
                                        <p:tgtEl>
                                          <p:spTgt spid="27"/>
                                        </p:tgtEl>
                                      </p:cBhvr>
                                      <p:to x="100000" y="90000"/>
                                    </p:animScale>
                                    <p:animScale>
                                      <p:cBhvr>
                                        <p:cTn id="194" dur="166" decel="50000">
                                          <p:stCondLst>
                                            <p:cond delay="1668"/>
                                          </p:stCondLst>
                                        </p:cTn>
                                        <p:tgtEl>
                                          <p:spTgt spid="27"/>
                                        </p:tgtEl>
                                      </p:cBhvr>
                                      <p:to x="100000" y="100000"/>
                                    </p:animScale>
                                    <p:animScale>
                                      <p:cBhvr>
                                        <p:cTn id="195" dur="26">
                                          <p:stCondLst>
                                            <p:cond delay="1808"/>
                                          </p:stCondLst>
                                        </p:cTn>
                                        <p:tgtEl>
                                          <p:spTgt spid="27"/>
                                        </p:tgtEl>
                                      </p:cBhvr>
                                      <p:to x="100000" y="95000"/>
                                    </p:animScale>
                                    <p:animScale>
                                      <p:cBhvr>
                                        <p:cTn id="196" dur="166" decel="50000">
                                          <p:stCondLst>
                                            <p:cond delay="1834"/>
                                          </p:stCondLst>
                                        </p:cTn>
                                        <p:tgtEl>
                                          <p:spTgt spid="27"/>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28"/>
                                        </p:tgtEl>
                                        <p:attrNameLst>
                                          <p:attrName>style.visibility</p:attrName>
                                        </p:attrNameLst>
                                      </p:cBhvr>
                                      <p:to>
                                        <p:strVal val="visible"/>
                                      </p:to>
                                    </p:set>
                                    <p:animEffect transition="in" filter="wipe(down)">
                                      <p:cBhvr>
                                        <p:cTn id="199" dur="580">
                                          <p:stCondLst>
                                            <p:cond delay="0"/>
                                          </p:stCondLst>
                                        </p:cTn>
                                        <p:tgtEl>
                                          <p:spTgt spid="28"/>
                                        </p:tgtEl>
                                      </p:cBhvr>
                                    </p:animEffect>
                                    <p:anim calcmode="lin" valueType="num">
                                      <p:cBhvr>
                                        <p:cTn id="20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05" dur="26">
                                          <p:stCondLst>
                                            <p:cond delay="650"/>
                                          </p:stCondLst>
                                        </p:cTn>
                                        <p:tgtEl>
                                          <p:spTgt spid="28"/>
                                        </p:tgtEl>
                                      </p:cBhvr>
                                      <p:to x="100000" y="60000"/>
                                    </p:animScale>
                                    <p:animScale>
                                      <p:cBhvr>
                                        <p:cTn id="206" dur="166" decel="50000">
                                          <p:stCondLst>
                                            <p:cond delay="676"/>
                                          </p:stCondLst>
                                        </p:cTn>
                                        <p:tgtEl>
                                          <p:spTgt spid="28"/>
                                        </p:tgtEl>
                                      </p:cBhvr>
                                      <p:to x="100000" y="100000"/>
                                    </p:animScale>
                                    <p:animScale>
                                      <p:cBhvr>
                                        <p:cTn id="207" dur="26">
                                          <p:stCondLst>
                                            <p:cond delay="1312"/>
                                          </p:stCondLst>
                                        </p:cTn>
                                        <p:tgtEl>
                                          <p:spTgt spid="28"/>
                                        </p:tgtEl>
                                      </p:cBhvr>
                                      <p:to x="100000" y="80000"/>
                                    </p:animScale>
                                    <p:animScale>
                                      <p:cBhvr>
                                        <p:cTn id="208" dur="166" decel="50000">
                                          <p:stCondLst>
                                            <p:cond delay="1338"/>
                                          </p:stCondLst>
                                        </p:cTn>
                                        <p:tgtEl>
                                          <p:spTgt spid="28"/>
                                        </p:tgtEl>
                                      </p:cBhvr>
                                      <p:to x="100000" y="100000"/>
                                    </p:animScale>
                                    <p:animScale>
                                      <p:cBhvr>
                                        <p:cTn id="209" dur="26">
                                          <p:stCondLst>
                                            <p:cond delay="1642"/>
                                          </p:stCondLst>
                                        </p:cTn>
                                        <p:tgtEl>
                                          <p:spTgt spid="28"/>
                                        </p:tgtEl>
                                      </p:cBhvr>
                                      <p:to x="100000" y="90000"/>
                                    </p:animScale>
                                    <p:animScale>
                                      <p:cBhvr>
                                        <p:cTn id="210" dur="166" decel="50000">
                                          <p:stCondLst>
                                            <p:cond delay="1668"/>
                                          </p:stCondLst>
                                        </p:cTn>
                                        <p:tgtEl>
                                          <p:spTgt spid="28"/>
                                        </p:tgtEl>
                                      </p:cBhvr>
                                      <p:to x="100000" y="100000"/>
                                    </p:animScale>
                                    <p:animScale>
                                      <p:cBhvr>
                                        <p:cTn id="211" dur="26">
                                          <p:stCondLst>
                                            <p:cond delay="1808"/>
                                          </p:stCondLst>
                                        </p:cTn>
                                        <p:tgtEl>
                                          <p:spTgt spid="28"/>
                                        </p:tgtEl>
                                      </p:cBhvr>
                                      <p:to x="100000" y="95000"/>
                                    </p:animScale>
                                    <p:animScale>
                                      <p:cBhvr>
                                        <p:cTn id="212" dur="166" decel="50000">
                                          <p:stCondLst>
                                            <p:cond delay="1834"/>
                                          </p:stCondLst>
                                        </p:cTn>
                                        <p:tgtEl>
                                          <p:spTgt spid="28"/>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31"/>
                                        </p:tgtEl>
                                        <p:attrNameLst>
                                          <p:attrName>style.visibility</p:attrName>
                                        </p:attrNameLst>
                                      </p:cBhvr>
                                      <p:to>
                                        <p:strVal val="visible"/>
                                      </p:to>
                                    </p:set>
                                    <p:animEffect transition="in" filter="wipe(down)">
                                      <p:cBhvr>
                                        <p:cTn id="215" dur="580">
                                          <p:stCondLst>
                                            <p:cond delay="0"/>
                                          </p:stCondLst>
                                        </p:cTn>
                                        <p:tgtEl>
                                          <p:spTgt spid="31"/>
                                        </p:tgtEl>
                                      </p:cBhvr>
                                    </p:animEffect>
                                    <p:anim calcmode="lin" valueType="num">
                                      <p:cBhvr>
                                        <p:cTn id="21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21" dur="26">
                                          <p:stCondLst>
                                            <p:cond delay="650"/>
                                          </p:stCondLst>
                                        </p:cTn>
                                        <p:tgtEl>
                                          <p:spTgt spid="31"/>
                                        </p:tgtEl>
                                      </p:cBhvr>
                                      <p:to x="100000" y="60000"/>
                                    </p:animScale>
                                    <p:animScale>
                                      <p:cBhvr>
                                        <p:cTn id="222" dur="166" decel="50000">
                                          <p:stCondLst>
                                            <p:cond delay="676"/>
                                          </p:stCondLst>
                                        </p:cTn>
                                        <p:tgtEl>
                                          <p:spTgt spid="31"/>
                                        </p:tgtEl>
                                      </p:cBhvr>
                                      <p:to x="100000" y="100000"/>
                                    </p:animScale>
                                    <p:animScale>
                                      <p:cBhvr>
                                        <p:cTn id="223" dur="26">
                                          <p:stCondLst>
                                            <p:cond delay="1312"/>
                                          </p:stCondLst>
                                        </p:cTn>
                                        <p:tgtEl>
                                          <p:spTgt spid="31"/>
                                        </p:tgtEl>
                                      </p:cBhvr>
                                      <p:to x="100000" y="80000"/>
                                    </p:animScale>
                                    <p:animScale>
                                      <p:cBhvr>
                                        <p:cTn id="224" dur="166" decel="50000">
                                          <p:stCondLst>
                                            <p:cond delay="1338"/>
                                          </p:stCondLst>
                                        </p:cTn>
                                        <p:tgtEl>
                                          <p:spTgt spid="31"/>
                                        </p:tgtEl>
                                      </p:cBhvr>
                                      <p:to x="100000" y="100000"/>
                                    </p:animScale>
                                    <p:animScale>
                                      <p:cBhvr>
                                        <p:cTn id="225" dur="26">
                                          <p:stCondLst>
                                            <p:cond delay="1642"/>
                                          </p:stCondLst>
                                        </p:cTn>
                                        <p:tgtEl>
                                          <p:spTgt spid="31"/>
                                        </p:tgtEl>
                                      </p:cBhvr>
                                      <p:to x="100000" y="90000"/>
                                    </p:animScale>
                                    <p:animScale>
                                      <p:cBhvr>
                                        <p:cTn id="226" dur="166" decel="50000">
                                          <p:stCondLst>
                                            <p:cond delay="1668"/>
                                          </p:stCondLst>
                                        </p:cTn>
                                        <p:tgtEl>
                                          <p:spTgt spid="31"/>
                                        </p:tgtEl>
                                      </p:cBhvr>
                                      <p:to x="100000" y="100000"/>
                                    </p:animScale>
                                    <p:animScale>
                                      <p:cBhvr>
                                        <p:cTn id="227" dur="26">
                                          <p:stCondLst>
                                            <p:cond delay="1808"/>
                                          </p:stCondLst>
                                        </p:cTn>
                                        <p:tgtEl>
                                          <p:spTgt spid="31"/>
                                        </p:tgtEl>
                                      </p:cBhvr>
                                      <p:to x="100000" y="95000"/>
                                    </p:animScale>
                                    <p:animScale>
                                      <p:cBhvr>
                                        <p:cTn id="228" dur="166" decel="50000">
                                          <p:stCondLst>
                                            <p:cond delay="1834"/>
                                          </p:stCondLst>
                                        </p:cTn>
                                        <p:tgtEl>
                                          <p:spTgt spid="31"/>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32"/>
                                        </p:tgtEl>
                                        <p:attrNameLst>
                                          <p:attrName>style.visibility</p:attrName>
                                        </p:attrNameLst>
                                      </p:cBhvr>
                                      <p:to>
                                        <p:strVal val="visible"/>
                                      </p:to>
                                    </p:set>
                                    <p:animEffect transition="in" filter="wipe(down)">
                                      <p:cBhvr>
                                        <p:cTn id="231" dur="580">
                                          <p:stCondLst>
                                            <p:cond delay="0"/>
                                          </p:stCondLst>
                                        </p:cTn>
                                        <p:tgtEl>
                                          <p:spTgt spid="32"/>
                                        </p:tgtEl>
                                      </p:cBhvr>
                                    </p:animEffect>
                                    <p:anim calcmode="lin" valueType="num">
                                      <p:cBhvr>
                                        <p:cTn id="23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37" dur="26">
                                          <p:stCondLst>
                                            <p:cond delay="650"/>
                                          </p:stCondLst>
                                        </p:cTn>
                                        <p:tgtEl>
                                          <p:spTgt spid="32"/>
                                        </p:tgtEl>
                                      </p:cBhvr>
                                      <p:to x="100000" y="60000"/>
                                    </p:animScale>
                                    <p:animScale>
                                      <p:cBhvr>
                                        <p:cTn id="238" dur="166" decel="50000">
                                          <p:stCondLst>
                                            <p:cond delay="676"/>
                                          </p:stCondLst>
                                        </p:cTn>
                                        <p:tgtEl>
                                          <p:spTgt spid="32"/>
                                        </p:tgtEl>
                                      </p:cBhvr>
                                      <p:to x="100000" y="100000"/>
                                    </p:animScale>
                                    <p:animScale>
                                      <p:cBhvr>
                                        <p:cTn id="239" dur="26">
                                          <p:stCondLst>
                                            <p:cond delay="1312"/>
                                          </p:stCondLst>
                                        </p:cTn>
                                        <p:tgtEl>
                                          <p:spTgt spid="32"/>
                                        </p:tgtEl>
                                      </p:cBhvr>
                                      <p:to x="100000" y="80000"/>
                                    </p:animScale>
                                    <p:animScale>
                                      <p:cBhvr>
                                        <p:cTn id="240" dur="166" decel="50000">
                                          <p:stCondLst>
                                            <p:cond delay="1338"/>
                                          </p:stCondLst>
                                        </p:cTn>
                                        <p:tgtEl>
                                          <p:spTgt spid="32"/>
                                        </p:tgtEl>
                                      </p:cBhvr>
                                      <p:to x="100000" y="100000"/>
                                    </p:animScale>
                                    <p:animScale>
                                      <p:cBhvr>
                                        <p:cTn id="241" dur="26">
                                          <p:stCondLst>
                                            <p:cond delay="1642"/>
                                          </p:stCondLst>
                                        </p:cTn>
                                        <p:tgtEl>
                                          <p:spTgt spid="32"/>
                                        </p:tgtEl>
                                      </p:cBhvr>
                                      <p:to x="100000" y="90000"/>
                                    </p:animScale>
                                    <p:animScale>
                                      <p:cBhvr>
                                        <p:cTn id="242" dur="166" decel="50000">
                                          <p:stCondLst>
                                            <p:cond delay="1668"/>
                                          </p:stCondLst>
                                        </p:cTn>
                                        <p:tgtEl>
                                          <p:spTgt spid="32"/>
                                        </p:tgtEl>
                                      </p:cBhvr>
                                      <p:to x="100000" y="100000"/>
                                    </p:animScale>
                                    <p:animScale>
                                      <p:cBhvr>
                                        <p:cTn id="243" dur="26">
                                          <p:stCondLst>
                                            <p:cond delay="1808"/>
                                          </p:stCondLst>
                                        </p:cTn>
                                        <p:tgtEl>
                                          <p:spTgt spid="32"/>
                                        </p:tgtEl>
                                      </p:cBhvr>
                                      <p:to x="100000" y="95000"/>
                                    </p:animScale>
                                    <p:animScale>
                                      <p:cBhvr>
                                        <p:cTn id="244" dur="166" decel="50000">
                                          <p:stCondLst>
                                            <p:cond delay="1834"/>
                                          </p:stCondLst>
                                        </p:cTn>
                                        <p:tgtEl>
                                          <p:spTgt spid="32"/>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33"/>
                                        </p:tgtEl>
                                        <p:attrNameLst>
                                          <p:attrName>style.visibility</p:attrName>
                                        </p:attrNameLst>
                                      </p:cBhvr>
                                      <p:to>
                                        <p:strVal val="visible"/>
                                      </p:to>
                                    </p:set>
                                    <p:animEffect transition="in" filter="wipe(down)">
                                      <p:cBhvr>
                                        <p:cTn id="247" dur="580">
                                          <p:stCondLst>
                                            <p:cond delay="0"/>
                                          </p:stCondLst>
                                        </p:cTn>
                                        <p:tgtEl>
                                          <p:spTgt spid="33"/>
                                        </p:tgtEl>
                                      </p:cBhvr>
                                    </p:animEffect>
                                    <p:anim calcmode="lin" valueType="num">
                                      <p:cBhvr>
                                        <p:cTn id="24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53" dur="26">
                                          <p:stCondLst>
                                            <p:cond delay="650"/>
                                          </p:stCondLst>
                                        </p:cTn>
                                        <p:tgtEl>
                                          <p:spTgt spid="33"/>
                                        </p:tgtEl>
                                      </p:cBhvr>
                                      <p:to x="100000" y="60000"/>
                                    </p:animScale>
                                    <p:animScale>
                                      <p:cBhvr>
                                        <p:cTn id="254" dur="166" decel="50000">
                                          <p:stCondLst>
                                            <p:cond delay="676"/>
                                          </p:stCondLst>
                                        </p:cTn>
                                        <p:tgtEl>
                                          <p:spTgt spid="33"/>
                                        </p:tgtEl>
                                      </p:cBhvr>
                                      <p:to x="100000" y="100000"/>
                                    </p:animScale>
                                    <p:animScale>
                                      <p:cBhvr>
                                        <p:cTn id="255" dur="26">
                                          <p:stCondLst>
                                            <p:cond delay="1312"/>
                                          </p:stCondLst>
                                        </p:cTn>
                                        <p:tgtEl>
                                          <p:spTgt spid="33"/>
                                        </p:tgtEl>
                                      </p:cBhvr>
                                      <p:to x="100000" y="80000"/>
                                    </p:animScale>
                                    <p:animScale>
                                      <p:cBhvr>
                                        <p:cTn id="256" dur="166" decel="50000">
                                          <p:stCondLst>
                                            <p:cond delay="1338"/>
                                          </p:stCondLst>
                                        </p:cTn>
                                        <p:tgtEl>
                                          <p:spTgt spid="33"/>
                                        </p:tgtEl>
                                      </p:cBhvr>
                                      <p:to x="100000" y="100000"/>
                                    </p:animScale>
                                    <p:animScale>
                                      <p:cBhvr>
                                        <p:cTn id="257" dur="26">
                                          <p:stCondLst>
                                            <p:cond delay="1642"/>
                                          </p:stCondLst>
                                        </p:cTn>
                                        <p:tgtEl>
                                          <p:spTgt spid="33"/>
                                        </p:tgtEl>
                                      </p:cBhvr>
                                      <p:to x="100000" y="90000"/>
                                    </p:animScale>
                                    <p:animScale>
                                      <p:cBhvr>
                                        <p:cTn id="258" dur="166" decel="50000">
                                          <p:stCondLst>
                                            <p:cond delay="1668"/>
                                          </p:stCondLst>
                                        </p:cTn>
                                        <p:tgtEl>
                                          <p:spTgt spid="33"/>
                                        </p:tgtEl>
                                      </p:cBhvr>
                                      <p:to x="100000" y="100000"/>
                                    </p:animScale>
                                    <p:animScale>
                                      <p:cBhvr>
                                        <p:cTn id="259" dur="26">
                                          <p:stCondLst>
                                            <p:cond delay="1808"/>
                                          </p:stCondLst>
                                        </p:cTn>
                                        <p:tgtEl>
                                          <p:spTgt spid="33"/>
                                        </p:tgtEl>
                                      </p:cBhvr>
                                      <p:to x="100000" y="95000"/>
                                    </p:animScale>
                                    <p:animScale>
                                      <p:cBhvr>
                                        <p:cTn id="260" dur="166" decel="50000">
                                          <p:stCondLst>
                                            <p:cond delay="1834"/>
                                          </p:stCondLst>
                                        </p:cTn>
                                        <p:tgtEl>
                                          <p:spTgt spid="33"/>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34"/>
                                        </p:tgtEl>
                                        <p:attrNameLst>
                                          <p:attrName>style.visibility</p:attrName>
                                        </p:attrNameLst>
                                      </p:cBhvr>
                                      <p:to>
                                        <p:strVal val="visible"/>
                                      </p:to>
                                    </p:set>
                                    <p:animEffect transition="in" filter="wipe(down)">
                                      <p:cBhvr>
                                        <p:cTn id="263" dur="580">
                                          <p:stCondLst>
                                            <p:cond delay="0"/>
                                          </p:stCondLst>
                                        </p:cTn>
                                        <p:tgtEl>
                                          <p:spTgt spid="34"/>
                                        </p:tgtEl>
                                      </p:cBhvr>
                                    </p:animEffect>
                                    <p:anim calcmode="lin" valueType="num">
                                      <p:cBhvr>
                                        <p:cTn id="26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69" dur="26">
                                          <p:stCondLst>
                                            <p:cond delay="650"/>
                                          </p:stCondLst>
                                        </p:cTn>
                                        <p:tgtEl>
                                          <p:spTgt spid="34"/>
                                        </p:tgtEl>
                                      </p:cBhvr>
                                      <p:to x="100000" y="60000"/>
                                    </p:animScale>
                                    <p:animScale>
                                      <p:cBhvr>
                                        <p:cTn id="270" dur="166" decel="50000">
                                          <p:stCondLst>
                                            <p:cond delay="676"/>
                                          </p:stCondLst>
                                        </p:cTn>
                                        <p:tgtEl>
                                          <p:spTgt spid="34"/>
                                        </p:tgtEl>
                                      </p:cBhvr>
                                      <p:to x="100000" y="100000"/>
                                    </p:animScale>
                                    <p:animScale>
                                      <p:cBhvr>
                                        <p:cTn id="271" dur="26">
                                          <p:stCondLst>
                                            <p:cond delay="1312"/>
                                          </p:stCondLst>
                                        </p:cTn>
                                        <p:tgtEl>
                                          <p:spTgt spid="34"/>
                                        </p:tgtEl>
                                      </p:cBhvr>
                                      <p:to x="100000" y="80000"/>
                                    </p:animScale>
                                    <p:animScale>
                                      <p:cBhvr>
                                        <p:cTn id="272" dur="166" decel="50000">
                                          <p:stCondLst>
                                            <p:cond delay="1338"/>
                                          </p:stCondLst>
                                        </p:cTn>
                                        <p:tgtEl>
                                          <p:spTgt spid="34"/>
                                        </p:tgtEl>
                                      </p:cBhvr>
                                      <p:to x="100000" y="100000"/>
                                    </p:animScale>
                                    <p:animScale>
                                      <p:cBhvr>
                                        <p:cTn id="273" dur="26">
                                          <p:stCondLst>
                                            <p:cond delay="1642"/>
                                          </p:stCondLst>
                                        </p:cTn>
                                        <p:tgtEl>
                                          <p:spTgt spid="34"/>
                                        </p:tgtEl>
                                      </p:cBhvr>
                                      <p:to x="100000" y="90000"/>
                                    </p:animScale>
                                    <p:animScale>
                                      <p:cBhvr>
                                        <p:cTn id="274" dur="166" decel="50000">
                                          <p:stCondLst>
                                            <p:cond delay="1668"/>
                                          </p:stCondLst>
                                        </p:cTn>
                                        <p:tgtEl>
                                          <p:spTgt spid="34"/>
                                        </p:tgtEl>
                                      </p:cBhvr>
                                      <p:to x="100000" y="100000"/>
                                    </p:animScale>
                                    <p:animScale>
                                      <p:cBhvr>
                                        <p:cTn id="275" dur="26">
                                          <p:stCondLst>
                                            <p:cond delay="1808"/>
                                          </p:stCondLst>
                                        </p:cTn>
                                        <p:tgtEl>
                                          <p:spTgt spid="34"/>
                                        </p:tgtEl>
                                      </p:cBhvr>
                                      <p:to x="100000" y="95000"/>
                                    </p:animScale>
                                    <p:animScale>
                                      <p:cBhvr>
                                        <p:cTn id="276" dur="166" decel="50000">
                                          <p:stCondLst>
                                            <p:cond delay="1834"/>
                                          </p:stCondLst>
                                        </p:cTn>
                                        <p:tgtEl>
                                          <p:spTgt spid="34"/>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35"/>
                                        </p:tgtEl>
                                        <p:attrNameLst>
                                          <p:attrName>style.visibility</p:attrName>
                                        </p:attrNameLst>
                                      </p:cBhvr>
                                      <p:to>
                                        <p:strVal val="visible"/>
                                      </p:to>
                                    </p:set>
                                    <p:animEffect transition="in" filter="wipe(down)">
                                      <p:cBhvr>
                                        <p:cTn id="279" dur="580">
                                          <p:stCondLst>
                                            <p:cond delay="0"/>
                                          </p:stCondLst>
                                        </p:cTn>
                                        <p:tgtEl>
                                          <p:spTgt spid="35"/>
                                        </p:tgtEl>
                                      </p:cBhvr>
                                    </p:animEffect>
                                    <p:anim calcmode="lin" valueType="num">
                                      <p:cBhvr>
                                        <p:cTn id="280"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85" dur="26">
                                          <p:stCondLst>
                                            <p:cond delay="650"/>
                                          </p:stCondLst>
                                        </p:cTn>
                                        <p:tgtEl>
                                          <p:spTgt spid="35"/>
                                        </p:tgtEl>
                                      </p:cBhvr>
                                      <p:to x="100000" y="60000"/>
                                    </p:animScale>
                                    <p:animScale>
                                      <p:cBhvr>
                                        <p:cTn id="286" dur="166" decel="50000">
                                          <p:stCondLst>
                                            <p:cond delay="676"/>
                                          </p:stCondLst>
                                        </p:cTn>
                                        <p:tgtEl>
                                          <p:spTgt spid="35"/>
                                        </p:tgtEl>
                                      </p:cBhvr>
                                      <p:to x="100000" y="100000"/>
                                    </p:animScale>
                                    <p:animScale>
                                      <p:cBhvr>
                                        <p:cTn id="287" dur="26">
                                          <p:stCondLst>
                                            <p:cond delay="1312"/>
                                          </p:stCondLst>
                                        </p:cTn>
                                        <p:tgtEl>
                                          <p:spTgt spid="35"/>
                                        </p:tgtEl>
                                      </p:cBhvr>
                                      <p:to x="100000" y="80000"/>
                                    </p:animScale>
                                    <p:animScale>
                                      <p:cBhvr>
                                        <p:cTn id="288" dur="166" decel="50000">
                                          <p:stCondLst>
                                            <p:cond delay="1338"/>
                                          </p:stCondLst>
                                        </p:cTn>
                                        <p:tgtEl>
                                          <p:spTgt spid="35"/>
                                        </p:tgtEl>
                                      </p:cBhvr>
                                      <p:to x="100000" y="100000"/>
                                    </p:animScale>
                                    <p:animScale>
                                      <p:cBhvr>
                                        <p:cTn id="289" dur="26">
                                          <p:stCondLst>
                                            <p:cond delay="1642"/>
                                          </p:stCondLst>
                                        </p:cTn>
                                        <p:tgtEl>
                                          <p:spTgt spid="35"/>
                                        </p:tgtEl>
                                      </p:cBhvr>
                                      <p:to x="100000" y="90000"/>
                                    </p:animScale>
                                    <p:animScale>
                                      <p:cBhvr>
                                        <p:cTn id="290" dur="166" decel="50000">
                                          <p:stCondLst>
                                            <p:cond delay="1668"/>
                                          </p:stCondLst>
                                        </p:cTn>
                                        <p:tgtEl>
                                          <p:spTgt spid="35"/>
                                        </p:tgtEl>
                                      </p:cBhvr>
                                      <p:to x="100000" y="100000"/>
                                    </p:animScale>
                                    <p:animScale>
                                      <p:cBhvr>
                                        <p:cTn id="291" dur="26">
                                          <p:stCondLst>
                                            <p:cond delay="1808"/>
                                          </p:stCondLst>
                                        </p:cTn>
                                        <p:tgtEl>
                                          <p:spTgt spid="35"/>
                                        </p:tgtEl>
                                      </p:cBhvr>
                                      <p:to x="100000" y="95000"/>
                                    </p:animScale>
                                    <p:animScale>
                                      <p:cBhvr>
                                        <p:cTn id="292" dur="166" decel="50000">
                                          <p:stCondLst>
                                            <p:cond delay="1834"/>
                                          </p:stCondLst>
                                        </p:cTn>
                                        <p:tgtEl>
                                          <p:spTgt spid="35"/>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36"/>
                                        </p:tgtEl>
                                        <p:attrNameLst>
                                          <p:attrName>style.visibility</p:attrName>
                                        </p:attrNameLst>
                                      </p:cBhvr>
                                      <p:to>
                                        <p:strVal val="visible"/>
                                      </p:to>
                                    </p:set>
                                    <p:animEffect transition="in" filter="wipe(down)">
                                      <p:cBhvr>
                                        <p:cTn id="295" dur="580">
                                          <p:stCondLst>
                                            <p:cond delay="0"/>
                                          </p:stCondLst>
                                        </p:cTn>
                                        <p:tgtEl>
                                          <p:spTgt spid="36"/>
                                        </p:tgtEl>
                                      </p:cBhvr>
                                    </p:animEffect>
                                    <p:anim calcmode="lin" valueType="num">
                                      <p:cBhvr>
                                        <p:cTn id="29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1" dur="26">
                                          <p:stCondLst>
                                            <p:cond delay="650"/>
                                          </p:stCondLst>
                                        </p:cTn>
                                        <p:tgtEl>
                                          <p:spTgt spid="36"/>
                                        </p:tgtEl>
                                      </p:cBhvr>
                                      <p:to x="100000" y="60000"/>
                                    </p:animScale>
                                    <p:animScale>
                                      <p:cBhvr>
                                        <p:cTn id="302" dur="166" decel="50000">
                                          <p:stCondLst>
                                            <p:cond delay="676"/>
                                          </p:stCondLst>
                                        </p:cTn>
                                        <p:tgtEl>
                                          <p:spTgt spid="36"/>
                                        </p:tgtEl>
                                      </p:cBhvr>
                                      <p:to x="100000" y="100000"/>
                                    </p:animScale>
                                    <p:animScale>
                                      <p:cBhvr>
                                        <p:cTn id="303" dur="26">
                                          <p:stCondLst>
                                            <p:cond delay="1312"/>
                                          </p:stCondLst>
                                        </p:cTn>
                                        <p:tgtEl>
                                          <p:spTgt spid="36"/>
                                        </p:tgtEl>
                                      </p:cBhvr>
                                      <p:to x="100000" y="80000"/>
                                    </p:animScale>
                                    <p:animScale>
                                      <p:cBhvr>
                                        <p:cTn id="304" dur="166" decel="50000">
                                          <p:stCondLst>
                                            <p:cond delay="1338"/>
                                          </p:stCondLst>
                                        </p:cTn>
                                        <p:tgtEl>
                                          <p:spTgt spid="36"/>
                                        </p:tgtEl>
                                      </p:cBhvr>
                                      <p:to x="100000" y="100000"/>
                                    </p:animScale>
                                    <p:animScale>
                                      <p:cBhvr>
                                        <p:cTn id="305" dur="26">
                                          <p:stCondLst>
                                            <p:cond delay="1642"/>
                                          </p:stCondLst>
                                        </p:cTn>
                                        <p:tgtEl>
                                          <p:spTgt spid="36"/>
                                        </p:tgtEl>
                                      </p:cBhvr>
                                      <p:to x="100000" y="90000"/>
                                    </p:animScale>
                                    <p:animScale>
                                      <p:cBhvr>
                                        <p:cTn id="306" dur="166" decel="50000">
                                          <p:stCondLst>
                                            <p:cond delay="1668"/>
                                          </p:stCondLst>
                                        </p:cTn>
                                        <p:tgtEl>
                                          <p:spTgt spid="36"/>
                                        </p:tgtEl>
                                      </p:cBhvr>
                                      <p:to x="100000" y="100000"/>
                                    </p:animScale>
                                    <p:animScale>
                                      <p:cBhvr>
                                        <p:cTn id="307" dur="26">
                                          <p:stCondLst>
                                            <p:cond delay="1808"/>
                                          </p:stCondLst>
                                        </p:cTn>
                                        <p:tgtEl>
                                          <p:spTgt spid="36"/>
                                        </p:tgtEl>
                                      </p:cBhvr>
                                      <p:to x="100000" y="95000"/>
                                    </p:animScale>
                                    <p:animScale>
                                      <p:cBhvr>
                                        <p:cTn id="308" dur="166" decel="50000">
                                          <p:stCondLst>
                                            <p:cond delay="1834"/>
                                          </p:stCondLst>
                                        </p:cTn>
                                        <p:tgtEl>
                                          <p:spTgt spid="36"/>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37"/>
                                        </p:tgtEl>
                                        <p:attrNameLst>
                                          <p:attrName>style.visibility</p:attrName>
                                        </p:attrNameLst>
                                      </p:cBhvr>
                                      <p:to>
                                        <p:strVal val="visible"/>
                                      </p:to>
                                    </p:set>
                                    <p:animEffect transition="in" filter="wipe(down)">
                                      <p:cBhvr>
                                        <p:cTn id="311" dur="580">
                                          <p:stCondLst>
                                            <p:cond delay="0"/>
                                          </p:stCondLst>
                                        </p:cTn>
                                        <p:tgtEl>
                                          <p:spTgt spid="37"/>
                                        </p:tgtEl>
                                      </p:cBhvr>
                                    </p:animEffect>
                                    <p:anim calcmode="lin" valueType="num">
                                      <p:cBhvr>
                                        <p:cTn id="31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17" dur="26">
                                          <p:stCondLst>
                                            <p:cond delay="650"/>
                                          </p:stCondLst>
                                        </p:cTn>
                                        <p:tgtEl>
                                          <p:spTgt spid="37"/>
                                        </p:tgtEl>
                                      </p:cBhvr>
                                      <p:to x="100000" y="60000"/>
                                    </p:animScale>
                                    <p:animScale>
                                      <p:cBhvr>
                                        <p:cTn id="318" dur="166" decel="50000">
                                          <p:stCondLst>
                                            <p:cond delay="676"/>
                                          </p:stCondLst>
                                        </p:cTn>
                                        <p:tgtEl>
                                          <p:spTgt spid="37"/>
                                        </p:tgtEl>
                                      </p:cBhvr>
                                      <p:to x="100000" y="100000"/>
                                    </p:animScale>
                                    <p:animScale>
                                      <p:cBhvr>
                                        <p:cTn id="319" dur="26">
                                          <p:stCondLst>
                                            <p:cond delay="1312"/>
                                          </p:stCondLst>
                                        </p:cTn>
                                        <p:tgtEl>
                                          <p:spTgt spid="37"/>
                                        </p:tgtEl>
                                      </p:cBhvr>
                                      <p:to x="100000" y="80000"/>
                                    </p:animScale>
                                    <p:animScale>
                                      <p:cBhvr>
                                        <p:cTn id="320" dur="166" decel="50000">
                                          <p:stCondLst>
                                            <p:cond delay="1338"/>
                                          </p:stCondLst>
                                        </p:cTn>
                                        <p:tgtEl>
                                          <p:spTgt spid="37"/>
                                        </p:tgtEl>
                                      </p:cBhvr>
                                      <p:to x="100000" y="100000"/>
                                    </p:animScale>
                                    <p:animScale>
                                      <p:cBhvr>
                                        <p:cTn id="321" dur="26">
                                          <p:stCondLst>
                                            <p:cond delay="1642"/>
                                          </p:stCondLst>
                                        </p:cTn>
                                        <p:tgtEl>
                                          <p:spTgt spid="37"/>
                                        </p:tgtEl>
                                      </p:cBhvr>
                                      <p:to x="100000" y="90000"/>
                                    </p:animScale>
                                    <p:animScale>
                                      <p:cBhvr>
                                        <p:cTn id="322" dur="166" decel="50000">
                                          <p:stCondLst>
                                            <p:cond delay="1668"/>
                                          </p:stCondLst>
                                        </p:cTn>
                                        <p:tgtEl>
                                          <p:spTgt spid="37"/>
                                        </p:tgtEl>
                                      </p:cBhvr>
                                      <p:to x="100000" y="100000"/>
                                    </p:animScale>
                                    <p:animScale>
                                      <p:cBhvr>
                                        <p:cTn id="323" dur="26">
                                          <p:stCondLst>
                                            <p:cond delay="1808"/>
                                          </p:stCondLst>
                                        </p:cTn>
                                        <p:tgtEl>
                                          <p:spTgt spid="37"/>
                                        </p:tgtEl>
                                      </p:cBhvr>
                                      <p:to x="100000" y="95000"/>
                                    </p:animScale>
                                    <p:animScale>
                                      <p:cBhvr>
                                        <p:cTn id="324" dur="166" decel="50000">
                                          <p:stCondLst>
                                            <p:cond delay="1834"/>
                                          </p:stCondLst>
                                        </p:cTn>
                                        <p:tgtEl>
                                          <p:spTgt spid="37"/>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38"/>
                                        </p:tgtEl>
                                        <p:attrNameLst>
                                          <p:attrName>style.visibility</p:attrName>
                                        </p:attrNameLst>
                                      </p:cBhvr>
                                      <p:to>
                                        <p:strVal val="visible"/>
                                      </p:to>
                                    </p:set>
                                    <p:animEffect transition="in" filter="wipe(down)">
                                      <p:cBhvr>
                                        <p:cTn id="327" dur="580">
                                          <p:stCondLst>
                                            <p:cond delay="0"/>
                                          </p:stCondLst>
                                        </p:cTn>
                                        <p:tgtEl>
                                          <p:spTgt spid="38"/>
                                        </p:tgtEl>
                                      </p:cBhvr>
                                    </p:animEffect>
                                    <p:anim calcmode="lin" valueType="num">
                                      <p:cBhvr>
                                        <p:cTn id="32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33" dur="26">
                                          <p:stCondLst>
                                            <p:cond delay="650"/>
                                          </p:stCondLst>
                                        </p:cTn>
                                        <p:tgtEl>
                                          <p:spTgt spid="38"/>
                                        </p:tgtEl>
                                      </p:cBhvr>
                                      <p:to x="100000" y="60000"/>
                                    </p:animScale>
                                    <p:animScale>
                                      <p:cBhvr>
                                        <p:cTn id="334" dur="166" decel="50000">
                                          <p:stCondLst>
                                            <p:cond delay="676"/>
                                          </p:stCondLst>
                                        </p:cTn>
                                        <p:tgtEl>
                                          <p:spTgt spid="38"/>
                                        </p:tgtEl>
                                      </p:cBhvr>
                                      <p:to x="100000" y="100000"/>
                                    </p:animScale>
                                    <p:animScale>
                                      <p:cBhvr>
                                        <p:cTn id="335" dur="26">
                                          <p:stCondLst>
                                            <p:cond delay="1312"/>
                                          </p:stCondLst>
                                        </p:cTn>
                                        <p:tgtEl>
                                          <p:spTgt spid="38"/>
                                        </p:tgtEl>
                                      </p:cBhvr>
                                      <p:to x="100000" y="80000"/>
                                    </p:animScale>
                                    <p:animScale>
                                      <p:cBhvr>
                                        <p:cTn id="336" dur="166" decel="50000">
                                          <p:stCondLst>
                                            <p:cond delay="1338"/>
                                          </p:stCondLst>
                                        </p:cTn>
                                        <p:tgtEl>
                                          <p:spTgt spid="38"/>
                                        </p:tgtEl>
                                      </p:cBhvr>
                                      <p:to x="100000" y="100000"/>
                                    </p:animScale>
                                    <p:animScale>
                                      <p:cBhvr>
                                        <p:cTn id="337" dur="26">
                                          <p:stCondLst>
                                            <p:cond delay="1642"/>
                                          </p:stCondLst>
                                        </p:cTn>
                                        <p:tgtEl>
                                          <p:spTgt spid="38"/>
                                        </p:tgtEl>
                                      </p:cBhvr>
                                      <p:to x="100000" y="90000"/>
                                    </p:animScale>
                                    <p:animScale>
                                      <p:cBhvr>
                                        <p:cTn id="338" dur="166" decel="50000">
                                          <p:stCondLst>
                                            <p:cond delay="1668"/>
                                          </p:stCondLst>
                                        </p:cTn>
                                        <p:tgtEl>
                                          <p:spTgt spid="38"/>
                                        </p:tgtEl>
                                      </p:cBhvr>
                                      <p:to x="100000" y="100000"/>
                                    </p:animScale>
                                    <p:animScale>
                                      <p:cBhvr>
                                        <p:cTn id="339" dur="26">
                                          <p:stCondLst>
                                            <p:cond delay="1808"/>
                                          </p:stCondLst>
                                        </p:cTn>
                                        <p:tgtEl>
                                          <p:spTgt spid="38"/>
                                        </p:tgtEl>
                                      </p:cBhvr>
                                      <p:to x="100000" y="95000"/>
                                    </p:animScale>
                                    <p:animScale>
                                      <p:cBhvr>
                                        <p:cTn id="340" dur="166" decel="50000">
                                          <p:stCondLst>
                                            <p:cond delay="1834"/>
                                          </p:stCondLst>
                                        </p:cTn>
                                        <p:tgtEl>
                                          <p:spTgt spid="38"/>
                                        </p:tgtEl>
                                      </p:cBhvr>
                                      <p:to x="100000" y="100000"/>
                                    </p:animScale>
                                  </p:childTnLst>
                                </p:cTn>
                              </p:par>
                              <p:par>
                                <p:cTn id="341" presetID="26" presetClass="entr" presetSubtype="0" fill="hold" grpId="0" nodeType="withEffect">
                                  <p:stCondLst>
                                    <p:cond delay="0"/>
                                  </p:stCondLst>
                                  <p:childTnLst>
                                    <p:set>
                                      <p:cBhvr>
                                        <p:cTn id="342" dur="1" fill="hold">
                                          <p:stCondLst>
                                            <p:cond delay="0"/>
                                          </p:stCondLst>
                                        </p:cTn>
                                        <p:tgtEl>
                                          <p:spTgt spid="39"/>
                                        </p:tgtEl>
                                        <p:attrNameLst>
                                          <p:attrName>style.visibility</p:attrName>
                                        </p:attrNameLst>
                                      </p:cBhvr>
                                      <p:to>
                                        <p:strVal val="visible"/>
                                      </p:to>
                                    </p:set>
                                    <p:animEffect transition="in" filter="wipe(down)">
                                      <p:cBhvr>
                                        <p:cTn id="343" dur="580">
                                          <p:stCondLst>
                                            <p:cond delay="0"/>
                                          </p:stCondLst>
                                        </p:cTn>
                                        <p:tgtEl>
                                          <p:spTgt spid="39"/>
                                        </p:tgtEl>
                                      </p:cBhvr>
                                    </p:animEffect>
                                    <p:anim calcmode="lin" valueType="num">
                                      <p:cBhvr>
                                        <p:cTn id="34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49" dur="26">
                                          <p:stCondLst>
                                            <p:cond delay="650"/>
                                          </p:stCondLst>
                                        </p:cTn>
                                        <p:tgtEl>
                                          <p:spTgt spid="39"/>
                                        </p:tgtEl>
                                      </p:cBhvr>
                                      <p:to x="100000" y="60000"/>
                                    </p:animScale>
                                    <p:animScale>
                                      <p:cBhvr>
                                        <p:cTn id="350" dur="166" decel="50000">
                                          <p:stCondLst>
                                            <p:cond delay="676"/>
                                          </p:stCondLst>
                                        </p:cTn>
                                        <p:tgtEl>
                                          <p:spTgt spid="39"/>
                                        </p:tgtEl>
                                      </p:cBhvr>
                                      <p:to x="100000" y="100000"/>
                                    </p:animScale>
                                    <p:animScale>
                                      <p:cBhvr>
                                        <p:cTn id="351" dur="26">
                                          <p:stCondLst>
                                            <p:cond delay="1312"/>
                                          </p:stCondLst>
                                        </p:cTn>
                                        <p:tgtEl>
                                          <p:spTgt spid="39"/>
                                        </p:tgtEl>
                                      </p:cBhvr>
                                      <p:to x="100000" y="80000"/>
                                    </p:animScale>
                                    <p:animScale>
                                      <p:cBhvr>
                                        <p:cTn id="352" dur="166" decel="50000">
                                          <p:stCondLst>
                                            <p:cond delay="1338"/>
                                          </p:stCondLst>
                                        </p:cTn>
                                        <p:tgtEl>
                                          <p:spTgt spid="39"/>
                                        </p:tgtEl>
                                      </p:cBhvr>
                                      <p:to x="100000" y="100000"/>
                                    </p:animScale>
                                    <p:animScale>
                                      <p:cBhvr>
                                        <p:cTn id="353" dur="26">
                                          <p:stCondLst>
                                            <p:cond delay="1642"/>
                                          </p:stCondLst>
                                        </p:cTn>
                                        <p:tgtEl>
                                          <p:spTgt spid="39"/>
                                        </p:tgtEl>
                                      </p:cBhvr>
                                      <p:to x="100000" y="90000"/>
                                    </p:animScale>
                                    <p:animScale>
                                      <p:cBhvr>
                                        <p:cTn id="354" dur="166" decel="50000">
                                          <p:stCondLst>
                                            <p:cond delay="1668"/>
                                          </p:stCondLst>
                                        </p:cTn>
                                        <p:tgtEl>
                                          <p:spTgt spid="39"/>
                                        </p:tgtEl>
                                      </p:cBhvr>
                                      <p:to x="100000" y="100000"/>
                                    </p:animScale>
                                    <p:animScale>
                                      <p:cBhvr>
                                        <p:cTn id="355" dur="26">
                                          <p:stCondLst>
                                            <p:cond delay="1808"/>
                                          </p:stCondLst>
                                        </p:cTn>
                                        <p:tgtEl>
                                          <p:spTgt spid="39"/>
                                        </p:tgtEl>
                                      </p:cBhvr>
                                      <p:to x="100000" y="95000"/>
                                    </p:animScale>
                                    <p:animScale>
                                      <p:cBhvr>
                                        <p:cTn id="356"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9" grpId="0"/>
      <p:bldP spid="20" grpId="0"/>
      <p:bldP spid="21" grpId="0"/>
      <p:bldP spid="22" grpId="0"/>
      <p:bldP spid="23" grpId="0"/>
      <p:bldP spid="24" grpId="0"/>
      <p:bldP spid="25" grpId="0"/>
      <p:bldP spid="27" grpId="0"/>
      <p:bldP spid="28" grpId="0"/>
      <p:bldP spid="31" grpId="0"/>
      <p:bldP spid="32" grpId="0"/>
      <p:bldP spid="33" grpId="0"/>
      <p:bldP spid="34" grpId="0"/>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712" y="2200749"/>
            <a:ext cx="5184576" cy="1804316"/>
          </a:xfrm>
        </p:spPr>
        <p:txBody>
          <a:bodyPr/>
          <a:lstStyle/>
          <a:p>
            <a:r>
              <a:rPr lang="en-GB" dirty="0"/>
              <a:t>Clinical Evaluation</a:t>
            </a:r>
            <a:br>
              <a:rPr lang="en-GB" dirty="0"/>
            </a:br>
            <a:r>
              <a:rPr lang="en-GB" dirty="0"/>
              <a:t>Snapshot of changes</a:t>
            </a:r>
          </a:p>
        </p:txBody>
      </p:sp>
      <p:sp>
        <p:nvSpPr>
          <p:cNvPr id="5" name="Slide Number Placeholder 4"/>
          <p:cNvSpPr>
            <a:spLocks noGrp="1"/>
          </p:cNvSpPr>
          <p:nvPr>
            <p:ph type="sldNum" sz="quarter" idx="12"/>
          </p:nvPr>
        </p:nvSpPr>
        <p:spPr/>
        <p:txBody>
          <a:bodyPr/>
          <a:lstStyle/>
          <a:p>
            <a:fld id="{C1B07ACB-AE6F-47F7-B02A-AE02D6CD5526}" type="slidenum">
              <a:rPr lang="en-GB" smtClean="0"/>
              <a:pPr/>
              <a:t>25</a:t>
            </a:fld>
            <a:endParaRPr lang="en-GB" dirty="0"/>
          </a:p>
        </p:txBody>
      </p:sp>
    </p:spTree>
    <p:extLst>
      <p:ext uri="{BB962C8B-B14F-4D97-AF65-F5344CB8AC3E}">
        <p14:creationId xmlns:p14="http://schemas.microsoft.com/office/powerpoint/2010/main" val="3759178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Snapshot of changes</a:t>
            </a:r>
          </a:p>
        </p:txBody>
      </p:sp>
      <p:sp>
        <p:nvSpPr>
          <p:cNvPr id="4" name="Slide Number Placeholder 3"/>
          <p:cNvSpPr>
            <a:spLocks noGrp="1"/>
          </p:cNvSpPr>
          <p:nvPr>
            <p:ph type="sldNum" sz="quarter" idx="12"/>
          </p:nvPr>
        </p:nvSpPr>
        <p:spPr/>
        <p:txBody>
          <a:bodyPr/>
          <a:lstStyle/>
          <a:p>
            <a:fld id="{C1B07ACB-AE6F-47F7-B02A-AE02D6CD5526}" type="slidenum">
              <a:rPr lang="en-GB" smtClean="0"/>
              <a:pPr/>
              <a:t>26</a:t>
            </a:fld>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775" t="3354" r="50920" b="8179"/>
          <a:stretch/>
        </p:blipFill>
        <p:spPr>
          <a:xfrm>
            <a:off x="5003268" y="1892829"/>
            <a:ext cx="2174605" cy="2600072"/>
          </a:xfrm>
          <a:prstGeom prst="rect">
            <a:avLst/>
          </a:prstGeom>
        </p:spPr>
      </p:pic>
      <p:sp>
        <p:nvSpPr>
          <p:cNvPr id="7" name="Rounded Rectangular Callout 6"/>
          <p:cNvSpPr/>
          <p:nvPr/>
        </p:nvSpPr>
        <p:spPr>
          <a:xfrm>
            <a:off x="7894576" y="452670"/>
            <a:ext cx="3855195" cy="1747628"/>
          </a:xfrm>
          <a:prstGeom prst="wedgeRoundRectCallout">
            <a:avLst>
              <a:gd name="adj1" fmla="val -58877"/>
              <a:gd name="adj2" fmla="val 31281"/>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2460" indent="-262460">
              <a:buClr>
                <a:schemeClr val="tx2"/>
              </a:buClr>
              <a:buFont typeface="Arial" pitchFamily="34" charset="0"/>
              <a:buChar char="•"/>
            </a:pPr>
            <a:r>
              <a:rPr lang="en-GB" sz="1600" dirty="0">
                <a:solidFill>
                  <a:schemeClr val="tx1"/>
                </a:solidFill>
              </a:rPr>
              <a:t>Consultation and Scrutiny procedures for Class III implantable and Class IIb active drug delivery / removal devices (Articles 54 and 55 – more detail on next slides)</a:t>
            </a:r>
          </a:p>
        </p:txBody>
      </p:sp>
      <p:sp>
        <p:nvSpPr>
          <p:cNvPr id="10" name="Rounded Rectangular Callout 9"/>
          <p:cNvSpPr/>
          <p:nvPr/>
        </p:nvSpPr>
        <p:spPr>
          <a:xfrm>
            <a:off x="7894576" y="2370485"/>
            <a:ext cx="3855195" cy="1981655"/>
          </a:xfrm>
          <a:prstGeom prst="wedgeRoundRectCallout">
            <a:avLst>
              <a:gd name="adj1" fmla="val -57625"/>
              <a:gd name="adj2" fmla="val 23683"/>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2460" indent="-262460">
              <a:buClr>
                <a:schemeClr val="tx2"/>
              </a:buClr>
              <a:buFont typeface="Arial" pitchFamily="34" charset="0"/>
              <a:buChar char="•"/>
            </a:pPr>
            <a:r>
              <a:rPr lang="en-GB" sz="1600" dirty="0">
                <a:solidFill>
                  <a:schemeClr val="tx1"/>
                </a:solidFill>
              </a:rPr>
              <a:t>Product certificates required for Class IIb implantable devices (except sutures, staples, dental fillings, dental braces, tooth crowns, screws, wedges, plates, wires, pins, clips and connectors) (Article 52(4))</a:t>
            </a:r>
          </a:p>
        </p:txBody>
      </p:sp>
      <p:sp>
        <p:nvSpPr>
          <p:cNvPr id="11" name="Rounded Rectangular Callout 10"/>
          <p:cNvSpPr/>
          <p:nvPr/>
        </p:nvSpPr>
        <p:spPr>
          <a:xfrm>
            <a:off x="7440149" y="4698229"/>
            <a:ext cx="3855195" cy="1456987"/>
          </a:xfrm>
          <a:prstGeom prst="wedgeRoundRectCallout">
            <a:avLst>
              <a:gd name="adj1" fmla="val -58403"/>
              <a:gd name="adj2" fmla="val -4147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2460" indent="-262460">
              <a:buClr>
                <a:schemeClr val="tx2"/>
              </a:buClr>
              <a:buFont typeface="Arial" pitchFamily="34" charset="0"/>
              <a:buChar char="•"/>
            </a:pPr>
            <a:r>
              <a:rPr lang="en-GB" sz="1600" dirty="0">
                <a:solidFill>
                  <a:schemeClr val="tx1"/>
                </a:solidFill>
              </a:rPr>
              <a:t>Depth of technical documentation assessment (including clinical evaluation) no longer based on device risk classification? (Article 52; Annex IX or X)</a:t>
            </a:r>
          </a:p>
        </p:txBody>
      </p:sp>
      <p:sp>
        <p:nvSpPr>
          <p:cNvPr id="12" name="Rounded Rectangular Callout 11"/>
          <p:cNvSpPr/>
          <p:nvPr/>
        </p:nvSpPr>
        <p:spPr>
          <a:xfrm>
            <a:off x="2543605" y="4889232"/>
            <a:ext cx="3744416" cy="1619893"/>
          </a:xfrm>
          <a:prstGeom prst="wedgeRoundRectCallout">
            <a:avLst>
              <a:gd name="adj1" fmla="val 30334"/>
              <a:gd name="adj2" fmla="val -6250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2460" indent="-262460">
              <a:buClr>
                <a:schemeClr val="tx2"/>
              </a:buClr>
              <a:buFont typeface="Arial" pitchFamily="34" charset="0"/>
              <a:buChar char="•"/>
            </a:pPr>
            <a:r>
              <a:rPr lang="en-GB" sz="1467" dirty="0">
                <a:solidFill>
                  <a:schemeClr val="tx1"/>
                </a:solidFill>
              </a:rPr>
              <a:t>Clinical Evaluation Assessment Report (CEAR) to be provided to manufacturer as part of the technical documentation assessment for all device classifications (Article 52; Annex IX or X)</a:t>
            </a:r>
          </a:p>
        </p:txBody>
      </p:sp>
      <p:sp>
        <p:nvSpPr>
          <p:cNvPr id="13" name="Rounded Rectangular Callout 12"/>
          <p:cNvSpPr/>
          <p:nvPr/>
        </p:nvSpPr>
        <p:spPr>
          <a:xfrm>
            <a:off x="911424" y="3332991"/>
            <a:ext cx="3024336" cy="1365240"/>
          </a:xfrm>
          <a:prstGeom prst="wedgeRoundRectCallout">
            <a:avLst>
              <a:gd name="adj1" fmla="val 70977"/>
              <a:gd name="adj2" fmla="val -2015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2460" indent="-262460">
              <a:buClr>
                <a:schemeClr val="tx2"/>
              </a:buClr>
              <a:buFont typeface="Arial" pitchFamily="34" charset="0"/>
              <a:buChar char="•"/>
            </a:pPr>
            <a:r>
              <a:rPr lang="en-GB" sz="1467" dirty="0">
                <a:solidFill>
                  <a:schemeClr val="tx1"/>
                </a:solidFill>
              </a:rPr>
              <a:t>Greater emphasis on use of clinical experts in clinical evaluation assessments (Article 52; Annex IX or X; Annex VII)</a:t>
            </a:r>
          </a:p>
          <a:p>
            <a:pPr marL="262460" indent="-262460">
              <a:buClr>
                <a:schemeClr val="tx2"/>
              </a:buClr>
              <a:buFont typeface="Arial" pitchFamily="34" charset="0"/>
              <a:buChar char="•"/>
            </a:pPr>
            <a:endParaRPr lang="en-GB" sz="1467" dirty="0">
              <a:solidFill>
                <a:schemeClr val="tx1"/>
              </a:solidFill>
            </a:endParaRPr>
          </a:p>
        </p:txBody>
      </p:sp>
      <p:sp>
        <p:nvSpPr>
          <p:cNvPr id="14" name="Rounded Rectangular Callout 13"/>
          <p:cNvSpPr/>
          <p:nvPr/>
        </p:nvSpPr>
        <p:spPr>
          <a:xfrm>
            <a:off x="719403" y="1604798"/>
            <a:ext cx="3182023" cy="1351100"/>
          </a:xfrm>
          <a:prstGeom prst="wedgeRoundRectCallout">
            <a:avLst>
              <a:gd name="adj1" fmla="val 69986"/>
              <a:gd name="adj2" fmla="val -7170"/>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2460" indent="-262460">
              <a:buClr>
                <a:schemeClr val="tx2"/>
              </a:buClr>
              <a:buFont typeface="Arial" pitchFamily="34" charset="0"/>
              <a:buChar char="•"/>
            </a:pPr>
            <a:r>
              <a:rPr lang="en-GB" sz="1467" dirty="0">
                <a:solidFill>
                  <a:schemeClr val="tx1"/>
                </a:solidFill>
              </a:rPr>
              <a:t>NB to document requirements for interim review of PMCF outputs throughout certification period (Article 52; Annex IX or X)</a:t>
            </a:r>
          </a:p>
          <a:p>
            <a:pPr marL="262460" indent="-262460">
              <a:buClr>
                <a:schemeClr val="tx2"/>
              </a:buClr>
              <a:buFont typeface="Arial" pitchFamily="34" charset="0"/>
              <a:buChar char="•"/>
            </a:pPr>
            <a:endParaRPr lang="en-GB" sz="1467" dirty="0">
              <a:solidFill>
                <a:schemeClr val="tx1"/>
              </a:solidFill>
            </a:endParaRPr>
          </a:p>
        </p:txBody>
      </p:sp>
    </p:spTree>
    <p:extLst>
      <p:ext uri="{BB962C8B-B14F-4D97-AF65-F5344CB8AC3E}">
        <p14:creationId xmlns:p14="http://schemas.microsoft.com/office/powerpoint/2010/main" val="75947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Snapshot of changes</a:t>
            </a:r>
          </a:p>
        </p:txBody>
      </p:sp>
      <p:sp>
        <p:nvSpPr>
          <p:cNvPr id="4" name="Slide Number Placeholder 3"/>
          <p:cNvSpPr>
            <a:spLocks noGrp="1"/>
          </p:cNvSpPr>
          <p:nvPr>
            <p:ph type="sldNum" sz="quarter" idx="12"/>
          </p:nvPr>
        </p:nvSpPr>
        <p:spPr/>
        <p:txBody>
          <a:bodyPr/>
          <a:lstStyle/>
          <a:p>
            <a:fld id="{C1B07ACB-AE6F-47F7-B02A-AE02D6CD5526}" type="slidenum">
              <a:rPr lang="en-GB" smtClean="0"/>
              <a:pPr/>
              <a:t>27</a:t>
            </a:fld>
            <a:endParaRPr lang="en-GB" dirty="0"/>
          </a:p>
        </p:txBody>
      </p:sp>
      <p:sp>
        <p:nvSpPr>
          <p:cNvPr id="5" name="Content Placeholder 4"/>
          <p:cNvSpPr>
            <a:spLocks noGrp="1"/>
          </p:cNvSpPr>
          <p:nvPr>
            <p:ph sz="quarter" idx="13"/>
          </p:nvPr>
        </p:nvSpPr>
        <p:spPr>
          <a:xfrm>
            <a:off x="431371" y="1653285"/>
            <a:ext cx="6336704" cy="4368004"/>
          </a:xfrm>
        </p:spPr>
        <p:txBody>
          <a:bodyPr/>
          <a:lstStyle/>
          <a:p>
            <a:pPr marL="355591" indent="-232828"/>
            <a:r>
              <a:rPr lang="en-GB" sz="2133" dirty="0"/>
              <a:t>Applies to Class III implantable devices and Class </a:t>
            </a:r>
            <a:r>
              <a:rPr lang="en-GB" sz="2133" dirty="0" err="1"/>
              <a:t>IIb</a:t>
            </a:r>
            <a:r>
              <a:rPr lang="en-GB" sz="2133" dirty="0"/>
              <a:t> active device intended to administer or remove a medicinal product</a:t>
            </a:r>
          </a:p>
          <a:p>
            <a:pPr marL="355591" indent="-232828"/>
            <a:r>
              <a:rPr lang="en-GB" sz="2133" dirty="0"/>
              <a:t>Does not apply to:</a:t>
            </a:r>
          </a:p>
          <a:p>
            <a:pPr marL="761981" lvl="1">
              <a:buClr>
                <a:schemeClr val="accent3">
                  <a:lumMod val="75000"/>
                </a:schemeClr>
              </a:buClr>
              <a:buFont typeface="Wingdings" pitchFamily="2" charset="2"/>
              <a:buChar char="ð"/>
            </a:pPr>
            <a:r>
              <a:rPr lang="en-GB" sz="1867" dirty="0"/>
              <a:t>Certificate renewals</a:t>
            </a:r>
          </a:p>
          <a:p>
            <a:pPr marL="761981" lvl="1">
              <a:buClr>
                <a:schemeClr val="accent3">
                  <a:lumMod val="75000"/>
                </a:schemeClr>
              </a:buClr>
              <a:buFont typeface="Wingdings" pitchFamily="2" charset="2"/>
              <a:buChar char="ð"/>
            </a:pPr>
            <a:r>
              <a:rPr lang="en-GB" sz="1867" dirty="0"/>
              <a:t>Design modifications where manufacturer satisfactorily demonstrates to NB that risk-benefit ratio is unaffected</a:t>
            </a:r>
          </a:p>
          <a:p>
            <a:pPr marL="761981" lvl="1">
              <a:buClr>
                <a:schemeClr val="accent3">
                  <a:lumMod val="75000"/>
                </a:schemeClr>
              </a:buClr>
              <a:buFont typeface="Wingdings" pitchFamily="2" charset="2"/>
              <a:buChar char="ð"/>
            </a:pPr>
            <a:r>
              <a:rPr lang="en-GB" sz="1867" dirty="0"/>
              <a:t>Clinical evaluation CS exists for that device type, and NB confirms that the CER meets CS requirements</a:t>
            </a:r>
          </a:p>
        </p:txBody>
      </p:sp>
      <p:sp>
        <p:nvSpPr>
          <p:cNvPr id="7" name="Text Placeholder 2"/>
          <p:cNvSpPr txBox="1">
            <a:spLocks/>
          </p:cNvSpPr>
          <p:nvPr/>
        </p:nvSpPr>
        <p:spPr>
          <a:xfrm>
            <a:off x="464186" y="956282"/>
            <a:ext cx="11263629" cy="408969"/>
          </a:xfrm>
          <a:prstGeom prst="rect">
            <a:avLst/>
          </a:prstGeom>
        </p:spPr>
        <p:txBody>
          <a:bodyPr vert="horz" lIns="0" tIns="0" rIns="0" bIns="0" rtlCol="0" anchor="ctr"/>
          <a:lstStyle>
            <a:defPPr>
              <a:defRPr lang="en-US"/>
            </a:defPPr>
            <a:lvl1pPr marL="0" algn="ctr" defTabSz="685800" rtl="0" eaLnBrk="1" latinLnBrk="0" hangingPunct="1">
              <a:defRPr sz="7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2400" b="1" dirty="0">
                <a:solidFill>
                  <a:schemeClr val="tx2"/>
                </a:solidFill>
              </a:rPr>
              <a:t>Clinical evaluation consultation procedure (Chapter V, Article 54) </a:t>
            </a:r>
            <a:endParaRPr lang="en-GB" sz="933" dirty="0"/>
          </a:p>
        </p:txBody>
      </p:sp>
      <p:sp>
        <p:nvSpPr>
          <p:cNvPr id="8" name="Rounded Rectangular Callout 7"/>
          <p:cNvSpPr/>
          <p:nvPr/>
        </p:nvSpPr>
        <p:spPr>
          <a:xfrm>
            <a:off x="7604390" y="1892830"/>
            <a:ext cx="3772197" cy="2880319"/>
          </a:xfrm>
          <a:prstGeom prst="wedgeRoundRectCallout">
            <a:avLst>
              <a:gd name="adj1" fmla="val -65415"/>
              <a:gd name="adj2" fmla="val -1861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133" b="1" dirty="0">
                <a:solidFill>
                  <a:schemeClr val="accent3">
                    <a:lumMod val="75000"/>
                  </a:schemeClr>
                </a:solidFill>
              </a:rPr>
              <a:t>Article 54(3):</a:t>
            </a:r>
          </a:p>
          <a:p>
            <a:pPr marL="380990" indent="-380990">
              <a:buFont typeface="Arial" pitchFamily="34" charset="0"/>
              <a:buChar char="•"/>
            </a:pPr>
            <a:r>
              <a:rPr lang="en-GB" sz="1867" dirty="0">
                <a:solidFill>
                  <a:schemeClr val="tx1"/>
                </a:solidFill>
              </a:rPr>
              <a:t>NBs must notify CAs and Commission through EUDAMED of decision of whether or not this consultation is to be applied</a:t>
            </a:r>
          </a:p>
          <a:p>
            <a:pPr marL="380990" indent="-380990">
              <a:buFont typeface="Arial" pitchFamily="34" charset="0"/>
              <a:buChar char="•"/>
            </a:pPr>
            <a:r>
              <a:rPr lang="en-GB" sz="1867" dirty="0">
                <a:solidFill>
                  <a:schemeClr val="tx1"/>
                </a:solidFill>
              </a:rPr>
              <a:t>Notification shall be accompanied by CEAR</a:t>
            </a:r>
          </a:p>
        </p:txBody>
      </p:sp>
    </p:spTree>
    <p:extLst>
      <p:ext uri="{BB962C8B-B14F-4D97-AF65-F5344CB8AC3E}">
        <p14:creationId xmlns:p14="http://schemas.microsoft.com/office/powerpoint/2010/main" val="2658308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90600" y="3443802"/>
            <a:ext cx="2318379" cy="1569660"/>
          </a:xfrm>
          <a:prstGeom prst="rect">
            <a:avLst/>
          </a:prstGeom>
          <a:noFill/>
        </p:spPr>
        <p:txBody>
          <a:bodyPr wrap="square" rtlCol="0">
            <a:spAutoFit/>
          </a:bodyPr>
          <a:lstStyle/>
          <a:p>
            <a:pPr marL="228594" indent="-228594">
              <a:buFont typeface="Arial" pitchFamily="34" charset="0"/>
              <a:buChar char="•"/>
            </a:pPr>
            <a:r>
              <a:rPr lang="en-US" sz="1600" dirty="0"/>
              <a:t>Manufacturer’s Clinical Evaluation</a:t>
            </a:r>
          </a:p>
          <a:p>
            <a:pPr marL="228594" indent="-228594">
              <a:buFont typeface="Arial" pitchFamily="34" charset="0"/>
              <a:buChar char="•"/>
            </a:pPr>
            <a:r>
              <a:rPr lang="en-US" sz="1600" dirty="0"/>
              <a:t>NB Clinical Evaluation Assessment Report</a:t>
            </a:r>
          </a:p>
          <a:p>
            <a:pPr marL="228594" indent="-228594">
              <a:buFont typeface="Arial" pitchFamily="34" charset="0"/>
              <a:buChar char="•"/>
            </a:pPr>
            <a:r>
              <a:rPr lang="en-US" sz="1600" dirty="0"/>
              <a:t>PMCF Plan</a:t>
            </a:r>
          </a:p>
        </p:txBody>
      </p:sp>
      <p:sp>
        <p:nvSpPr>
          <p:cNvPr id="32" name="TextBox 31"/>
          <p:cNvSpPr txBox="1"/>
          <p:nvPr/>
        </p:nvSpPr>
        <p:spPr>
          <a:xfrm>
            <a:off x="6288021" y="2857393"/>
            <a:ext cx="2304603" cy="2800767"/>
          </a:xfrm>
          <a:prstGeom prst="rect">
            <a:avLst/>
          </a:prstGeom>
          <a:noFill/>
        </p:spPr>
        <p:txBody>
          <a:bodyPr wrap="square" rtlCol="0">
            <a:spAutoFit/>
          </a:bodyPr>
          <a:lstStyle/>
          <a:p>
            <a:pPr marL="228594" indent="-228594">
              <a:buFont typeface="Arial" pitchFamily="34" charset="0"/>
              <a:buChar char="•"/>
            </a:pPr>
            <a:r>
              <a:rPr lang="en-US" sz="1600" dirty="0"/>
              <a:t>Restrict indications</a:t>
            </a:r>
          </a:p>
          <a:p>
            <a:pPr marL="228594" indent="-228594">
              <a:buFont typeface="Arial" pitchFamily="34" charset="0"/>
              <a:buChar char="•"/>
            </a:pPr>
            <a:r>
              <a:rPr lang="en-US" sz="1600" dirty="0"/>
              <a:t>Limit duration of certificate</a:t>
            </a:r>
          </a:p>
          <a:p>
            <a:pPr marL="228594" indent="-228594">
              <a:buFont typeface="Arial" pitchFamily="34" charset="0"/>
              <a:buChar char="•"/>
            </a:pPr>
            <a:r>
              <a:rPr lang="en-US" sz="1600" dirty="0"/>
              <a:t>Undertake specific PMCF studies</a:t>
            </a:r>
          </a:p>
          <a:p>
            <a:pPr marL="228594" indent="-228594">
              <a:buFont typeface="Arial" pitchFamily="34" charset="0"/>
              <a:buChar char="•"/>
            </a:pPr>
            <a:r>
              <a:rPr lang="en-US" sz="1600" dirty="0"/>
              <a:t>Adapt IFU or Summary of Safety and Clinical Performance</a:t>
            </a:r>
          </a:p>
          <a:p>
            <a:pPr marL="228594" indent="-228594">
              <a:buFont typeface="Arial" pitchFamily="34" charset="0"/>
              <a:buChar char="•"/>
            </a:pPr>
            <a:r>
              <a:rPr lang="en-US" sz="1600" dirty="0"/>
              <a:t>Impose other restrictions</a:t>
            </a:r>
          </a:p>
        </p:txBody>
      </p:sp>
      <p:sp>
        <p:nvSpPr>
          <p:cNvPr id="2" name="Title 1"/>
          <p:cNvSpPr>
            <a:spLocks noGrp="1"/>
          </p:cNvSpPr>
          <p:nvPr>
            <p:ph type="title"/>
          </p:nvPr>
        </p:nvSpPr>
        <p:spPr/>
        <p:txBody>
          <a:bodyPr>
            <a:normAutofit/>
          </a:bodyPr>
          <a:lstStyle/>
          <a:p>
            <a:r>
              <a:rPr lang="en-GB" dirty="0"/>
              <a:t>Clinical evaluation consultation procedure (Article 55)</a:t>
            </a:r>
          </a:p>
        </p:txBody>
      </p:sp>
      <p:sp>
        <p:nvSpPr>
          <p:cNvPr id="3" name="Right Arrow 2"/>
          <p:cNvSpPr/>
          <p:nvPr/>
        </p:nvSpPr>
        <p:spPr>
          <a:xfrm>
            <a:off x="2732915" y="4078958"/>
            <a:ext cx="576064" cy="480053"/>
          </a:xfrm>
          <a:prstGeom prst="rightArrow">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Arrow 14"/>
          <p:cNvSpPr/>
          <p:nvPr/>
        </p:nvSpPr>
        <p:spPr>
          <a:xfrm rot="16200000">
            <a:off x="-828878" y="3547740"/>
            <a:ext cx="2973649" cy="1200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400" dirty="0"/>
              <a:t>Class III Implant or </a:t>
            </a:r>
            <a:r>
              <a:rPr lang="en-GB" sz="2400" dirty="0" err="1"/>
              <a:t>Iib</a:t>
            </a:r>
            <a:r>
              <a:rPr lang="en-GB" sz="2400" dirty="0"/>
              <a:t> active drug delivery</a:t>
            </a:r>
          </a:p>
        </p:txBody>
      </p:sp>
      <p:sp>
        <p:nvSpPr>
          <p:cNvPr id="19" name="Right Arrow 18"/>
          <p:cNvSpPr/>
          <p:nvPr/>
        </p:nvSpPr>
        <p:spPr>
          <a:xfrm rot="16200000">
            <a:off x="2142518" y="3547980"/>
            <a:ext cx="2973649" cy="11995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400" dirty="0"/>
              <a:t>EU Commission</a:t>
            </a:r>
          </a:p>
        </p:txBody>
      </p:sp>
      <p:sp>
        <p:nvSpPr>
          <p:cNvPr id="21" name="Right Arrow 20"/>
          <p:cNvSpPr/>
          <p:nvPr/>
        </p:nvSpPr>
        <p:spPr>
          <a:xfrm rot="16200000">
            <a:off x="7290205" y="3733672"/>
            <a:ext cx="2973649" cy="82813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400" dirty="0"/>
              <a:t>NB Further Review</a:t>
            </a:r>
          </a:p>
        </p:txBody>
      </p:sp>
      <p:sp>
        <p:nvSpPr>
          <p:cNvPr id="22" name="Right Arrow 21"/>
          <p:cNvSpPr/>
          <p:nvPr/>
        </p:nvSpPr>
        <p:spPr>
          <a:xfrm rot="5400000" flipV="1">
            <a:off x="10018441" y="3547740"/>
            <a:ext cx="2973649" cy="1200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400" dirty="0"/>
              <a:t>Complete Conformity Assessment</a:t>
            </a:r>
          </a:p>
        </p:txBody>
      </p:sp>
      <p:graphicFrame>
        <p:nvGraphicFramePr>
          <p:cNvPr id="23" name="Content Placeholder 4"/>
          <p:cNvGraphicFramePr>
            <a:graphicFrameLocks noGrp="1"/>
          </p:cNvGraphicFramePr>
          <p:nvPr>
            <p:ph idx="1"/>
            <p:extLst/>
          </p:nvPr>
        </p:nvGraphicFramePr>
        <p:xfrm>
          <a:off x="362746" y="767495"/>
          <a:ext cx="11638753" cy="2307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3983765" y="3540882"/>
            <a:ext cx="1816099" cy="1323439"/>
          </a:xfrm>
          <a:prstGeom prst="rect">
            <a:avLst/>
          </a:prstGeom>
          <a:noFill/>
        </p:spPr>
        <p:txBody>
          <a:bodyPr wrap="square" rtlCol="0">
            <a:spAutoFit/>
          </a:bodyPr>
          <a:lstStyle/>
          <a:p>
            <a:pPr marL="228594" indent="-228594">
              <a:buFont typeface="Arial" pitchFamily="34" charset="0"/>
              <a:buChar char="•"/>
            </a:pPr>
            <a:r>
              <a:rPr lang="en-US" sz="1600" dirty="0" err="1"/>
              <a:t>Benefit:Risk</a:t>
            </a:r>
            <a:r>
              <a:rPr lang="en-US" sz="1600" dirty="0"/>
              <a:t> Determination</a:t>
            </a:r>
          </a:p>
          <a:p>
            <a:pPr marL="228594" indent="-228594">
              <a:buFont typeface="Arial" pitchFamily="34" charset="0"/>
              <a:buChar char="•"/>
            </a:pPr>
            <a:r>
              <a:rPr lang="en-US" sz="1600" dirty="0"/>
              <a:t>Consistency with indications</a:t>
            </a:r>
          </a:p>
          <a:p>
            <a:pPr marL="228594" indent="-228594">
              <a:buFont typeface="Arial" pitchFamily="34" charset="0"/>
              <a:buChar char="•"/>
            </a:pPr>
            <a:r>
              <a:rPr lang="en-US" sz="1600" dirty="0"/>
              <a:t>PMCF Plan</a:t>
            </a:r>
          </a:p>
        </p:txBody>
      </p:sp>
      <p:sp>
        <p:nvSpPr>
          <p:cNvPr id="27" name="Right Arrow 26"/>
          <p:cNvSpPr/>
          <p:nvPr/>
        </p:nvSpPr>
        <p:spPr>
          <a:xfrm rot="5400000" flipV="1">
            <a:off x="4430425" y="3733672"/>
            <a:ext cx="2973649" cy="82813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400" dirty="0"/>
              <a:t>No ‘scientific opinion’</a:t>
            </a:r>
          </a:p>
        </p:txBody>
      </p:sp>
      <p:sp>
        <p:nvSpPr>
          <p:cNvPr id="28" name="Rounded Rectangle 27"/>
          <p:cNvSpPr/>
          <p:nvPr/>
        </p:nvSpPr>
        <p:spPr>
          <a:xfrm>
            <a:off x="5491835" y="5733256"/>
            <a:ext cx="1797965" cy="8281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Notified Body Certificate</a:t>
            </a:r>
          </a:p>
        </p:txBody>
      </p:sp>
      <p:sp>
        <p:nvSpPr>
          <p:cNvPr id="14" name="Rounded Rectangle 13"/>
          <p:cNvSpPr/>
          <p:nvPr/>
        </p:nvSpPr>
        <p:spPr>
          <a:xfrm>
            <a:off x="10371822" y="5733256"/>
            <a:ext cx="1797965" cy="8281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Notified Body Certificate</a:t>
            </a:r>
          </a:p>
        </p:txBody>
      </p:sp>
      <p:sp>
        <p:nvSpPr>
          <p:cNvPr id="4" name="Rectangle 3"/>
          <p:cNvSpPr/>
          <p:nvPr/>
        </p:nvSpPr>
        <p:spPr>
          <a:xfrm>
            <a:off x="9191098" y="3305616"/>
            <a:ext cx="1805015" cy="1241622"/>
          </a:xfrm>
          <a:prstGeom prst="rect">
            <a:avLst/>
          </a:prstGeom>
        </p:spPr>
        <p:txBody>
          <a:bodyPr wrap="square">
            <a:spAutoFit/>
          </a:bodyPr>
          <a:lstStyle/>
          <a:p>
            <a:r>
              <a:rPr lang="en-US" sz="1867" dirty="0">
                <a:solidFill>
                  <a:srgbClr val="FF0000"/>
                </a:solidFill>
              </a:rPr>
              <a:t>NB must justify if expert panel advice not followed</a:t>
            </a:r>
          </a:p>
        </p:txBody>
      </p:sp>
    </p:spTree>
    <p:extLst>
      <p:ext uri="{BB962C8B-B14F-4D97-AF65-F5344CB8AC3E}">
        <p14:creationId xmlns:p14="http://schemas.microsoft.com/office/powerpoint/2010/main" val="13198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graphicEl>
                                              <a:dgm id="{213A2797-82EC-497B-824A-082AA137B20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3A240D36-D416-4409-BB30-874F4C1FA61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graphicEl>
                                              <a:dgm id="{EACE993C-E144-44C9-B3F6-6C7FB2FC82E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graphicEl>
                                              <a:dgm id="{8F3788F4-F5AD-470F-A972-2DEF988E907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p:bldP spid="32" grpId="0" uiExpand="1"/>
      <p:bldP spid="3" grpId="0" animBg="1"/>
      <p:bldP spid="15" grpId="0" uiExpand="1" animBg="1"/>
      <p:bldP spid="19" grpId="0" uiExpand="1" animBg="1"/>
      <p:bldP spid="21" grpId="0" uiExpand="1" animBg="1"/>
      <p:bldP spid="22" grpId="0" uiExpand="1" animBg="1"/>
      <p:bldGraphic spid="23" grpId="0" uiExpand="1">
        <p:bldSub>
          <a:bldDgm bld="one"/>
        </p:bldSub>
      </p:bldGraphic>
      <p:bldP spid="26" grpId="0" uiExpand="1"/>
      <p:bldP spid="27" grpId="0" uiExpand="1" animBg="1"/>
      <p:bldP spid="28" grpId="0" uiExpand="1" animBg="1"/>
      <p:bldP spid="14"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0850" y="1523716"/>
            <a:ext cx="11263629" cy="408969"/>
          </a:xfrm>
        </p:spPr>
        <p:txBody>
          <a:bodyPr/>
          <a:lstStyle/>
          <a:p>
            <a:r>
              <a:rPr lang="en-GB" dirty="0"/>
              <a:t>Requirements defined:</a:t>
            </a:r>
          </a:p>
        </p:txBody>
      </p:sp>
      <p:sp>
        <p:nvSpPr>
          <p:cNvPr id="16" name="Title 1"/>
          <p:cNvSpPr>
            <a:spLocks noGrp="1"/>
          </p:cNvSpPr>
          <p:nvPr>
            <p:ph type="title"/>
          </p:nvPr>
        </p:nvSpPr>
        <p:spPr>
          <a:xfrm>
            <a:off x="431371" y="500675"/>
            <a:ext cx="11318400" cy="624069"/>
          </a:xfrm>
        </p:spPr>
        <p:txBody>
          <a:bodyPr>
            <a:normAutofit/>
          </a:bodyPr>
          <a:lstStyle/>
          <a:p>
            <a:r>
              <a:rPr lang="en-GB" b="1" dirty="0">
                <a:solidFill>
                  <a:schemeClr val="accent3">
                    <a:lumMod val="75000"/>
                  </a:schemeClr>
                </a:solidFill>
              </a:rPr>
              <a:t>Requirements for SSCP</a:t>
            </a:r>
          </a:p>
        </p:txBody>
      </p:sp>
      <p:sp>
        <p:nvSpPr>
          <p:cNvPr id="17" name="Text Placeholder 3"/>
          <p:cNvSpPr>
            <a:spLocks noGrp="1"/>
          </p:cNvSpPr>
          <p:nvPr>
            <p:ph type="body" sz="quarter" idx="14"/>
          </p:nvPr>
        </p:nvSpPr>
        <p:spPr>
          <a:xfrm>
            <a:off x="450851" y="2140407"/>
            <a:ext cx="5645149" cy="4072903"/>
          </a:xfrm>
        </p:spPr>
        <p:txBody>
          <a:bodyPr/>
          <a:lstStyle/>
          <a:p>
            <a:pPr indent="-262460">
              <a:buClr>
                <a:schemeClr val="accent3">
                  <a:lumMod val="75000"/>
                </a:schemeClr>
              </a:buClr>
            </a:pPr>
            <a:r>
              <a:rPr lang="en-GB" b="1" dirty="0">
                <a:solidFill>
                  <a:schemeClr val="accent3">
                    <a:lumMod val="75000"/>
                  </a:schemeClr>
                </a:solidFill>
              </a:rPr>
              <a:t>Article 32 </a:t>
            </a:r>
            <a:r>
              <a:rPr lang="en-GB" dirty="0"/>
              <a:t>(</a:t>
            </a:r>
            <a:r>
              <a:rPr lang="en-GB" dirty="0">
                <a:highlight>
                  <a:srgbClr val="FFFF00"/>
                </a:highlight>
              </a:rPr>
              <a:t>Summary of safety and clinical performance</a:t>
            </a:r>
            <a:r>
              <a:rPr lang="en-GB" dirty="0"/>
              <a:t>)</a:t>
            </a:r>
          </a:p>
          <a:p>
            <a:pPr indent="-262460"/>
            <a:endParaRPr lang="en-GB" dirty="0"/>
          </a:p>
        </p:txBody>
      </p:sp>
      <p:sp>
        <p:nvSpPr>
          <p:cNvPr id="8" name="Rounded Rectangular Callout 7"/>
          <p:cNvSpPr/>
          <p:nvPr/>
        </p:nvSpPr>
        <p:spPr>
          <a:xfrm>
            <a:off x="7152118" y="1700808"/>
            <a:ext cx="4597653" cy="4128459"/>
          </a:xfrm>
          <a:prstGeom prst="wedgeRoundRectCallout">
            <a:avLst>
              <a:gd name="adj1" fmla="val -72273"/>
              <a:gd name="adj2" fmla="val -1795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2460" indent="-262460">
              <a:buClr>
                <a:schemeClr val="tx2"/>
              </a:buClr>
              <a:buFont typeface="Arial" pitchFamily="34" charset="0"/>
              <a:buChar char="•"/>
            </a:pPr>
            <a:r>
              <a:rPr lang="en-GB" sz="1600" dirty="0">
                <a:solidFill>
                  <a:schemeClr val="tx1"/>
                </a:solidFill>
              </a:rPr>
              <a:t>SSCP required for Class III and implantable devices</a:t>
            </a:r>
          </a:p>
          <a:p>
            <a:pPr marL="262460" indent="-262460">
              <a:buClr>
                <a:schemeClr val="tx2"/>
              </a:buClr>
              <a:buFont typeface="Arial" pitchFamily="34" charset="0"/>
              <a:buChar char="•"/>
            </a:pPr>
            <a:r>
              <a:rPr lang="en-GB" sz="1600" dirty="0">
                <a:solidFill>
                  <a:schemeClr val="tx1"/>
                </a:solidFill>
              </a:rPr>
              <a:t>Draft submitted as part of the application for certification to NB</a:t>
            </a:r>
          </a:p>
          <a:p>
            <a:pPr marL="262460" indent="-262460">
              <a:buClr>
                <a:schemeClr val="tx2"/>
              </a:buClr>
              <a:buFont typeface="Arial" pitchFamily="34" charset="0"/>
              <a:buChar char="•"/>
            </a:pPr>
            <a:r>
              <a:rPr lang="en-GB" sz="1600" dirty="0">
                <a:solidFill>
                  <a:schemeClr val="tx1"/>
                </a:solidFill>
              </a:rPr>
              <a:t>Identifies device, intended use, safety and performance characteristics and summary of technical and clinical evidence of conformity</a:t>
            </a:r>
          </a:p>
          <a:p>
            <a:pPr marL="262460" indent="-262460">
              <a:buClr>
                <a:schemeClr val="tx2"/>
              </a:buClr>
              <a:buFont typeface="Arial" pitchFamily="34" charset="0"/>
              <a:buChar char="•"/>
            </a:pPr>
            <a:r>
              <a:rPr lang="en-GB" sz="1600" dirty="0">
                <a:solidFill>
                  <a:schemeClr val="tx1"/>
                </a:solidFill>
              </a:rPr>
              <a:t>Updated whenever PMS data affects conclusions (</a:t>
            </a:r>
            <a:r>
              <a:rPr lang="en-GB" sz="1600" b="1" dirty="0">
                <a:solidFill>
                  <a:schemeClr val="accent3">
                    <a:lumMod val="75000"/>
                  </a:schemeClr>
                </a:solidFill>
              </a:rPr>
              <a:t>Article 62(11)</a:t>
            </a:r>
            <a:r>
              <a:rPr lang="en-GB" sz="1600" dirty="0">
                <a:solidFill>
                  <a:schemeClr val="tx1"/>
                </a:solidFill>
              </a:rPr>
              <a:t>)</a:t>
            </a:r>
          </a:p>
          <a:p>
            <a:pPr marL="262460" indent="-262460">
              <a:buClr>
                <a:schemeClr val="tx2"/>
              </a:buClr>
              <a:buFont typeface="Arial" pitchFamily="34" charset="0"/>
              <a:buChar char="•"/>
            </a:pPr>
            <a:r>
              <a:rPr lang="en-GB" sz="1600" dirty="0">
                <a:solidFill>
                  <a:schemeClr val="tx1"/>
                </a:solidFill>
              </a:rPr>
              <a:t>Validated by NB and made available to the public via </a:t>
            </a:r>
            <a:r>
              <a:rPr lang="en-GB" sz="1600" dirty="0" err="1">
                <a:solidFill>
                  <a:schemeClr val="tx1"/>
                </a:solidFill>
              </a:rPr>
              <a:t>Eudamed</a:t>
            </a:r>
            <a:endParaRPr lang="en-GB" sz="1600" dirty="0">
              <a:solidFill>
                <a:schemeClr val="tx1"/>
              </a:solidFill>
            </a:endParaRPr>
          </a:p>
          <a:p>
            <a:pPr marL="262460" indent="-262460">
              <a:buClr>
                <a:schemeClr val="tx2"/>
              </a:buClr>
              <a:buFont typeface="Arial" pitchFamily="34" charset="0"/>
              <a:buChar char="•"/>
            </a:pPr>
            <a:r>
              <a:rPr lang="en-GB" sz="1600" dirty="0">
                <a:solidFill>
                  <a:schemeClr val="tx1"/>
                </a:solidFill>
              </a:rPr>
              <a:t>Requirements for content may be amended by implementing acts</a:t>
            </a:r>
          </a:p>
          <a:p>
            <a:pPr marL="262460" indent="-262460">
              <a:buClr>
                <a:schemeClr val="tx2"/>
              </a:buClr>
              <a:buFont typeface="Arial" pitchFamily="34" charset="0"/>
              <a:buChar char="•"/>
            </a:pPr>
            <a:endParaRPr lang="en-GB" sz="1600" dirty="0">
              <a:solidFill>
                <a:schemeClr val="tx1"/>
              </a:solidFill>
            </a:endParaRPr>
          </a:p>
        </p:txBody>
      </p:sp>
    </p:spTree>
    <p:extLst>
      <p:ext uri="{BB962C8B-B14F-4D97-AF65-F5344CB8AC3E}">
        <p14:creationId xmlns:p14="http://schemas.microsoft.com/office/powerpoint/2010/main" val="27310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62195" y="805570"/>
            <a:ext cx="5374341" cy="238686"/>
          </a:xfrm>
        </p:spPr>
        <p:txBody>
          <a:bodyPr/>
          <a:lstStyle/>
          <a:p>
            <a:r>
              <a:rPr lang="en-GB" dirty="0"/>
              <a:t>MDR – (EU) 2017/745</a:t>
            </a:r>
          </a:p>
        </p:txBody>
      </p:sp>
      <p:sp>
        <p:nvSpPr>
          <p:cNvPr id="8" name="Text Placeholder 7"/>
          <p:cNvSpPr>
            <a:spLocks noGrp="1"/>
          </p:cNvSpPr>
          <p:nvPr>
            <p:ph type="body" sz="quarter" idx="14"/>
          </p:nvPr>
        </p:nvSpPr>
        <p:spPr>
          <a:xfrm>
            <a:off x="462195" y="1245781"/>
            <a:ext cx="5374341" cy="5007268"/>
          </a:xfrm>
        </p:spPr>
        <p:txBody>
          <a:bodyPr>
            <a:noAutofit/>
          </a:bodyPr>
          <a:lstStyle/>
          <a:p>
            <a:r>
              <a:rPr lang="en-GB" sz="1466" dirty="0">
                <a:solidFill>
                  <a:schemeClr val="accent2"/>
                </a:solidFill>
              </a:rPr>
              <a:t>Recitals</a:t>
            </a:r>
            <a:r>
              <a:rPr lang="en-GB" sz="1466" dirty="0"/>
              <a:t> – 101 ‘Whereas’ statements which justify the adoption of the Regulation</a:t>
            </a:r>
          </a:p>
          <a:p>
            <a:r>
              <a:rPr lang="en-GB" sz="1466" dirty="0">
                <a:solidFill>
                  <a:schemeClr val="accent2"/>
                </a:solidFill>
              </a:rPr>
              <a:t>Chapter I</a:t>
            </a:r>
            <a:r>
              <a:rPr lang="en-GB" sz="1466" dirty="0"/>
              <a:t> – Scope and definitions (Articles 1 – 4)</a:t>
            </a:r>
          </a:p>
          <a:p>
            <a:r>
              <a:rPr lang="en-GB" sz="1466" dirty="0">
                <a:solidFill>
                  <a:schemeClr val="accent2"/>
                </a:solidFill>
              </a:rPr>
              <a:t>Chapter II </a:t>
            </a:r>
            <a:r>
              <a:rPr lang="en-GB" sz="1466" dirty="0"/>
              <a:t>– Making available on market, Economic Operators (Articles  5 – 24)</a:t>
            </a:r>
          </a:p>
          <a:p>
            <a:r>
              <a:rPr lang="en-GB" sz="1466" dirty="0">
                <a:solidFill>
                  <a:schemeClr val="accent2"/>
                </a:solidFill>
              </a:rPr>
              <a:t>Chapter III </a:t>
            </a:r>
            <a:r>
              <a:rPr lang="en-GB" sz="1466" dirty="0"/>
              <a:t>– Identification, Traceability and Registration of devices and Economic Operators (Articles 25 – 34)</a:t>
            </a:r>
          </a:p>
          <a:p>
            <a:r>
              <a:rPr lang="en-GB" sz="1466" dirty="0">
                <a:solidFill>
                  <a:schemeClr val="accent2"/>
                </a:solidFill>
              </a:rPr>
              <a:t>Chapter IV </a:t>
            </a:r>
            <a:r>
              <a:rPr lang="en-GB" sz="1466" dirty="0"/>
              <a:t>– Notified Bodies (Articles 35 – 50)</a:t>
            </a:r>
          </a:p>
          <a:p>
            <a:r>
              <a:rPr lang="en-GB" sz="1466" dirty="0">
                <a:solidFill>
                  <a:schemeClr val="accent2"/>
                </a:solidFill>
              </a:rPr>
              <a:t>Chapter V</a:t>
            </a:r>
            <a:r>
              <a:rPr lang="en-GB" sz="1466" dirty="0"/>
              <a:t> – Classification &amp; Conformity Assessment (Articles 51 – 60)</a:t>
            </a:r>
          </a:p>
          <a:p>
            <a:r>
              <a:rPr lang="en-GB" sz="1466" dirty="0">
                <a:solidFill>
                  <a:schemeClr val="accent2"/>
                </a:solidFill>
              </a:rPr>
              <a:t>Chapter VI </a:t>
            </a:r>
            <a:r>
              <a:rPr lang="en-GB" sz="1466" dirty="0"/>
              <a:t>– Clinical Evaluation &amp; Clinical Investigations (Articles 61 – 82)</a:t>
            </a:r>
          </a:p>
          <a:p>
            <a:r>
              <a:rPr lang="en-GB" sz="1466" dirty="0">
                <a:solidFill>
                  <a:schemeClr val="accent2"/>
                </a:solidFill>
              </a:rPr>
              <a:t>Chapter VII </a:t>
            </a:r>
            <a:r>
              <a:rPr lang="en-GB" sz="1466" dirty="0"/>
              <a:t>– PMS, Vigilance and Market Surveillance (Articles 83 – 100)</a:t>
            </a:r>
          </a:p>
          <a:p>
            <a:r>
              <a:rPr lang="en-GB" sz="1466" dirty="0">
                <a:solidFill>
                  <a:schemeClr val="accent2"/>
                </a:solidFill>
              </a:rPr>
              <a:t>Chapter VIII </a:t>
            </a:r>
            <a:r>
              <a:rPr lang="en-GB" sz="1466" dirty="0"/>
              <a:t>– Co-operation (Articles 101 – 108)</a:t>
            </a:r>
          </a:p>
          <a:p>
            <a:r>
              <a:rPr lang="en-GB" sz="1466" dirty="0">
                <a:solidFill>
                  <a:schemeClr val="accent2"/>
                </a:solidFill>
              </a:rPr>
              <a:t>Chapter IX </a:t>
            </a:r>
            <a:r>
              <a:rPr lang="en-GB" sz="1466" dirty="0"/>
              <a:t>– Confidentiality, Data Protection, Funding and Penalties (Articles 109 – 113)</a:t>
            </a:r>
          </a:p>
          <a:p>
            <a:r>
              <a:rPr lang="en-GB" sz="1466" dirty="0">
                <a:solidFill>
                  <a:schemeClr val="accent2"/>
                </a:solidFill>
              </a:rPr>
              <a:t>Chapter X</a:t>
            </a:r>
            <a:r>
              <a:rPr lang="en-GB" sz="1466" dirty="0"/>
              <a:t> – Final Provisions (Articles 114 – 123)</a:t>
            </a:r>
          </a:p>
        </p:txBody>
      </p:sp>
      <p:sp>
        <p:nvSpPr>
          <p:cNvPr id="9" name="Text Placeholder 8"/>
          <p:cNvSpPr>
            <a:spLocks noGrp="1"/>
          </p:cNvSpPr>
          <p:nvPr>
            <p:ph type="body" sz="quarter" idx="15"/>
          </p:nvPr>
        </p:nvSpPr>
        <p:spPr>
          <a:xfrm>
            <a:off x="6363482" y="1186036"/>
            <a:ext cx="5374341" cy="5097551"/>
          </a:xfrm>
        </p:spPr>
        <p:txBody>
          <a:bodyPr>
            <a:noAutofit/>
          </a:bodyPr>
          <a:lstStyle/>
          <a:p>
            <a:r>
              <a:rPr lang="en-GB" sz="1333" dirty="0"/>
              <a:t>Annex I – General Safety and Performance Requirements</a:t>
            </a:r>
            <a:endParaRPr lang="en-GB" sz="1200" dirty="0"/>
          </a:p>
          <a:p>
            <a:r>
              <a:rPr lang="en-GB" sz="1333" dirty="0"/>
              <a:t>Annex II – Technical Documentation</a:t>
            </a:r>
          </a:p>
          <a:p>
            <a:r>
              <a:rPr lang="en-GB" sz="1333" dirty="0"/>
              <a:t>Annex III – Technical Documentation on PMS</a:t>
            </a:r>
          </a:p>
          <a:p>
            <a:r>
              <a:rPr lang="en-GB" sz="1333" dirty="0"/>
              <a:t>Annex IV – EU </a:t>
            </a:r>
            <a:r>
              <a:rPr lang="en-GB" sz="1333" dirty="0" err="1"/>
              <a:t>DoC</a:t>
            </a:r>
            <a:endParaRPr lang="en-GB" sz="1333" dirty="0"/>
          </a:p>
          <a:p>
            <a:r>
              <a:rPr lang="en-GB" sz="1333" dirty="0"/>
              <a:t>Annex V – CE marking of conformity</a:t>
            </a:r>
          </a:p>
          <a:p>
            <a:r>
              <a:rPr lang="en-GB" sz="1333" dirty="0"/>
              <a:t>Annex VI – Information for registration of devices and Economic Operators</a:t>
            </a:r>
          </a:p>
          <a:p>
            <a:r>
              <a:rPr lang="en-GB" sz="1333" dirty="0"/>
              <a:t>Annex VII – Requirements to be met by NBs</a:t>
            </a:r>
          </a:p>
          <a:p>
            <a:r>
              <a:rPr lang="en-GB" sz="1333" dirty="0"/>
              <a:t>Annex VIII – Classification Rules</a:t>
            </a:r>
          </a:p>
          <a:p>
            <a:r>
              <a:rPr lang="en-GB" sz="1333" dirty="0"/>
              <a:t>Annex IX – Conformity Assessment – QMS and Technical</a:t>
            </a:r>
          </a:p>
          <a:p>
            <a:r>
              <a:rPr lang="en-GB" sz="1333" dirty="0"/>
              <a:t>Annex X – Conformity Assessment – Type examination</a:t>
            </a:r>
          </a:p>
          <a:p>
            <a:r>
              <a:rPr lang="en-GB" sz="1333" dirty="0"/>
              <a:t>Annex XI – Conformity Assessment – Product conformity verification</a:t>
            </a:r>
          </a:p>
          <a:p>
            <a:r>
              <a:rPr lang="en-GB" sz="1333" dirty="0"/>
              <a:t>Annex XII – Certificates issued by a NB</a:t>
            </a:r>
          </a:p>
          <a:p>
            <a:r>
              <a:rPr lang="en-GB" sz="1333" dirty="0"/>
              <a:t>Annex XIII – Custom-made Devices</a:t>
            </a:r>
          </a:p>
          <a:p>
            <a:r>
              <a:rPr lang="en-GB" sz="1333" dirty="0"/>
              <a:t>Annex XIV – Clinical Evaluation and PMCF</a:t>
            </a:r>
          </a:p>
          <a:p>
            <a:r>
              <a:rPr lang="en-GB" sz="1333" dirty="0"/>
              <a:t>Annex XV – Clinical Investigations</a:t>
            </a:r>
          </a:p>
          <a:p>
            <a:r>
              <a:rPr lang="en-GB" sz="1333" dirty="0"/>
              <a:t>Annex XVI – Products without an intended Medical Purpose</a:t>
            </a:r>
          </a:p>
          <a:p>
            <a:r>
              <a:rPr lang="en-GB" sz="1333" dirty="0"/>
              <a:t>Annex XVII – Correlation table</a:t>
            </a:r>
          </a:p>
          <a:p>
            <a:endParaRPr lang="en-GB" sz="1333" dirty="0"/>
          </a:p>
          <a:p>
            <a:pPr lvl="1"/>
            <a:endParaRPr lang="en-GB" sz="1200" dirty="0"/>
          </a:p>
          <a:p>
            <a:endParaRPr lang="en-GB" sz="1333" dirty="0"/>
          </a:p>
        </p:txBody>
      </p:sp>
      <p:sp>
        <p:nvSpPr>
          <p:cNvPr id="4" name="Footer Placeholder 3"/>
          <p:cNvSpPr>
            <a:spLocks noGrp="1"/>
          </p:cNvSpPr>
          <p:nvPr>
            <p:ph type="ftr" sz="quarter" idx="4294967295"/>
          </p:nvPr>
        </p:nvSpPr>
        <p:spPr/>
        <p:txBody>
          <a:bodyPr/>
          <a:lstStyle/>
          <a:p>
            <a:r>
              <a:rPr lang="en-GB" sz="800"/>
              <a:t>Copyright © 2016 BSI. All rights reserved.</a:t>
            </a:r>
            <a:endParaRPr lang="en-GB" sz="800" dirty="0"/>
          </a:p>
        </p:txBody>
      </p:sp>
      <p:sp>
        <p:nvSpPr>
          <p:cNvPr id="7" name="Title 2"/>
          <p:cNvSpPr txBox="1">
            <a:spLocks/>
          </p:cNvSpPr>
          <p:nvPr/>
        </p:nvSpPr>
        <p:spPr>
          <a:xfrm>
            <a:off x="457201" y="285841"/>
            <a:ext cx="8229600" cy="3604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300" kern="1200">
                <a:solidFill>
                  <a:schemeClr val="tx1"/>
                </a:solidFill>
                <a:latin typeface="+mj-lt"/>
                <a:ea typeface="+mj-ea"/>
                <a:cs typeface="+mj-cs"/>
              </a:defRPr>
            </a:lvl1pPr>
          </a:lstStyle>
          <a:p>
            <a:pPr lvl="0"/>
            <a:r>
              <a:rPr lang="en-GB" sz="3200" b="1" dirty="0">
                <a:solidFill>
                  <a:srgbClr val="00A3AD">
                    <a:lumMod val="75000"/>
                  </a:srgbClr>
                </a:solidFill>
                <a:latin typeface="Tahoma"/>
              </a:rPr>
              <a:t>Structure of the Regulations</a:t>
            </a:r>
            <a:endParaRPr kumimoji="0" lang="en-GB" sz="3200" b="1" i="0" u="none" strike="noStrike" kern="1200" cap="none" spc="0" normalizeH="0" baseline="0" noProof="0" dirty="0">
              <a:ln>
                <a:noFill/>
              </a:ln>
              <a:solidFill>
                <a:srgbClr val="00A3AD">
                  <a:lumMod val="75000"/>
                </a:srgbClr>
              </a:solidFill>
              <a:effectLst/>
              <a:uLnTx/>
              <a:uFillTx/>
              <a:latin typeface="Tahoma"/>
              <a:ea typeface="+mj-ea"/>
              <a:cs typeface="+mj-cs"/>
            </a:endParaRPr>
          </a:p>
        </p:txBody>
      </p:sp>
    </p:spTree>
    <p:extLst>
      <p:ext uri="{BB962C8B-B14F-4D97-AF65-F5344CB8AC3E}">
        <p14:creationId xmlns:p14="http://schemas.microsoft.com/office/powerpoint/2010/main" val="324572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75930" y="2604543"/>
            <a:ext cx="3840564" cy="486683"/>
          </a:xfrm>
        </p:spPr>
        <p:txBody>
          <a:bodyPr>
            <a:noAutofit/>
          </a:bodyPr>
          <a:lstStyle/>
          <a:p>
            <a:r>
              <a:rPr lang="en-GB" b="1" dirty="0"/>
              <a:t>Overview of Key Technical Documentation Requirements </a:t>
            </a:r>
          </a:p>
          <a:p>
            <a:endParaRPr lang="en-GB" dirty="0"/>
          </a:p>
        </p:txBody>
      </p:sp>
    </p:spTree>
    <p:extLst>
      <p:ext uri="{BB962C8B-B14F-4D97-AF65-F5344CB8AC3E}">
        <p14:creationId xmlns:p14="http://schemas.microsoft.com/office/powerpoint/2010/main" val="81143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Highlights:</a:t>
            </a:r>
          </a:p>
        </p:txBody>
      </p:sp>
      <p:sp>
        <p:nvSpPr>
          <p:cNvPr id="4" name="Text Placeholder 3"/>
          <p:cNvSpPr>
            <a:spLocks noGrp="1"/>
          </p:cNvSpPr>
          <p:nvPr>
            <p:ph type="body" sz="quarter" idx="14"/>
          </p:nvPr>
        </p:nvSpPr>
        <p:spPr/>
        <p:txBody>
          <a:bodyPr/>
          <a:lstStyle/>
          <a:p>
            <a:pPr marL="380876" indent="-262381">
              <a:buClr>
                <a:schemeClr val="accent3">
                  <a:lumMod val="75000"/>
                </a:schemeClr>
              </a:buClr>
              <a:buFont typeface="Arial" panose="020B0604020202020204" pitchFamily="34" charset="0"/>
              <a:buChar char="•"/>
            </a:pPr>
            <a:r>
              <a:rPr lang="en-GB" dirty="0"/>
              <a:t>General requirements similar to Directives, but content more explicitly defined in Annex II</a:t>
            </a:r>
          </a:p>
          <a:p>
            <a:pPr marL="380876" indent="-262381">
              <a:buClr>
                <a:schemeClr val="accent3">
                  <a:lumMod val="75000"/>
                </a:schemeClr>
              </a:buClr>
              <a:buFont typeface="Arial" panose="020B0604020202020204" pitchFamily="34" charset="0"/>
              <a:buChar char="•"/>
            </a:pPr>
            <a:r>
              <a:rPr lang="en-GB" dirty="0"/>
              <a:t>Dedicated Annex (III) for Technical Documentation on Post-market surveillance</a:t>
            </a:r>
          </a:p>
          <a:p>
            <a:pPr marL="380876" indent="-262381">
              <a:buClr>
                <a:schemeClr val="accent3">
                  <a:lumMod val="75000"/>
                </a:schemeClr>
              </a:buClr>
              <a:buFont typeface="Arial" panose="020B0604020202020204" pitchFamily="34" charset="0"/>
              <a:buChar char="•"/>
            </a:pPr>
            <a:r>
              <a:rPr lang="en-GB" dirty="0"/>
              <a:t>Periodic Safety Update Reports and Summary of Safety and Clinical Performance (or Summary of Safety and Performance for IVDs) specified as part of the Technical Documentation</a:t>
            </a:r>
          </a:p>
          <a:p>
            <a:pPr marL="380876" indent="-262381">
              <a:buClr>
                <a:schemeClr val="accent3">
                  <a:lumMod val="75000"/>
                </a:schemeClr>
              </a:buClr>
              <a:buFont typeface="Arial" panose="020B0604020202020204" pitchFamily="34" charset="0"/>
              <a:buChar char="•"/>
            </a:pPr>
            <a:r>
              <a:rPr lang="en-GB" dirty="0"/>
              <a:t>Annexes II and III of the Regulations do not follow IMDRF suggested Table of Contents for technical documentation</a:t>
            </a:r>
          </a:p>
        </p:txBody>
      </p:sp>
      <p:sp>
        <p:nvSpPr>
          <p:cNvPr id="6" name="Title 1"/>
          <p:cNvSpPr>
            <a:spLocks noGrp="1"/>
          </p:cNvSpPr>
          <p:nvPr>
            <p:ph type="title"/>
          </p:nvPr>
        </p:nvSpPr>
        <p:spPr>
          <a:xfrm>
            <a:off x="452592" y="447675"/>
            <a:ext cx="11285230" cy="428625"/>
          </a:xfrm>
        </p:spPr>
        <p:txBody>
          <a:bodyPr/>
          <a:lstStyle/>
          <a:p>
            <a:r>
              <a:rPr lang="en-GB" dirty="0">
                <a:solidFill>
                  <a:schemeClr val="accent3">
                    <a:lumMod val="75000"/>
                  </a:schemeClr>
                </a:solidFill>
              </a:rPr>
              <a:t>MDR/IVDR Requirements for technical documentation</a:t>
            </a:r>
          </a:p>
        </p:txBody>
      </p:sp>
    </p:spTree>
    <p:extLst>
      <p:ext uri="{BB962C8B-B14F-4D97-AF65-F5344CB8AC3E}">
        <p14:creationId xmlns:p14="http://schemas.microsoft.com/office/powerpoint/2010/main" val="2456929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3">
                    <a:lumMod val="75000"/>
                  </a:schemeClr>
                </a:solidFill>
              </a:rPr>
              <a:t>MDR/IVDR Requirements for technical documentation</a:t>
            </a:r>
          </a:p>
        </p:txBody>
      </p:sp>
      <p:grpSp>
        <p:nvGrpSpPr>
          <p:cNvPr id="21" name="Group 20"/>
          <p:cNvGrpSpPr/>
          <p:nvPr/>
        </p:nvGrpSpPr>
        <p:grpSpPr>
          <a:xfrm>
            <a:off x="869320" y="1802296"/>
            <a:ext cx="4733099" cy="452009"/>
            <a:chOff x="1775460" y="4236720"/>
            <a:chExt cx="3550920" cy="807720"/>
          </a:xfrm>
          <a:solidFill>
            <a:schemeClr val="tx2">
              <a:alpha val="80000"/>
            </a:schemeClr>
          </a:solidFill>
        </p:grpSpPr>
        <p:sp>
          <p:nvSpPr>
            <p:cNvPr id="22" name="Rounded Rectangle 21"/>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23" name="TextBox 22"/>
            <p:cNvSpPr txBox="1"/>
            <p:nvPr/>
          </p:nvSpPr>
          <p:spPr>
            <a:xfrm>
              <a:off x="1831450" y="4301538"/>
              <a:ext cx="3312050" cy="678083"/>
            </a:xfrm>
            <a:prstGeom prst="rect">
              <a:avLst/>
            </a:prstGeom>
            <a:noFill/>
          </p:spPr>
          <p:txBody>
            <a:bodyPr wrap="square" rtlCol="0" anchor="ctr">
              <a:spAutoFit/>
            </a:bodyPr>
            <a:lstStyle/>
            <a:p>
              <a:r>
                <a:rPr lang="en-GB" sz="1866" b="1" dirty="0">
                  <a:latin typeface="Arial" charset="0"/>
                </a:rPr>
                <a:t>1: Device description</a:t>
              </a:r>
            </a:p>
          </p:txBody>
        </p:sp>
      </p:grpSp>
      <p:grpSp>
        <p:nvGrpSpPr>
          <p:cNvPr id="24" name="Group 23"/>
          <p:cNvGrpSpPr/>
          <p:nvPr/>
        </p:nvGrpSpPr>
        <p:grpSpPr>
          <a:xfrm>
            <a:off x="869320" y="2414264"/>
            <a:ext cx="4733099" cy="423289"/>
            <a:chOff x="1775460" y="4236720"/>
            <a:chExt cx="3550920" cy="807720"/>
          </a:xfrm>
          <a:solidFill>
            <a:srgbClr val="FFC000">
              <a:alpha val="80000"/>
            </a:srgbClr>
          </a:solidFill>
        </p:grpSpPr>
        <p:sp>
          <p:nvSpPr>
            <p:cNvPr id="25" name="Rounded Rectangle 24"/>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26" name="TextBox 25"/>
            <p:cNvSpPr txBox="1"/>
            <p:nvPr/>
          </p:nvSpPr>
          <p:spPr>
            <a:xfrm>
              <a:off x="1831450" y="4346934"/>
              <a:ext cx="3419061" cy="587300"/>
            </a:xfrm>
            <a:prstGeom prst="rect">
              <a:avLst/>
            </a:prstGeom>
            <a:noFill/>
          </p:spPr>
          <p:txBody>
            <a:bodyPr wrap="square" rtlCol="0" anchor="ctr">
              <a:spAutoFit/>
            </a:bodyPr>
            <a:lstStyle/>
            <a:p>
              <a:r>
                <a:rPr lang="en-GB" sz="1400" b="1" dirty="0">
                  <a:latin typeface="Arial" charset="0"/>
                </a:rPr>
                <a:t>2: Information to be supplied by the manufacturer</a:t>
              </a:r>
            </a:p>
          </p:txBody>
        </p:sp>
      </p:grpSp>
      <p:grpSp>
        <p:nvGrpSpPr>
          <p:cNvPr id="27" name="Group 26"/>
          <p:cNvGrpSpPr/>
          <p:nvPr/>
        </p:nvGrpSpPr>
        <p:grpSpPr>
          <a:xfrm>
            <a:off x="869320" y="2997519"/>
            <a:ext cx="4733099" cy="435599"/>
            <a:chOff x="1775460" y="4236720"/>
            <a:chExt cx="3550920" cy="807720"/>
          </a:xfrm>
          <a:solidFill>
            <a:srgbClr val="FFFF00">
              <a:alpha val="80000"/>
            </a:srgbClr>
          </a:solidFill>
        </p:grpSpPr>
        <p:sp>
          <p:nvSpPr>
            <p:cNvPr id="28" name="Rounded Rectangle 27"/>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29" name="TextBox 28"/>
            <p:cNvSpPr txBox="1"/>
            <p:nvPr/>
          </p:nvSpPr>
          <p:spPr>
            <a:xfrm>
              <a:off x="1831450" y="4326814"/>
              <a:ext cx="3302110" cy="627535"/>
            </a:xfrm>
            <a:prstGeom prst="rect">
              <a:avLst/>
            </a:prstGeom>
            <a:noFill/>
          </p:spPr>
          <p:txBody>
            <a:bodyPr wrap="square" rtlCol="0" anchor="ctr">
              <a:spAutoFit/>
            </a:bodyPr>
            <a:lstStyle/>
            <a:p>
              <a:r>
                <a:rPr lang="en-GB" sz="1599" b="1" dirty="0">
                  <a:latin typeface="Arial" charset="0"/>
                </a:rPr>
                <a:t>3: Design and manufacturing information</a:t>
              </a:r>
            </a:p>
          </p:txBody>
        </p:sp>
      </p:grpSp>
      <p:grpSp>
        <p:nvGrpSpPr>
          <p:cNvPr id="30" name="Group 29"/>
          <p:cNvGrpSpPr/>
          <p:nvPr/>
        </p:nvGrpSpPr>
        <p:grpSpPr>
          <a:xfrm>
            <a:off x="869320" y="3593080"/>
            <a:ext cx="4733099" cy="423292"/>
            <a:chOff x="1775460" y="4236720"/>
            <a:chExt cx="3550920" cy="807720"/>
          </a:xfrm>
          <a:solidFill>
            <a:srgbClr val="00B050">
              <a:alpha val="80000"/>
            </a:srgbClr>
          </a:solidFill>
        </p:grpSpPr>
        <p:sp>
          <p:nvSpPr>
            <p:cNvPr id="31" name="Rounded Rectangle 30"/>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32" name="TextBox 31"/>
            <p:cNvSpPr txBox="1"/>
            <p:nvPr/>
          </p:nvSpPr>
          <p:spPr>
            <a:xfrm>
              <a:off x="1831450" y="4346933"/>
              <a:ext cx="3342530" cy="587296"/>
            </a:xfrm>
            <a:prstGeom prst="rect">
              <a:avLst/>
            </a:prstGeom>
            <a:noFill/>
          </p:spPr>
          <p:txBody>
            <a:bodyPr wrap="square" rtlCol="0" anchor="ctr">
              <a:spAutoFit/>
            </a:bodyPr>
            <a:lstStyle/>
            <a:p>
              <a:r>
                <a:rPr lang="en-GB" sz="1400" b="1" dirty="0">
                  <a:latin typeface="Arial" charset="0"/>
                </a:rPr>
                <a:t>4: General safety and performance requirements</a:t>
              </a:r>
            </a:p>
          </p:txBody>
        </p:sp>
      </p:grpSp>
      <p:grpSp>
        <p:nvGrpSpPr>
          <p:cNvPr id="33" name="Group 32"/>
          <p:cNvGrpSpPr/>
          <p:nvPr/>
        </p:nvGrpSpPr>
        <p:grpSpPr>
          <a:xfrm>
            <a:off x="869320" y="4782868"/>
            <a:ext cx="4733099" cy="452008"/>
            <a:chOff x="1775460" y="4236720"/>
            <a:chExt cx="3550920" cy="807720"/>
          </a:xfrm>
          <a:solidFill>
            <a:srgbClr val="7030A0">
              <a:alpha val="80000"/>
            </a:srgbClr>
          </a:solidFill>
        </p:grpSpPr>
        <p:sp>
          <p:nvSpPr>
            <p:cNvPr id="34" name="Rounded Rectangle 33"/>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35" name="TextBox 34"/>
            <p:cNvSpPr txBox="1"/>
            <p:nvPr/>
          </p:nvSpPr>
          <p:spPr>
            <a:xfrm>
              <a:off x="1831450" y="4301536"/>
              <a:ext cx="3312050" cy="678085"/>
            </a:xfrm>
            <a:prstGeom prst="rect">
              <a:avLst/>
            </a:prstGeom>
            <a:noFill/>
          </p:spPr>
          <p:txBody>
            <a:bodyPr wrap="square" rtlCol="0" anchor="ctr">
              <a:spAutoFit/>
            </a:bodyPr>
            <a:lstStyle/>
            <a:p>
              <a:r>
                <a:rPr lang="en-GB" sz="1866" b="1" dirty="0">
                  <a:latin typeface="Arial" charset="0"/>
                </a:rPr>
                <a:t>6: Product verification and validation</a:t>
              </a:r>
            </a:p>
          </p:txBody>
        </p:sp>
      </p:grpSp>
      <p:grpSp>
        <p:nvGrpSpPr>
          <p:cNvPr id="36" name="Group 35"/>
          <p:cNvGrpSpPr/>
          <p:nvPr/>
        </p:nvGrpSpPr>
        <p:grpSpPr>
          <a:xfrm>
            <a:off x="869320" y="4176334"/>
            <a:ext cx="4733099" cy="446570"/>
            <a:chOff x="1775460" y="4236720"/>
            <a:chExt cx="3550920" cy="807720"/>
          </a:xfrm>
          <a:solidFill>
            <a:srgbClr val="00B0F0">
              <a:alpha val="80000"/>
            </a:srgbClr>
          </a:solidFill>
        </p:grpSpPr>
        <p:sp>
          <p:nvSpPr>
            <p:cNvPr id="37" name="Rounded Rectangle 36"/>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38" name="TextBox 37"/>
            <p:cNvSpPr txBox="1"/>
            <p:nvPr/>
          </p:nvSpPr>
          <p:spPr>
            <a:xfrm>
              <a:off x="1831450" y="4319132"/>
              <a:ext cx="3484990" cy="612118"/>
            </a:xfrm>
            <a:prstGeom prst="rect">
              <a:avLst/>
            </a:prstGeom>
            <a:noFill/>
          </p:spPr>
          <p:txBody>
            <a:bodyPr wrap="square" rtlCol="0" anchor="ctr">
              <a:spAutoFit/>
            </a:bodyPr>
            <a:lstStyle/>
            <a:p>
              <a:r>
                <a:rPr lang="en-GB" sz="1599" b="1" dirty="0">
                  <a:latin typeface="Arial" charset="0"/>
                </a:rPr>
                <a:t>5: Benefit-risk analysis and risk management</a:t>
              </a:r>
            </a:p>
          </p:txBody>
        </p:sp>
      </p:grpSp>
      <p:grpSp>
        <p:nvGrpSpPr>
          <p:cNvPr id="40" name="Group 39"/>
          <p:cNvGrpSpPr/>
          <p:nvPr/>
        </p:nvGrpSpPr>
        <p:grpSpPr>
          <a:xfrm>
            <a:off x="675181" y="5394842"/>
            <a:ext cx="5094878" cy="720395"/>
            <a:chOff x="1775460" y="4017459"/>
            <a:chExt cx="3550920" cy="1246244"/>
          </a:xfrm>
          <a:solidFill>
            <a:srgbClr val="002060"/>
          </a:solidFill>
        </p:grpSpPr>
        <p:sp>
          <p:nvSpPr>
            <p:cNvPr id="41" name="Rounded Rectangle 40"/>
            <p:cNvSpPr/>
            <p:nvPr/>
          </p:nvSpPr>
          <p:spPr bwMode="auto">
            <a:xfrm>
              <a:off x="1775460" y="4017459"/>
              <a:ext cx="3550920" cy="1246244"/>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solidFill>
                  <a:schemeClr val="bg1"/>
                </a:solidFill>
                <a:latin typeface="Arial" charset="0"/>
              </a:endParaRPr>
            </a:p>
          </p:txBody>
        </p:sp>
        <p:sp>
          <p:nvSpPr>
            <p:cNvPr id="42" name="TextBox 41"/>
            <p:cNvSpPr txBox="1"/>
            <p:nvPr/>
          </p:nvSpPr>
          <p:spPr>
            <a:xfrm>
              <a:off x="1831450" y="4063997"/>
              <a:ext cx="3312050" cy="1153169"/>
            </a:xfrm>
            <a:prstGeom prst="rect">
              <a:avLst/>
            </a:prstGeom>
            <a:grpFill/>
          </p:spPr>
          <p:txBody>
            <a:bodyPr wrap="square" rtlCol="0" anchor="ctr">
              <a:spAutoFit/>
            </a:bodyPr>
            <a:lstStyle/>
            <a:p>
              <a:r>
                <a:rPr lang="en-GB" sz="1866" b="1" dirty="0">
                  <a:solidFill>
                    <a:schemeClr val="bg1"/>
                  </a:solidFill>
                  <a:latin typeface="Arial" charset="0"/>
                </a:rPr>
                <a:t>Annex III: Technical Documentation on Post-Market Surveillance</a:t>
              </a:r>
            </a:p>
          </p:txBody>
        </p:sp>
      </p:grpSp>
      <p:grpSp>
        <p:nvGrpSpPr>
          <p:cNvPr id="43" name="Group 42"/>
          <p:cNvGrpSpPr/>
          <p:nvPr/>
        </p:nvGrpSpPr>
        <p:grpSpPr>
          <a:xfrm>
            <a:off x="677574" y="1130534"/>
            <a:ext cx="5108127" cy="537583"/>
            <a:chOff x="1775460" y="4017459"/>
            <a:chExt cx="3550920" cy="1246244"/>
          </a:xfrm>
          <a:solidFill>
            <a:srgbClr val="002060">
              <a:alpha val="80000"/>
            </a:srgbClr>
          </a:solidFill>
        </p:grpSpPr>
        <p:sp>
          <p:nvSpPr>
            <p:cNvPr id="44" name="Rounded Rectangle 43"/>
            <p:cNvSpPr/>
            <p:nvPr/>
          </p:nvSpPr>
          <p:spPr bwMode="auto">
            <a:xfrm>
              <a:off x="1775460" y="4017459"/>
              <a:ext cx="3550920" cy="1246244"/>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solidFill>
                  <a:schemeClr val="bg1"/>
                </a:solidFill>
                <a:latin typeface="Arial" charset="0"/>
              </a:endParaRPr>
            </a:p>
          </p:txBody>
        </p:sp>
        <p:sp>
          <p:nvSpPr>
            <p:cNvPr id="45" name="TextBox 44"/>
            <p:cNvSpPr txBox="1"/>
            <p:nvPr/>
          </p:nvSpPr>
          <p:spPr>
            <a:xfrm>
              <a:off x="1831450" y="4200739"/>
              <a:ext cx="3312050" cy="879684"/>
            </a:xfrm>
            <a:prstGeom prst="rect">
              <a:avLst/>
            </a:prstGeom>
            <a:noFill/>
          </p:spPr>
          <p:txBody>
            <a:bodyPr wrap="square" rtlCol="0" anchor="ctr">
              <a:spAutoFit/>
            </a:bodyPr>
            <a:lstStyle/>
            <a:p>
              <a:r>
                <a:rPr lang="en-GB" sz="1866" b="1" dirty="0">
                  <a:solidFill>
                    <a:schemeClr val="bg1"/>
                  </a:solidFill>
                  <a:latin typeface="Arial" charset="0"/>
                </a:rPr>
                <a:t>Annex II: Technical Documentation</a:t>
              </a:r>
            </a:p>
          </p:txBody>
        </p:sp>
      </p:grpSp>
      <p:grpSp>
        <p:nvGrpSpPr>
          <p:cNvPr id="46" name="Group 45"/>
          <p:cNvGrpSpPr/>
          <p:nvPr/>
        </p:nvGrpSpPr>
        <p:grpSpPr>
          <a:xfrm>
            <a:off x="6572528" y="2300387"/>
            <a:ext cx="3016068" cy="452008"/>
            <a:chOff x="1775460" y="4236720"/>
            <a:chExt cx="3550920" cy="807720"/>
          </a:xfrm>
          <a:solidFill>
            <a:srgbClr val="FB89E3">
              <a:alpha val="80000"/>
            </a:srgbClr>
          </a:solidFill>
        </p:grpSpPr>
        <p:sp>
          <p:nvSpPr>
            <p:cNvPr id="47" name="Rounded Rectangle 46"/>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48" name="TextBox 47"/>
            <p:cNvSpPr txBox="1"/>
            <p:nvPr/>
          </p:nvSpPr>
          <p:spPr>
            <a:xfrm>
              <a:off x="1831449" y="4301536"/>
              <a:ext cx="3312049" cy="678085"/>
            </a:xfrm>
            <a:prstGeom prst="rect">
              <a:avLst/>
            </a:prstGeom>
            <a:noFill/>
          </p:spPr>
          <p:txBody>
            <a:bodyPr wrap="square" rtlCol="0" anchor="ctr">
              <a:spAutoFit/>
            </a:bodyPr>
            <a:lstStyle/>
            <a:p>
              <a:r>
                <a:rPr lang="en-GB" sz="1866" b="1" dirty="0">
                  <a:latin typeface="Arial" charset="0"/>
                </a:rPr>
                <a:t>+ PSUR (MDR &amp; IVDR)</a:t>
              </a:r>
            </a:p>
          </p:txBody>
        </p:sp>
      </p:grpSp>
      <p:grpSp>
        <p:nvGrpSpPr>
          <p:cNvPr id="49" name="Group 48"/>
          <p:cNvGrpSpPr/>
          <p:nvPr/>
        </p:nvGrpSpPr>
        <p:grpSpPr>
          <a:xfrm>
            <a:off x="6572528" y="3101036"/>
            <a:ext cx="3016068" cy="452009"/>
            <a:chOff x="1775460" y="4236720"/>
            <a:chExt cx="3550920" cy="807720"/>
          </a:xfrm>
          <a:solidFill>
            <a:srgbClr val="F826CB">
              <a:alpha val="80000"/>
            </a:srgbClr>
          </a:solidFill>
        </p:grpSpPr>
        <p:sp>
          <p:nvSpPr>
            <p:cNvPr id="50" name="Rounded Rectangle 49"/>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51" name="TextBox 50"/>
            <p:cNvSpPr txBox="1"/>
            <p:nvPr/>
          </p:nvSpPr>
          <p:spPr>
            <a:xfrm>
              <a:off x="1831449" y="4301538"/>
              <a:ext cx="3312049" cy="678083"/>
            </a:xfrm>
            <a:prstGeom prst="rect">
              <a:avLst/>
            </a:prstGeom>
            <a:noFill/>
          </p:spPr>
          <p:txBody>
            <a:bodyPr wrap="square" rtlCol="0" anchor="ctr">
              <a:spAutoFit/>
            </a:bodyPr>
            <a:lstStyle/>
            <a:p>
              <a:r>
                <a:rPr lang="en-GB" sz="1866" b="1" dirty="0">
                  <a:latin typeface="Arial" charset="0"/>
                </a:rPr>
                <a:t>+ SSCP (MDR)</a:t>
              </a:r>
            </a:p>
          </p:txBody>
        </p:sp>
      </p:grpSp>
      <p:grpSp>
        <p:nvGrpSpPr>
          <p:cNvPr id="52" name="Group 51"/>
          <p:cNvGrpSpPr/>
          <p:nvPr/>
        </p:nvGrpSpPr>
        <p:grpSpPr>
          <a:xfrm>
            <a:off x="6572528" y="3901683"/>
            <a:ext cx="3016068" cy="452009"/>
            <a:chOff x="1775460" y="4236720"/>
            <a:chExt cx="3550920" cy="807720"/>
          </a:xfrm>
          <a:solidFill>
            <a:srgbClr val="DF07B1">
              <a:alpha val="80000"/>
            </a:srgbClr>
          </a:solidFill>
        </p:grpSpPr>
        <p:sp>
          <p:nvSpPr>
            <p:cNvPr id="53" name="Rounded Rectangle 52"/>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54" name="TextBox 53"/>
            <p:cNvSpPr txBox="1"/>
            <p:nvPr/>
          </p:nvSpPr>
          <p:spPr>
            <a:xfrm>
              <a:off x="1831449" y="4301538"/>
              <a:ext cx="3312049" cy="678083"/>
            </a:xfrm>
            <a:prstGeom prst="rect">
              <a:avLst/>
            </a:prstGeom>
            <a:noFill/>
          </p:spPr>
          <p:txBody>
            <a:bodyPr wrap="square" rtlCol="0" anchor="ctr">
              <a:spAutoFit/>
            </a:bodyPr>
            <a:lstStyle/>
            <a:p>
              <a:r>
                <a:rPr lang="en-GB" sz="1866" b="1" dirty="0">
                  <a:latin typeface="Arial" charset="0"/>
                </a:rPr>
                <a:t>+ SSP (IVDR)</a:t>
              </a:r>
            </a:p>
          </p:txBody>
        </p:sp>
      </p:grpSp>
    </p:spTree>
    <p:extLst>
      <p:ext uri="{BB962C8B-B14F-4D97-AF65-F5344CB8AC3E}">
        <p14:creationId xmlns:p14="http://schemas.microsoft.com/office/powerpoint/2010/main" val="34527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3">
                    <a:lumMod val="75000"/>
                  </a:schemeClr>
                </a:solidFill>
              </a:rPr>
              <a:t>MDR/IVDR Requirements for technical documentation</a:t>
            </a:r>
          </a:p>
        </p:txBody>
      </p:sp>
      <p:grpSp>
        <p:nvGrpSpPr>
          <p:cNvPr id="21" name="Group 20"/>
          <p:cNvGrpSpPr/>
          <p:nvPr/>
        </p:nvGrpSpPr>
        <p:grpSpPr>
          <a:xfrm>
            <a:off x="869320" y="1802296"/>
            <a:ext cx="4733099" cy="452009"/>
            <a:chOff x="1775460" y="4236720"/>
            <a:chExt cx="3550920" cy="807720"/>
          </a:xfrm>
          <a:solidFill>
            <a:schemeClr val="tx2">
              <a:alpha val="80000"/>
            </a:schemeClr>
          </a:solidFill>
        </p:grpSpPr>
        <p:sp>
          <p:nvSpPr>
            <p:cNvPr id="22" name="Rounded Rectangle 21"/>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23" name="TextBox 22"/>
            <p:cNvSpPr txBox="1"/>
            <p:nvPr/>
          </p:nvSpPr>
          <p:spPr>
            <a:xfrm>
              <a:off x="1831450" y="4301538"/>
              <a:ext cx="3312050" cy="678083"/>
            </a:xfrm>
            <a:prstGeom prst="rect">
              <a:avLst/>
            </a:prstGeom>
            <a:noFill/>
          </p:spPr>
          <p:txBody>
            <a:bodyPr wrap="square" rtlCol="0" anchor="ctr">
              <a:spAutoFit/>
            </a:bodyPr>
            <a:lstStyle/>
            <a:p>
              <a:r>
                <a:rPr lang="en-GB" sz="1866" b="1" dirty="0">
                  <a:latin typeface="Arial" charset="0"/>
                </a:rPr>
                <a:t>1: Device description</a:t>
              </a:r>
            </a:p>
          </p:txBody>
        </p:sp>
      </p:grpSp>
      <p:grpSp>
        <p:nvGrpSpPr>
          <p:cNvPr id="24" name="Group 23"/>
          <p:cNvGrpSpPr/>
          <p:nvPr/>
        </p:nvGrpSpPr>
        <p:grpSpPr>
          <a:xfrm>
            <a:off x="869320" y="2414264"/>
            <a:ext cx="4733099" cy="423289"/>
            <a:chOff x="1775460" y="4236720"/>
            <a:chExt cx="3550920" cy="807720"/>
          </a:xfrm>
          <a:solidFill>
            <a:srgbClr val="FFC000">
              <a:alpha val="80000"/>
            </a:srgbClr>
          </a:solidFill>
        </p:grpSpPr>
        <p:sp>
          <p:nvSpPr>
            <p:cNvPr id="25" name="Rounded Rectangle 24"/>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26" name="TextBox 25"/>
            <p:cNvSpPr txBox="1"/>
            <p:nvPr/>
          </p:nvSpPr>
          <p:spPr>
            <a:xfrm>
              <a:off x="1831450" y="4346934"/>
              <a:ext cx="3419061" cy="587300"/>
            </a:xfrm>
            <a:prstGeom prst="rect">
              <a:avLst/>
            </a:prstGeom>
            <a:noFill/>
          </p:spPr>
          <p:txBody>
            <a:bodyPr wrap="square" rtlCol="0" anchor="ctr">
              <a:spAutoFit/>
            </a:bodyPr>
            <a:lstStyle/>
            <a:p>
              <a:r>
                <a:rPr lang="en-GB" sz="1400" b="1" dirty="0">
                  <a:latin typeface="Arial" charset="0"/>
                </a:rPr>
                <a:t>2: Information to be supplied by the manufacturer</a:t>
              </a:r>
            </a:p>
          </p:txBody>
        </p:sp>
      </p:grpSp>
      <p:grpSp>
        <p:nvGrpSpPr>
          <p:cNvPr id="27" name="Group 26"/>
          <p:cNvGrpSpPr/>
          <p:nvPr/>
        </p:nvGrpSpPr>
        <p:grpSpPr>
          <a:xfrm>
            <a:off x="869320" y="2997519"/>
            <a:ext cx="4733099" cy="435599"/>
            <a:chOff x="1775460" y="4236720"/>
            <a:chExt cx="3550920" cy="807720"/>
          </a:xfrm>
          <a:solidFill>
            <a:srgbClr val="FFFF00">
              <a:alpha val="80000"/>
            </a:srgbClr>
          </a:solidFill>
        </p:grpSpPr>
        <p:sp>
          <p:nvSpPr>
            <p:cNvPr id="28" name="Rounded Rectangle 27"/>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29" name="TextBox 28"/>
            <p:cNvSpPr txBox="1"/>
            <p:nvPr/>
          </p:nvSpPr>
          <p:spPr>
            <a:xfrm>
              <a:off x="1831450" y="4326814"/>
              <a:ext cx="3302110" cy="627535"/>
            </a:xfrm>
            <a:prstGeom prst="rect">
              <a:avLst/>
            </a:prstGeom>
            <a:noFill/>
          </p:spPr>
          <p:txBody>
            <a:bodyPr wrap="square" rtlCol="0" anchor="ctr">
              <a:spAutoFit/>
            </a:bodyPr>
            <a:lstStyle/>
            <a:p>
              <a:r>
                <a:rPr lang="en-GB" sz="1599" b="1" dirty="0">
                  <a:latin typeface="Arial" charset="0"/>
                </a:rPr>
                <a:t>3: Design and manufacturing information</a:t>
              </a:r>
            </a:p>
          </p:txBody>
        </p:sp>
      </p:grpSp>
      <p:grpSp>
        <p:nvGrpSpPr>
          <p:cNvPr id="30" name="Group 29"/>
          <p:cNvGrpSpPr/>
          <p:nvPr/>
        </p:nvGrpSpPr>
        <p:grpSpPr>
          <a:xfrm>
            <a:off x="869320" y="3593080"/>
            <a:ext cx="4733099" cy="423292"/>
            <a:chOff x="1775460" y="4236720"/>
            <a:chExt cx="3550920" cy="807720"/>
          </a:xfrm>
          <a:solidFill>
            <a:srgbClr val="00B050">
              <a:alpha val="80000"/>
            </a:srgbClr>
          </a:solidFill>
        </p:grpSpPr>
        <p:sp>
          <p:nvSpPr>
            <p:cNvPr id="31" name="Rounded Rectangle 30"/>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32" name="TextBox 31"/>
            <p:cNvSpPr txBox="1"/>
            <p:nvPr/>
          </p:nvSpPr>
          <p:spPr>
            <a:xfrm>
              <a:off x="1831450" y="4346933"/>
              <a:ext cx="3342530" cy="587296"/>
            </a:xfrm>
            <a:prstGeom prst="rect">
              <a:avLst/>
            </a:prstGeom>
            <a:noFill/>
          </p:spPr>
          <p:txBody>
            <a:bodyPr wrap="square" rtlCol="0" anchor="ctr">
              <a:spAutoFit/>
            </a:bodyPr>
            <a:lstStyle/>
            <a:p>
              <a:r>
                <a:rPr lang="en-GB" sz="1400" b="1" dirty="0">
                  <a:latin typeface="Arial" charset="0"/>
                </a:rPr>
                <a:t>4: General safety and performance requirements</a:t>
              </a:r>
            </a:p>
          </p:txBody>
        </p:sp>
      </p:grpSp>
      <p:grpSp>
        <p:nvGrpSpPr>
          <p:cNvPr id="33" name="Group 32"/>
          <p:cNvGrpSpPr/>
          <p:nvPr/>
        </p:nvGrpSpPr>
        <p:grpSpPr>
          <a:xfrm>
            <a:off x="869320" y="4782868"/>
            <a:ext cx="4733099" cy="452008"/>
            <a:chOff x="1775460" y="4236720"/>
            <a:chExt cx="3550920" cy="807720"/>
          </a:xfrm>
          <a:solidFill>
            <a:srgbClr val="7030A0">
              <a:alpha val="80000"/>
            </a:srgbClr>
          </a:solidFill>
        </p:grpSpPr>
        <p:sp>
          <p:nvSpPr>
            <p:cNvPr id="34" name="Rounded Rectangle 33"/>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35" name="TextBox 34"/>
            <p:cNvSpPr txBox="1"/>
            <p:nvPr/>
          </p:nvSpPr>
          <p:spPr>
            <a:xfrm>
              <a:off x="1831450" y="4301536"/>
              <a:ext cx="3312050" cy="678085"/>
            </a:xfrm>
            <a:prstGeom prst="rect">
              <a:avLst/>
            </a:prstGeom>
            <a:noFill/>
          </p:spPr>
          <p:txBody>
            <a:bodyPr wrap="square" rtlCol="0" anchor="ctr">
              <a:spAutoFit/>
            </a:bodyPr>
            <a:lstStyle/>
            <a:p>
              <a:r>
                <a:rPr lang="en-GB" sz="1866" b="1" dirty="0">
                  <a:latin typeface="Arial" charset="0"/>
                </a:rPr>
                <a:t>6: Product verification and validation</a:t>
              </a:r>
            </a:p>
          </p:txBody>
        </p:sp>
      </p:grpSp>
      <p:grpSp>
        <p:nvGrpSpPr>
          <p:cNvPr id="36" name="Group 35"/>
          <p:cNvGrpSpPr/>
          <p:nvPr/>
        </p:nvGrpSpPr>
        <p:grpSpPr>
          <a:xfrm>
            <a:off x="869320" y="4176334"/>
            <a:ext cx="4733099" cy="446570"/>
            <a:chOff x="1775460" y="4236720"/>
            <a:chExt cx="3550920" cy="807720"/>
          </a:xfrm>
          <a:solidFill>
            <a:srgbClr val="00B0F0">
              <a:alpha val="80000"/>
            </a:srgbClr>
          </a:solidFill>
        </p:grpSpPr>
        <p:sp>
          <p:nvSpPr>
            <p:cNvPr id="37" name="Rounded Rectangle 36"/>
            <p:cNvSpPr/>
            <p:nvPr/>
          </p:nvSpPr>
          <p:spPr bwMode="auto">
            <a:xfrm>
              <a:off x="1775460" y="4236720"/>
              <a:ext cx="3550920" cy="807720"/>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latin typeface="Arial" charset="0"/>
              </a:endParaRPr>
            </a:p>
          </p:txBody>
        </p:sp>
        <p:sp>
          <p:nvSpPr>
            <p:cNvPr id="38" name="TextBox 37"/>
            <p:cNvSpPr txBox="1"/>
            <p:nvPr/>
          </p:nvSpPr>
          <p:spPr>
            <a:xfrm>
              <a:off x="1831450" y="4319132"/>
              <a:ext cx="3484990" cy="612118"/>
            </a:xfrm>
            <a:prstGeom prst="rect">
              <a:avLst/>
            </a:prstGeom>
            <a:noFill/>
          </p:spPr>
          <p:txBody>
            <a:bodyPr wrap="square" rtlCol="0" anchor="ctr">
              <a:spAutoFit/>
            </a:bodyPr>
            <a:lstStyle/>
            <a:p>
              <a:r>
                <a:rPr lang="en-GB" sz="1599" b="1" dirty="0">
                  <a:latin typeface="Arial" charset="0"/>
                </a:rPr>
                <a:t>5: Benefit-risk analysis and risk management</a:t>
              </a:r>
            </a:p>
          </p:txBody>
        </p:sp>
      </p:grpSp>
      <p:grpSp>
        <p:nvGrpSpPr>
          <p:cNvPr id="40" name="Group 39"/>
          <p:cNvGrpSpPr/>
          <p:nvPr/>
        </p:nvGrpSpPr>
        <p:grpSpPr>
          <a:xfrm>
            <a:off x="675181" y="5394842"/>
            <a:ext cx="5094878" cy="720395"/>
            <a:chOff x="1775460" y="4017459"/>
            <a:chExt cx="3550920" cy="1246244"/>
          </a:xfrm>
          <a:solidFill>
            <a:srgbClr val="002060"/>
          </a:solidFill>
        </p:grpSpPr>
        <p:sp>
          <p:nvSpPr>
            <p:cNvPr id="41" name="Rounded Rectangle 40"/>
            <p:cNvSpPr/>
            <p:nvPr/>
          </p:nvSpPr>
          <p:spPr bwMode="auto">
            <a:xfrm>
              <a:off x="1775460" y="4017459"/>
              <a:ext cx="3550920" cy="1246244"/>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solidFill>
                  <a:schemeClr val="bg1"/>
                </a:solidFill>
                <a:latin typeface="Arial" charset="0"/>
              </a:endParaRPr>
            </a:p>
          </p:txBody>
        </p:sp>
        <p:sp>
          <p:nvSpPr>
            <p:cNvPr id="42" name="TextBox 41"/>
            <p:cNvSpPr txBox="1"/>
            <p:nvPr/>
          </p:nvSpPr>
          <p:spPr>
            <a:xfrm>
              <a:off x="1831450" y="4063997"/>
              <a:ext cx="3312050" cy="1153169"/>
            </a:xfrm>
            <a:prstGeom prst="rect">
              <a:avLst/>
            </a:prstGeom>
            <a:grpFill/>
          </p:spPr>
          <p:txBody>
            <a:bodyPr wrap="square" rtlCol="0" anchor="ctr">
              <a:spAutoFit/>
            </a:bodyPr>
            <a:lstStyle/>
            <a:p>
              <a:r>
                <a:rPr lang="en-GB" sz="1866" b="1" dirty="0">
                  <a:solidFill>
                    <a:schemeClr val="bg1"/>
                  </a:solidFill>
                  <a:latin typeface="Arial" charset="0"/>
                </a:rPr>
                <a:t>Annex III: Technical Documentation on Post-Market Surveillance</a:t>
              </a:r>
            </a:p>
          </p:txBody>
        </p:sp>
      </p:grpSp>
      <p:grpSp>
        <p:nvGrpSpPr>
          <p:cNvPr id="43" name="Group 42"/>
          <p:cNvGrpSpPr/>
          <p:nvPr/>
        </p:nvGrpSpPr>
        <p:grpSpPr>
          <a:xfrm>
            <a:off x="677574" y="1130534"/>
            <a:ext cx="5108127" cy="537583"/>
            <a:chOff x="1775460" y="4017459"/>
            <a:chExt cx="3550920" cy="1246244"/>
          </a:xfrm>
          <a:solidFill>
            <a:srgbClr val="002060">
              <a:alpha val="80000"/>
            </a:srgbClr>
          </a:solidFill>
        </p:grpSpPr>
        <p:sp>
          <p:nvSpPr>
            <p:cNvPr id="44" name="Rounded Rectangle 43"/>
            <p:cNvSpPr/>
            <p:nvPr/>
          </p:nvSpPr>
          <p:spPr bwMode="auto">
            <a:xfrm>
              <a:off x="1775460" y="4017459"/>
              <a:ext cx="3550920" cy="1246244"/>
            </a:xfrm>
            <a:prstGeom prst="roundRect">
              <a:avLst/>
            </a:prstGeom>
            <a:grp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1218804" eaLnBrk="0" fontAlgn="base" hangingPunct="0">
                <a:spcBef>
                  <a:spcPct val="0"/>
                </a:spcBef>
                <a:spcAft>
                  <a:spcPct val="0"/>
                </a:spcAft>
              </a:pPr>
              <a:endParaRPr lang="en-GB" sz="3199" b="1" dirty="0">
                <a:solidFill>
                  <a:schemeClr val="bg1"/>
                </a:solidFill>
                <a:latin typeface="Arial" charset="0"/>
              </a:endParaRPr>
            </a:p>
          </p:txBody>
        </p:sp>
        <p:sp>
          <p:nvSpPr>
            <p:cNvPr id="45" name="TextBox 44"/>
            <p:cNvSpPr txBox="1"/>
            <p:nvPr/>
          </p:nvSpPr>
          <p:spPr>
            <a:xfrm>
              <a:off x="1831450" y="4200739"/>
              <a:ext cx="3312050" cy="879684"/>
            </a:xfrm>
            <a:prstGeom prst="rect">
              <a:avLst/>
            </a:prstGeom>
            <a:noFill/>
          </p:spPr>
          <p:txBody>
            <a:bodyPr wrap="square" rtlCol="0" anchor="ctr">
              <a:spAutoFit/>
            </a:bodyPr>
            <a:lstStyle/>
            <a:p>
              <a:r>
                <a:rPr lang="en-GB" sz="1866" b="1" dirty="0">
                  <a:solidFill>
                    <a:schemeClr val="bg1"/>
                  </a:solidFill>
                  <a:latin typeface="Arial" charset="0"/>
                </a:rPr>
                <a:t>Annex II: Technical Documentation</a:t>
              </a:r>
            </a:p>
          </p:txBody>
        </p:sp>
      </p:grpSp>
      <p:sp>
        <p:nvSpPr>
          <p:cNvPr id="55" name="Oval 54"/>
          <p:cNvSpPr/>
          <p:nvPr/>
        </p:nvSpPr>
        <p:spPr>
          <a:xfrm>
            <a:off x="8258088" y="2997517"/>
            <a:ext cx="3666587" cy="139359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9" b="1" dirty="0">
                <a:solidFill>
                  <a:schemeClr val="tx1"/>
                </a:solidFill>
              </a:rPr>
              <a:t>Technical Documentation</a:t>
            </a:r>
          </a:p>
          <a:p>
            <a:pPr algn="ctr"/>
            <a:r>
              <a:rPr lang="en-GB" sz="1466" b="1" dirty="0">
                <a:solidFill>
                  <a:schemeClr val="tx1"/>
                </a:solidFill>
              </a:rPr>
              <a:t>Annexes II and III</a:t>
            </a:r>
          </a:p>
        </p:txBody>
      </p:sp>
      <p:sp>
        <p:nvSpPr>
          <p:cNvPr id="56" name="TextBox 55"/>
          <p:cNvSpPr txBox="1"/>
          <p:nvPr/>
        </p:nvSpPr>
        <p:spPr>
          <a:xfrm>
            <a:off x="6128249" y="3433116"/>
            <a:ext cx="1705595" cy="707630"/>
          </a:xfrm>
          <a:prstGeom prst="rect">
            <a:avLst/>
          </a:prstGeom>
          <a:noFill/>
        </p:spPr>
        <p:txBody>
          <a:bodyPr wrap="none" rtlCol="0">
            <a:spAutoFit/>
          </a:bodyPr>
          <a:lstStyle/>
          <a:p>
            <a:pPr algn="ctr"/>
            <a:r>
              <a:rPr lang="en-GB" sz="2399" dirty="0"/>
              <a:t>Traceability</a:t>
            </a:r>
          </a:p>
          <a:p>
            <a:pPr algn="ctr"/>
            <a:r>
              <a:rPr lang="en-GB" sz="1599" dirty="0"/>
              <a:t>Chapter III</a:t>
            </a:r>
          </a:p>
        </p:txBody>
      </p:sp>
      <p:sp>
        <p:nvSpPr>
          <p:cNvPr id="57" name="TextBox 56"/>
          <p:cNvSpPr txBox="1"/>
          <p:nvPr/>
        </p:nvSpPr>
        <p:spPr>
          <a:xfrm>
            <a:off x="8764523" y="1936074"/>
            <a:ext cx="3427477" cy="707630"/>
          </a:xfrm>
          <a:prstGeom prst="rect">
            <a:avLst/>
          </a:prstGeom>
          <a:noFill/>
        </p:spPr>
        <p:txBody>
          <a:bodyPr wrap="none" rtlCol="0">
            <a:spAutoFit/>
          </a:bodyPr>
          <a:lstStyle/>
          <a:p>
            <a:r>
              <a:rPr lang="en-GB" sz="2399" dirty="0"/>
              <a:t>Safety and Performance</a:t>
            </a:r>
          </a:p>
          <a:p>
            <a:pPr algn="ctr"/>
            <a:r>
              <a:rPr lang="en-GB" sz="1599" dirty="0"/>
              <a:t>Annex I</a:t>
            </a:r>
          </a:p>
        </p:txBody>
      </p:sp>
      <p:sp>
        <p:nvSpPr>
          <p:cNvPr id="58" name="TextBox 57"/>
          <p:cNvSpPr txBox="1"/>
          <p:nvPr/>
        </p:nvSpPr>
        <p:spPr>
          <a:xfrm>
            <a:off x="9584107" y="4881061"/>
            <a:ext cx="2607893" cy="707630"/>
          </a:xfrm>
          <a:prstGeom prst="rect">
            <a:avLst/>
          </a:prstGeom>
          <a:noFill/>
        </p:spPr>
        <p:txBody>
          <a:bodyPr wrap="none" rtlCol="0">
            <a:spAutoFit/>
          </a:bodyPr>
          <a:lstStyle/>
          <a:p>
            <a:r>
              <a:rPr lang="en-GB" sz="2399" dirty="0"/>
              <a:t>Conformity routes</a:t>
            </a:r>
          </a:p>
          <a:p>
            <a:pPr algn="ctr"/>
            <a:r>
              <a:rPr lang="en-GB" sz="1599" dirty="0"/>
              <a:t>Annexes IX - XI</a:t>
            </a:r>
          </a:p>
        </p:txBody>
      </p:sp>
      <p:sp>
        <p:nvSpPr>
          <p:cNvPr id="59" name="TextBox 58"/>
          <p:cNvSpPr txBox="1"/>
          <p:nvPr/>
        </p:nvSpPr>
        <p:spPr>
          <a:xfrm>
            <a:off x="6711608" y="4670422"/>
            <a:ext cx="2622128" cy="707630"/>
          </a:xfrm>
          <a:prstGeom prst="rect">
            <a:avLst/>
          </a:prstGeom>
          <a:noFill/>
        </p:spPr>
        <p:txBody>
          <a:bodyPr wrap="none" rtlCol="0">
            <a:spAutoFit/>
          </a:bodyPr>
          <a:lstStyle/>
          <a:p>
            <a:pPr algn="ctr"/>
            <a:r>
              <a:rPr lang="en-GB" sz="2399" dirty="0"/>
              <a:t>Clinical Evaluation</a:t>
            </a:r>
          </a:p>
          <a:p>
            <a:pPr algn="ctr"/>
            <a:r>
              <a:rPr lang="en-GB" sz="1599" dirty="0"/>
              <a:t>Chapter VI, Annex XIV</a:t>
            </a:r>
          </a:p>
        </p:txBody>
      </p:sp>
      <p:sp>
        <p:nvSpPr>
          <p:cNvPr id="60" name="TextBox 59"/>
          <p:cNvSpPr txBox="1"/>
          <p:nvPr/>
        </p:nvSpPr>
        <p:spPr>
          <a:xfrm>
            <a:off x="6314830" y="5752653"/>
            <a:ext cx="2974083" cy="707630"/>
          </a:xfrm>
          <a:prstGeom prst="rect">
            <a:avLst/>
          </a:prstGeom>
          <a:noFill/>
        </p:spPr>
        <p:txBody>
          <a:bodyPr wrap="none" rtlCol="0">
            <a:spAutoFit/>
          </a:bodyPr>
          <a:lstStyle/>
          <a:p>
            <a:pPr algn="ctr"/>
            <a:r>
              <a:rPr lang="en-GB" sz="2399" dirty="0"/>
              <a:t>Clinical Investigation</a:t>
            </a:r>
          </a:p>
          <a:p>
            <a:pPr algn="ctr"/>
            <a:r>
              <a:rPr lang="en-GB" sz="1599" dirty="0"/>
              <a:t>Chapter VI, Annex XV</a:t>
            </a:r>
          </a:p>
        </p:txBody>
      </p:sp>
      <p:sp>
        <p:nvSpPr>
          <p:cNvPr id="61" name="TextBox 60"/>
          <p:cNvSpPr txBox="1"/>
          <p:nvPr/>
        </p:nvSpPr>
        <p:spPr>
          <a:xfrm>
            <a:off x="5769649" y="1781127"/>
            <a:ext cx="3280026" cy="1446037"/>
          </a:xfrm>
          <a:prstGeom prst="rect">
            <a:avLst/>
          </a:prstGeom>
          <a:noFill/>
        </p:spPr>
        <p:txBody>
          <a:bodyPr wrap="square" rtlCol="0">
            <a:spAutoFit/>
          </a:bodyPr>
          <a:lstStyle/>
          <a:p>
            <a:pPr algn="ctr"/>
            <a:r>
              <a:rPr lang="en-GB" sz="2399" dirty="0" err="1"/>
              <a:t>Postmarket</a:t>
            </a:r>
            <a:r>
              <a:rPr lang="en-GB" sz="2399" dirty="0"/>
              <a:t> Surveillance, PSUR and vigilance</a:t>
            </a:r>
          </a:p>
          <a:p>
            <a:pPr algn="ctr"/>
            <a:r>
              <a:rPr lang="en-GB" sz="1599" dirty="0"/>
              <a:t>Chapter VII</a:t>
            </a:r>
          </a:p>
        </p:txBody>
      </p:sp>
      <p:cxnSp>
        <p:nvCxnSpPr>
          <p:cNvPr id="62" name="Straight Arrow Connector 61"/>
          <p:cNvCxnSpPr/>
          <p:nvPr/>
        </p:nvCxnSpPr>
        <p:spPr>
          <a:xfrm>
            <a:off x="8162701" y="2987915"/>
            <a:ext cx="275560" cy="339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768309" y="3705205"/>
            <a:ext cx="46408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7" idx="2"/>
          </p:cNvCxnSpPr>
          <p:nvPr/>
        </p:nvCxnSpPr>
        <p:spPr>
          <a:xfrm flipH="1">
            <a:off x="9914311" y="2643704"/>
            <a:ext cx="563951" cy="2451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8555727" y="4276574"/>
            <a:ext cx="234933" cy="3938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0"/>
          </p:cNvCxnSpPr>
          <p:nvPr/>
        </p:nvCxnSpPr>
        <p:spPr>
          <a:xfrm flipV="1">
            <a:off x="7801872" y="5370707"/>
            <a:ext cx="196227" cy="3819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0496130" y="4336873"/>
            <a:ext cx="191620" cy="4065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49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Conformity Assessment – EU Regulation</a:t>
            </a:r>
          </a:p>
        </p:txBody>
      </p:sp>
      <p:graphicFrame>
        <p:nvGraphicFramePr>
          <p:cNvPr id="5" name="Content Placeholder 4"/>
          <p:cNvGraphicFramePr>
            <a:graphicFrameLocks noGrp="1"/>
          </p:cNvGraphicFramePr>
          <p:nvPr>
            <p:ph idx="1"/>
            <p:extLst/>
          </p:nvPr>
        </p:nvGraphicFramePr>
        <p:xfrm>
          <a:off x="203201" y="843519"/>
          <a:ext cx="11793267" cy="3151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rot="16200000">
            <a:off x="-1140023" y="4115851"/>
            <a:ext cx="2880000" cy="5397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Initial (Stage 1 &amp; 2)</a:t>
            </a:r>
          </a:p>
        </p:txBody>
      </p:sp>
      <p:sp>
        <p:nvSpPr>
          <p:cNvPr id="16" name="Right Arrow 15"/>
          <p:cNvSpPr/>
          <p:nvPr/>
        </p:nvSpPr>
        <p:spPr>
          <a:xfrm rot="16200000">
            <a:off x="1024283" y="4136742"/>
            <a:ext cx="2880000" cy="5318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Continuing Assessment</a:t>
            </a:r>
          </a:p>
        </p:txBody>
      </p:sp>
      <p:sp>
        <p:nvSpPr>
          <p:cNvPr id="17" name="Right Arrow 16"/>
          <p:cNvSpPr/>
          <p:nvPr/>
        </p:nvSpPr>
        <p:spPr>
          <a:xfrm rot="16200000">
            <a:off x="3333024" y="4115850"/>
            <a:ext cx="2880000" cy="5397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Continuing Assessment</a:t>
            </a:r>
          </a:p>
        </p:txBody>
      </p:sp>
      <p:sp>
        <p:nvSpPr>
          <p:cNvPr id="18" name="Right Arrow 17"/>
          <p:cNvSpPr/>
          <p:nvPr/>
        </p:nvSpPr>
        <p:spPr>
          <a:xfrm rot="16200000">
            <a:off x="5608341" y="4115846"/>
            <a:ext cx="2880000" cy="5397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Re-assessment</a:t>
            </a:r>
          </a:p>
        </p:txBody>
      </p:sp>
      <p:sp>
        <p:nvSpPr>
          <p:cNvPr id="10" name="Right Arrow 9"/>
          <p:cNvSpPr/>
          <p:nvPr/>
        </p:nvSpPr>
        <p:spPr>
          <a:xfrm rot="16200000">
            <a:off x="-507605" y="4132785"/>
            <a:ext cx="2880000" cy="539711"/>
          </a:xfrm>
          <a:prstGeom prst="rightArrow">
            <a:avLst/>
          </a:prstGeom>
          <a:solidFill>
            <a:srgbClr val="0070C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a:t>Microbiology</a:t>
            </a:r>
          </a:p>
        </p:txBody>
      </p:sp>
      <p:sp>
        <p:nvSpPr>
          <p:cNvPr id="11" name="Right Arrow 10"/>
          <p:cNvSpPr/>
          <p:nvPr/>
        </p:nvSpPr>
        <p:spPr>
          <a:xfrm rot="16200000">
            <a:off x="4455383" y="4115841"/>
            <a:ext cx="2880000" cy="539711"/>
          </a:xfrm>
          <a:prstGeom prst="rightArrow">
            <a:avLst/>
          </a:prstGeom>
          <a:solidFill>
            <a:srgbClr val="0070C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a:t>Microbiology</a:t>
            </a:r>
          </a:p>
        </p:txBody>
      </p:sp>
      <p:sp>
        <p:nvSpPr>
          <p:cNvPr id="14" name="Right Arrow 13"/>
          <p:cNvSpPr/>
          <p:nvPr/>
        </p:nvSpPr>
        <p:spPr>
          <a:xfrm rot="16200000">
            <a:off x="168387" y="4132787"/>
            <a:ext cx="2880000" cy="539711"/>
          </a:xfrm>
          <a:prstGeom prst="right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solidFill>
              <a:srgbClr val="00B050"/>
            </a:solidFill>
          </a:ln>
        </p:spPr>
        <p:style>
          <a:lnRef idx="1">
            <a:schemeClr val="dk1"/>
          </a:lnRef>
          <a:fillRef idx="3">
            <a:schemeClr val="dk1"/>
          </a:fillRef>
          <a:effectRef idx="2">
            <a:schemeClr val="dk1"/>
          </a:effectRef>
          <a:fontRef idx="minor">
            <a:schemeClr val="lt1"/>
          </a:fontRef>
        </p:style>
        <p:txBody>
          <a:bodyPr rtlCol="0" anchor="ctr"/>
          <a:lstStyle/>
          <a:p>
            <a:pPr algn="ctr"/>
            <a:r>
              <a:rPr lang="en-GB" sz="1333" dirty="0"/>
              <a:t>Technical Documentation</a:t>
            </a:r>
          </a:p>
        </p:txBody>
      </p:sp>
      <p:sp>
        <p:nvSpPr>
          <p:cNvPr id="15" name="Right Arrow 14"/>
          <p:cNvSpPr/>
          <p:nvPr/>
        </p:nvSpPr>
        <p:spPr>
          <a:xfrm rot="16200000">
            <a:off x="7972757" y="4115845"/>
            <a:ext cx="2880000" cy="5397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Continuing Assessment</a:t>
            </a:r>
          </a:p>
        </p:txBody>
      </p:sp>
      <p:sp>
        <p:nvSpPr>
          <p:cNvPr id="19" name="Right Arrow 18"/>
          <p:cNvSpPr/>
          <p:nvPr/>
        </p:nvSpPr>
        <p:spPr>
          <a:xfrm rot="16200000">
            <a:off x="9998188" y="4115843"/>
            <a:ext cx="2880000" cy="5397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Continuing Assessment</a:t>
            </a:r>
          </a:p>
        </p:txBody>
      </p:sp>
      <p:sp>
        <p:nvSpPr>
          <p:cNvPr id="20" name="Right Arrow 19"/>
          <p:cNvSpPr/>
          <p:nvPr/>
        </p:nvSpPr>
        <p:spPr>
          <a:xfrm rot="16200000">
            <a:off x="6905687" y="4132787"/>
            <a:ext cx="2880000" cy="539711"/>
          </a:xfrm>
          <a:prstGeom prst="right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solidFill>
              <a:srgbClr val="00B050"/>
            </a:solidFill>
          </a:ln>
        </p:spPr>
        <p:style>
          <a:lnRef idx="1">
            <a:schemeClr val="dk1"/>
          </a:lnRef>
          <a:fillRef idx="3">
            <a:schemeClr val="dk1"/>
          </a:fillRef>
          <a:effectRef idx="2">
            <a:schemeClr val="dk1"/>
          </a:effectRef>
          <a:fontRef idx="minor">
            <a:schemeClr val="lt1"/>
          </a:fontRef>
        </p:style>
        <p:txBody>
          <a:bodyPr rtlCol="0" anchor="ctr"/>
          <a:lstStyle/>
          <a:p>
            <a:pPr algn="ctr"/>
            <a:r>
              <a:rPr lang="en-GB" sz="1333" dirty="0"/>
              <a:t>Technical Documentation</a:t>
            </a:r>
          </a:p>
        </p:txBody>
      </p:sp>
      <p:sp>
        <p:nvSpPr>
          <p:cNvPr id="27" name="Right Arrow 26"/>
          <p:cNvSpPr/>
          <p:nvPr/>
        </p:nvSpPr>
        <p:spPr>
          <a:xfrm rot="16200000">
            <a:off x="2454332" y="4115842"/>
            <a:ext cx="2880000" cy="53971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a:t>Unannounced Audit</a:t>
            </a:r>
          </a:p>
        </p:txBody>
      </p:sp>
      <p:sp>
        <p:nvSpPr>
          <p:cNvPr id="30" name="Right Arrow 29"/>
          <p:cNvSpPr/>
          <p:nvPr/>
        </p:nvSpPr>
        <p:spPr>
          <a:xfrm rot="16200000">
            <a:off x="9340244" y="4115843"/>
            <a:ext cx="2880000" cy="53971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a:t>Unannounced Audit</a:t>
            </a:r>
          </a:p>
        </p:txBody>
      </p:sp>
      <p:sp>
        <p:nvSpPr>
          <p:cNvPr id="21" name="Slide Number Placeholder 4"/>
          <p:cNvSpPr txBox="1">
            <a:spLocks/>
          </p:cNvSpPr>
          <p:nvPr/>
        </p:nvSpPr>
        <p:spPr>
          <a:xfrm>
            <a:off x="11582400" y="6144000"/>
            <a:ext cx="196704" cy="365125"/>
          </a:xfrm>
          <a:prstGeom prst="rect">
            <a:avLst/>
          </a:prstGeom>
        </p:spPr>
        <p:txBody>
          <a:bodyPr vert="horz" lIns="121920" tIns="0" rIns="0" bIns="0" rtlCol="0" anchor="ctr"/>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533">
                <a:solidFill>
                  <a:schemeClr val="bg1"/>
                </a:solidFill>
              </a:rPr>
              <a:pPr/>
              <a:t>34</a:t>
            </a:fld>
            <a:endParaRPr lang="en-GB" sz="533" dirty="0">
              <a:solidFill>
                <a:schemeClr val="bg1"/>
              </a:solidFill>
            </a:endParaRPr>
          </a:p>
        </p:txBody>
      </p:sp>
      <p:sp>
        <p:nvSpPr>
          <p:cNvPr id="22" name="Right Arrow 21"/>
          <p:cNvSpPr/>
          <p:nvPr/>
        </p:nvSpPr>
        <p:spPr>
          <a:xfrm rot="16200000">
            <a:off x="1619798" y="4351639"/>
            <a:ext cx="3373303" cy="53971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a:t>PSUR – Implantable, Class III</a:t>
            </a:r>
          </a:p>
        </p:txBody>
      </p:sp>
      <p:sp>
        <p:nvSpPr>
          <p:cNvPr id="24" name="Right Arrow 23"/>
          <p:cNvSpPr/>
          <p:nvPr/>
        </p:nvSpPr>
        <p:spPr>
          <a:xfrm rot="16200000">
            <a:off x="3695995" y="4368706"/>
            <a:ext cx="3373303" cy="53971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a:t>PSUR – Implantable, Class III</a:t>
            </a:r>
          </a:p>
        </p:txBody>
      </p:sp>
      <p:sp>
        <p:nvSpPr>
          <p:cNvPr id="25" name="Right Arrow 24"/>
          <p:cNvSpPr/>
          <p:nvPr/>
        </p:nvSpPr>
        <p:spPr>
          <a:xfrm rot="16200000">
            <a:off x="6001914" y="4351639"/>
            <a:ext cx="3373303" cy="53971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a:t>PSUR – Implantable, Class III</a:t>
            </a:r>
          </a:p>
        </p:txBody>
      </p:sp>
      <p:sp>
        <p:nvSpPr>
          <p:cNvPr id="26" name="Right Arrow 25"/>
          <p:cNvSpPr/>
          <p:nvPr/>
        </p:nvSpPr>
        <p:spPr>
          <a:xfrm rot="16200000">
            <a:off x="8436471" y="4351638"/>
            <a:ext cx="3373303" cy="53971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a:t>PSUR – Implantable, Class III</a:t>
            </a:r>
          </a:p>
        </p:txBody>
      </p:sp>
      <p:sp>
        <p:nvSpPr>
          <p:cNvPr id="28" name="Right Arrow 27"/>
          <p:cNvSpPr/>
          <p:nvPr/>
        </p:nvSpPr>
        <p:spPr>
          <a:xfrm rot="16200000">
            <a:off x="9007979" y="4122054"/>
            <a:ext cx="2880000" cy="539711"/>
          </a:xfrm>
          <a:prstGeom prst="rightArrow">
            <a:avLst/>
          </a:prstGeom>
          <a:solidFill>
            <a:srgbClr val="0070C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a:t>Microbiology</a:t>
            </a:r>
          </a:p>
        </p:txBody>
      </p:sp>
    </p:spTree>
    <p:extLst>
      <p:ext uri="{BB962C8B-B14F-4D97-AF65-F5344CB8AC3E}">
        <p14:creationId xmlns:p14="http://schemas.microsoft.com/office/powerpoint/2010/main" val="25664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1" grpId="0" animBg="1"/>
      <p:bldP spid="15" grpId="0" animBg="1"/>
      <p:bldP spid="19" grpId="0" animBg="1"/>
      <p:bldP spid="20" grpId="0" animBg="1"/>
      <p:bldP spid="27" grpId="0" animBg="1"/>
      <p:bldP spid="30" grpId="0" animBg="1"/>
      <p:bldP spid="22" grpId="0" animBg="1"/>
      <p:bldP spid="24" grpId="0" animBg="1"/>
      <p:bldP spid="25" grpId="0" animBg="1"/>
      <p:bldP spid="26"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699684"/>
            <a:ext cx="6790760" cy="2017539"/>
          </a:xfrm>
        </p:spPr>
        <p:txBody>
          <a:bodyPr/>
          <a:lstStyle/>
          <a:p>
            <a:r>
              <a:rPr lang="en-GB" dirty="0"/>
              <a:t>Existing client MDR Transitions</a:t>
            </a:r>
          </a:p>
        </p:txBody>
      </p:sp>
      <p:sp>
        <p:nvSpPr>
          <p:cNvPr id="5" name="Slide Number Placeholder 4"/>
          <p:cNvSpPr>
            <a:spLocks noGrp="1"/>
          </p:cNvSpPr>
          <p:nvPr>
            <p:ph type="sldNum" sz="quarter" idx="12"/>
          </p:nvPr>
        </p:nvSpPr>
        <p:spPr/>
        <p:txBody>
          <a:bodyPr/>
          <a:lstStyle/>
          <a:p>
            <a:fld id="{C1B07ACB-AE6F-47F7-B02A-AE02D6CD5526}" type="slidenum">
              <a:rPr lang="en-GB" smtClean="0"/>
              <a:pPr/>
              <a:t>35</a:t>
            </a:fld>
            <a:endParaRPr lang="en-GB" dirty="0"/>
          </a:p>
        </p:txBody>
      </p:sp>
    </p:spTree>
    <p:extLst>
      <p:ext uri="{BB962C8B-B14F-4D97-AF65-F5344CB8AC3E}">
        <p14:creationId xmlns:p14="http://schemas.microsoft.com/office/powerpoint/2010/main" val="142395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667" dirty="0"/>
              <a:t>Existing Client Transitions (Proposed as per MDP4200 draft)</a:t>
            </a:r>
          </a:p>
        </p:txBody>
      </p:sp>
      <p:sp>
        <p:nvSpPr>
          <p:cNvPr id="4" name="Slide Number Placeholder 4"/>
          <p:cNvSpPr txBox="1">
            <a:spLocks/>
          </p:cNvSpPr>
          <p:nvPr/>
        </p:nvSpPr>
        <p:spPr>
          <a:xfrm>
            <a:off x="11582400" y="6144000"/>
            <a:ext cx="301824" cy="365125"/>
          </a:xfrm>
          <a:prstGeom prst="rect">
            <a:avLst/>
          </a:prstGeom>
        </p:spPr>
        <p:txBody>
          <a:bodyPr vert="horz" lIns="121920" tIns="0" rIns="0" bIns="0" rtlCol="0" anchor="ctr"/>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36</a:t>
            </a:fld>
            <a:endParaRPr lang="en-GB" sz="933" dirty="0">
              <a:solidFill>
                <a:schemeClr val="bg1"/>
              </a:solidFill>
            </a:endParaRPr>
          </a:p>
        </p:txBody>
      </p:sp>
      <p:sp>
        <p:nvSpPr>
          <p:cNvPr id="2" name="Content Placeholder 1"/>
          <p:cNvSpPr>
            <a:spLocks noGrp="1"/>
          </p:cNvSpPr>
          <p:nvPr>
            <p:ph idx="1"/>
          </p:nvPr>
        </p:nvSpPr>
        <p:spPr>
          <a:xfrm>
            <a:off x="609600" y="1397001"/>
            <a:ext cx="10972800" cy="399225"/>
          </a:xfrm>
        </p:spPr>
        <p:txBody>
          <a:bodyPr/>
          <a:lstStyle/>
          <a:p>
            <a:pPr marL="380990" indent="-380990"/>
            <a:r>
              <a:rPr lang="en-GB" dirty="0"/>
              <a:t>All manufacturers currently certified by BSI have to lodge a </a:t>
            </a:r>
            <a:r>
              <a:rPr lang="en-GB" u="sng" dirty="0"/>
              <a:t>new application</a:t>
            </a:r>
            <a:r>
              <a:rPr lang="en-GB" dirty="0"/>
              <a:t> to the Regulations</a:t>
            </a:r>
            <a:endParaRPr lang="en-GB" u="sng" dirty="0"/>
          </a:p>
        </p:txBody>
      </p:sp>
      <p:sp>
        <p:nvSpPr>
          <p:cNvPr id="5" name="Rectangle 1"/>
          <p:cNvSpPr>
            <a:spLocks noChangeArrowheads="1"/>
          </p:cNvSpPr>
          <p:nvPr/>
        </p:nvSpPr>
        <p:spPr bwMode="auto">
          <a:xfrm>
            <a:off x="852414" y="1965546"/>
            <a:ext cx="9015353" cy="9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GB" altLang="en-US" sz="1467" b="1" dirty="0">
                <a:solidFill>
                  <a:srgbClr val="000000"/>
                </a:solidFill>
                <a:latin typeface="Tahoma" panose="020B0604030504040204" pitchFamily="34" charset="0"/>
                <a:ea typeface="Times New Roman" panose="02020603050405020304" pitchFamily="18" charset="0"/>
                <a:cs typeface="Tahoma" panose="020B0604030504040204" pitchFamily="34" charset="0"/>
              </a:rPr>
              <a:t>Q</a:t>
            </a:r>
            <a:r>
              <a:rPr lang="en-GB" altLang="en-US" sz="1467" b="1" dirty="0" bmk="">
                <a:solidFill>
                  <a:srgbClr val="000000"/>
                </a:solidFill>
                <a:latin typeface="Tahoma" panose="020B0604030504040204" pitchFamily="34" charset="0"/>
                <a:ea typeface="Times New Roman" panose="02020603050405020304" pitchFamily="18" charset="0"/>
                <a:cs typeface="Tahoma" panose="020B0604030504040204" pitchFamily="34" charset="0"/>
              </a:rPr>
              <a:t>MS Transition</a:t>
            </a:r>
            <a:r>
              <a:rPr lang="en-GB" altLang="en-US" sz="1467" b="1" dirty="0">
                <a:solidFill>
                  <a:srgbClr val="000000"/>
                </a:solidFill>
                <a:latin typeface="Tahoma" panose="020B0604030504040204" pitchFamily="34" charset="0"/>
                <a:ea typeface="Times New Roman" panose="02020603050405020304" pitchFamily="18" charset="0"/>
                <a:cs typeface="Tahoma" panose="020B0604030504040204" pitchFamily="34" charset="0"/>
              </a:rPr>
              <a:t> </a:t>
            </a:r>
            <a:endParaRPr lang="en-GB" altLang="en-US" sz="800" dirty="0"/>
          </a:p>
          <a:p>
            <a:pPr defTabSz="1219170" eaLnBrk="0" fontAlgn="base" hangingPunct="0">
              <a:spcBef>
                <a:spcPct val="0"/>
              </a:spcBef>
              <a:spcAft>
                <a:spcPct val="0"/>
              </a:spcAft>
            </a:pPr>
            <a:r>
              <a:rPr lang="en-GB" altLang="en-US" sz="1467" dirty="0">
                <a:solidFill>
                  <a:srgbClr val="000000"/>
                </a:solidFill>
                <a:latin typeface="Tahoma" panose="020B0604030504040204" pitchFamily="34" charset="0"/>
                <a:ea typeface="Times New Roman" panose="02020603050405020304" pitchFamily="18" charset="0"/>
                <a:cs typeface="Tahoma" panose="020B0604030504040204" pitchFamily="34" charset="0"/>
              </a:rPr>
              <a:t>Initial Assessments can be combined with any scheduled audit plus any additional time as shown below.  </a:t>
            </a:r>
            <a:endParaRPr lang="en-GB" altLang="en-US" sz="800" dirty="0"/>
          </a:p>
          <a:p>
            <a:pPr defTabSz="1219170" eaLnBrk="0" fontAlgn="base" hangingPunct="0">
              <a:spcBef>
                <a:spcPct val="0"/>
              </a:spcBef>
              <a:spcAft>
                <a:spcPct val="0"/>
              </a:spcAft>
            </a:pPr>
            <a:endParaRPr lang="en-GB" altLang="en-US" sz="2400" dirty="0">
              <a:latin typeface="Arial" panose="020B0604020202020204" pitchFamily="34" charset="0"/>
            </a:endParaRPr>
          </a:p>
        </p:txBody>
      </p:sp>
      <p:sp>
        <p:nvSpPr>
          <p:cNvPr id="8" name="Rectangle 1"/>
          <p:cNvSpPr>
            <a:spLocks noChangeArrowheads="1"/>
          </p:cNvSpPr>
          <p:nvPr/>
        </p:nvSpPr>
        <p:spPr bwMode="auto">
          <a:xfrm>
            <a:off x="852414" y="4272100"/>
            <a:ext cx="8646149" cy="9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GB" altLang="en-US" sz="1467" b="1" dirty="0">
                <a:solidFill>
                  <a:srgbClr val="000000"/>
                </a:solidFill>
                <a:latin typeface="Tahoma" panose="020B0604030504040204" pitchFamily="34" charset="0"/>
                <a:ea typeface="Times New Roman" panose="02020603050405020304" pitchFamily="18" charset="0"/>
                <a:cs typeface="Tahoma" panose="020B0604030504040204" pitchFamily="34" charset="0"/>
              </a:rPr>
              <a:t>Technical Documentation </a:t>
            </a:r>
            <a:endParaRPr lang="en-GB" altLang="en-US" sz="800" dirty="0"/>
          </a:p>
          <a:p>
            <a:pPr defTabSz="1219170" eaLnBrk="0" fontAlgn="base" hangingPunct="0">
              <a:spcBef>
                <a:spcPct val="0"/>
              </a:spcBef>
              <a:spcAft>
                <a:spcPct val="0"/>
              </a:spcAft>
            </a:pPr>
            <a:r>
              <a:rPr lang="en-GB" altLang="en-US" sz="1467" dirty="0">
                <a:solidFill>
                  <a:srgbClr val="000000"/>
                </a:solidFill>
                <a:latin typeface="Tahoma" panose="020B0604030504040204" pitchFamily="34" charset="0"/>
                <a:ea typeface="Times New Roman" panose="02020603050405020304" pitchFamily="18" charset="0"/>
                <a:cs typeface="Tahoma" panose="020B0604030504040204" pitchFamily="34" charset="0"/>
              </a:rPr>
              <a:t>Review durations to range from </a:t>
            </a:r>
            <a:r>
              <a:rPr lang="en-GB" altLang="en-US" sz="1467" dirty="0">
                <a:solidFill>
                  <a:srgbClr val="000000"/>
                </a:solidFill>
                <a:highlight>
                  <a:srgbClr val="FFFF00"/>
                </a:highlight>
                <a:latin typeface="Tahoma" panose="020B0604030504040204" pitchFamily="34" charset="0"/>
                <a:ea typeface="Times New Roman" panose="02020603050405020304" pitchFamily="18" charset="0"/>
                <a:cs typeface="Tahoma" panose="020B0604030504040204" pitchFamily="34" charset="0"/>
              </a:rPr>
              <a:t>2-7 d</a:t>
            </a:r>
            <a:r>
              <a:rPr lang="en-GB" altLang="en-US" sz="1467" dirty="0">
                <a:solidFill>
                  <a:srgbClr val="000000"/>
                </a:solidFill>
                <a:latin typeface="Tahoma" panose="020B0604030504040204" pitchFamily="34" charset="0"/>
                <a:ea typeface="Times New Roman" panose="02020603050405020304" pitchFamily="18" charset="0"/>
                <a:cs typeface="Tahoma" panose="020B0604030504040204" pitchFamily="34" charset="0"/>
              </a:rPr>
              <a:t>ays. </a:t>
            </a:r>
            <a:r>
              <a:rPr lang="en-GB" altLang="en-US" sz="1467" dirty="0">
                <a:solidFill>
                  <a:srgbClr val="000000"/>
                </a:solidFill>
                <a:highlight>
                  <a:srgbClr val="FFFF00"/>
                </a:highlight>
                <a:latin typeface="Tahoma" panose="020B0604030504040204" pitchFamily="34" charset="0"/>
                <a:ea typeface="Times New Roman" panose="02020603050405020304" pitchFamily="18" charset="0"/>
                <a:cs typeface="Tahoma" panose="020B0604030504040204" pitchFamily="34" charset="0"/>
              </a:rPr>
              <a:t>Sampling allowed for </a:t>
            </a:r>
            <a:r>
              <a:rPr lang="en-GB" altLang="en-US" sz="1467" dirty="0" err="1">
                <a:solidFill>
                  <a:srgbClr val="000000"/>
                </a:solidFill>
                <a:highlight>
                  <a:srgbClr val="FFFF00"/>
                </a:highlight>
                <a:latin typeface="Tahoma" panose="020B0604030504040204" pitchFamily="34" charset="0"/>
                <a:ea typeface="Times New Roman" panose="02020603050405020304" pitchFamily="18" charset="0"/>
                <a:cs typeface="Tahoma" panose="020B0604030504040204" pitchFamily="34" charset="0"/>
              </a:rPr>
              <a:t>IIa</a:t>
            </a:r>
            <a:r>
              <a:rPr lang="en-GB" altLang="en-US" sz="1467" dirty="0">
                <a:solidFill>
                  <a:srgbClr val="000000"/>
                </a:solidFill>
                <a:highlight>
                  <a:srgbClr val="FFFF00"/>
                </a:highlight>
                <a:latin typeface="Tahoma" panose="020B0604030504040204" pitchFamily="34" charset="0"/>
                <a:ea typeface="Times New Roman" panose="02020603050405020304" pitchFamily="18" charset="0"/>
                <a:cs typeface="Tahoma" panose="020B0604030504040204" pitchFamily="34" charset="0"/>
              </a:rPr>
              <a:t> and </a:t>
            </a:r>
            <a:r>
              <a:rPr lang="en-GB" altLang="en-US" sz="1467" dirty="0" err="1">
                <a:solidFill>
                  <a:srgbClr val="000000"/>
                </a:solidFill>
                <a:highlight>
                  <a:srgbClr val="FFFF00"/>
                </a:highlight>
                <a:latin typeface="Tahoma" panose="020B0604030504040204" pitchFamily="34" charset="0"/>
                <a:ea typeface="Times New Roman" panose="02020603050405020304" pitchFamily="18" charset="0"/>
                <a:cs typeface="Tahoma" panose="020B0604030504040204" pitchFamily="34" charset="0"/>
              </a:rPr>
              <a:t>IIb</a:t>
            </a:r>
            <a:r>
              <a:rPr lang="en-GB" altLang="en-US" sz="1467" dirty="0">
                <a:solidFill>
                  <a:srgbClr val="000000"/>
                </a:solidFill>
                <a:highlight>
                  <a:srgbClr val="FFFF00"/>
                </a:highlight>
                <a:latin typeface="Tahoma" panose="020B0604030504040204" pitchFamily="34" charset="0"/>
                <a:ea typeface="Times New Roman" panose="02020603050405020304" pitchFamily="18" charset="0"/>
                <a:cs typeface="Tahoma" panose="020B0604030504040204" pitchFamily="34" charset="0"/>
              </a:rPr>
              <a:t> non-implantable</a:t>
            </a:r>
            <a:r>
              <a:rPr lang="en-GB" altLang="en-US" sz="1467" dirty="0">
                <a:solidFill>
                  <a:srgbClr val="000000"/>
                </a:solidFill>
                <a:latin typeface="Tahoma" panose="020B0604030504040204" pitchFamily="34" charset="0"/>
                <a:ea typeface="Times New Roman" panose="02020603050405020304" pitchFamily="18" charset="0"/>
                <a:cs typeface="Tahoma" panose="020B0604030504040204" pitchFamily="34" charset="0"/>
              </a:rPr>
              <a:t> devices. </a:t>
            </a:r>
            <a:endParaRPr lang="en-GB" altLang="en-US" sz="800" dirty="0"/>
          </a:p>
          <a:p>
            <a:pPr defTabSz="1219170" eaLnBrk="0" fontAlgn="base" hangingPunct="0">
              <a:spcBef>
                <a:spcPct val="0"/>
              </a:spcBef>
              <a:spcAft>
                <a:spcPct val="0"/>
              </a:spcAft>
            </a:pPr>
            <a:endParaRPr lang="en-GB" altLang="en-US" sz="2400" dirty="0">
              <a:latin typeface="Arial" panose="020B0604020202020204" pitchFamily="34" charset="0"/>
            </a:endParaRPr>
          </a:p>
        </p:txBody>
      </p:sp>
      <p:sp>
        <p:nvSpPr>
          <p:cNvPr id="9" name="Rectangle 8"/>
          <p:cNvSpPr/>
          <p:nvPr/>
        </p:nvSpPr>
        <p:spPr>
          <a:xfrm>
            <a:off x="852413" y="5048131"/>
            <a:ext cx="10092467" cy="995401"/>
          </a:xfrm>
          <a:prstGeom prst="rect">
            <a:avLst/>
          </a:prstGeom>
        </p:spPr>
        <p:txBody>
          <a:bodyPr wrap="square">
            <a:spAutoFit/>
          </a:bodyPr>
          <a:lstStyle/>
          <a:p>
            <a:pPr marL="623978" indent="-623978">
              <a:spcBef>
                <a:spcPts val="1600"/>
              </a:spcBef>
              <a:spcAft>
                <a:spcPts val="1600"/>
              </a:spcAft>
            </a:pPr>
            <a:r>
              <a:rPr lang="en-GB" sz="1467" b="1" dirty="0">
                <a:solidFill>
                  <a:srgbClr val="000000"/>
                </a:solidFill>
                <a:latin typeface="Tahoma" panose="020B0604030504040204" pitchFamily="34" charset="0"/>
                <a:ea typeface="Times New Roman" panose="02020603050405020304" pitchFamily="18" charset="0"/>
              </a:rPr>
              <a:t>Microbiology Transition</a:t>
            </a:r>
            <a:br>
              <a:rPr lang="en-GB" sz="1467" b="1" dirty="0">
                <a:solidFill>
                  <a:srgbClr val="000000"/>
                </a:solidFill>
                <a:latin typeface="Tahoma" panose="020B0604030504040204" pitchFamily="34" charset="0"/>
                <a:ea typeface="Times New Roman" panose="02020603050405020304" pitchFamily="18" charset="0"/>
              </a:rPr>
            </a:br>
            <a:r>
              <a:rPr lang="en-GB" sz="1467" b="1" dirty="0">
                <a:solidFill>
                  <a:srgbClr val="000000"/>
                </a:solidFill>
                <a:latin typeface="Tahoma" panose="020B0604030504040204" pitchFamily="34" charset="0"/>
                <a:ea typeface="Times New Roman" panose="02020603050405020304" pitchFamily="18" charset="0"/>
              </a:rPr>
              <a:t>QMS certification: </a:t>
            </a:r>
            <a:r>
              <a:rPr lang="en-GB" sz="1467" dirty="0">
                <a:solidFill>
                  <a:srgbClr val="000000"/>
                </a:solidFill>
                <a:latin typeface="Tahoma" panose="020B0604030504040204" pitchFamily="34" charset="0"/>
                <a:ea typeface="Times New Roman" panose="02020603050405020304" pitchFamily="18" charset="0"/>
              </a:rPr>
              <a:t>No additional time for manufacturers who received an M audit in the last 3 year</a:t>
            </a:r>
            <a:br>
              <a:rPr lang="en-GB" sz="1467" dirty="0">
                <a:solidFill>
                  <a:srgbClr val="000000"/>
                </a:solidFill>
                <a:latin typeface="Tahoma" panose="020B0604030504040204" pitchFamily="34" charset="0"/>
                <a:ea typeface="Times New Roman" panose="02020603050405020304" pitchFamily="18" charset="0"/>
              </a:rPr>
            </a:br>
            <a:r>
              <a:rPr lang="en-GB" sz="1467" b="1" dirty="0">
                <a:solidFill>
                  <a:srgbClr val="000000"/>
                </a:solidFill>
                <a:latin typeface="Tahoma" panose="020B0604030504040204" pitchFamily="34" charset="0"/>
                <a:ea typeface="Times New Roman" panose="02020603050405020304" pitchFamily="18" charset="0"/>
              </a:rPr>
              <a:t>Product Specific certification: </a:t>
            </a:r>
            <a:r>
              <a:rPr lang="en-GB" sz="1467" dirty="0">
                <a:solidFill>
                  <a:srgbClr val="000000"/>
                </a:solidFill>
                <a:latin typeface="Tahoma" panose="020B0604030504040204" pitchFamily="34" charset="0"/>
                <a:ea typeface="Times New Roman" panose="02020603050405020304" pitchFamily="18" charset="0"/>
              </a:rPr>
              <a:t>Class </a:t>
            </a:r>
            <a:r>
              <a:rPr lang="en-GB" sz="1467" dirty="0" err="1">
                <a:solidFill>
                  <a:srgbClr val="000000"/>
                </a:solidFill>
                <a:latin typeface="Tahoma" panose="020B0604030504040204" pitchFamily="34" charset="0"/>
                <a:ea typeface="Times New Roman" panose="02020603050405020304" pitchFamily="18" charset="0"/>
              </a:rPr>
              <a:t>IIb</a:t>
            </a:r>
            <a:r>
              <a:rPr lang="en-GB" sz="1467" dirty="0">
                <a:solidFill>
                  <a:srgbClr val="000000"/>
                </a:solidFill>
                <a:latin typeface="Tahoma" panose="020B0604030504040204" pitchFamily="34" charset="0"/>
                <a:ea typeface="Times New Roman" panose="02020603050405020304" pitchFamily="18" charset="0"/>
              </a:rPr>
              <a:t> implants may require Microbiologist review of Technical Documentation</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13" y="2480637"/>
            <a:ext cx="4931688" cy="188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95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699684"/>
            <a:ext cx="6790760" cy="2017539"/>
          </a:xfrm>
        </p:spPr>
        <p:txBody>
          <a:bodyPr/>
          <a:lstStyle/>
          <a:p>
            <a:r>
              <a:rPr lang="en-GB" dirty="0"/>
              <a:t>New Manufacturer - MDR Applications</a:t>
            </a:r>
          </a:p>
        </p:txBody>
      </p:sp>
      <p:sp>
        <p:nvSpPr>
          <p:cNvPr id="5" name="Slide Number Placeholder 4"/>
          <p:cNvSpPr>
            <a:spLocks noGrp="1"/>
          </p:cNvSpPr>
          <p:nvPr>
            <p:ph type="sldNum" sz="quarter" idx="12"/>
          </p:nvPr>
        </p:nvSpPr>
        <p:spPr/>
        <p:txBody>
          <a:bodyPr/>
          <a:lstStyle/>
          <a:p>
            <a:fld id="{C1B07ACB-AE6F-47F7-B02A-AE02D6CD5526}" type="slidenum">
              <a:rPr lang="en-GB" smtClean="0"/>
              <a:pPr/>
              <a:t>37</a:t>
            </a:fld>
            <a:endParaRPr lang="en-GB" dirty="0"/>
          </a:p>
        </p:txBody>
      </p:sp>
    </p:spTree>
    <p:extLst>
      <p:ext uri="{BB962C8B-B14F-4D97-AF65-F5344CB8AC3E}">
        <p14:creationId xmlns:p14="http://schemas.microsoft.com/office/powerpoint/2010/main" val="393039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Initial applications – New Manufacturers – QMS &amp; Micro</a:t>
            </a:r>
            <a:endParaRPr lang="en-GB" sz="2400" dirty="0"/>
          </a:p>
        </p:txBody>
      </p:sp>
      <p:sp>
        <p:nvSpPr>
          <p:cNvPr id="9" name="Slide Number Placeholder 4"/>
          <p:cNvSpPr txBox="1">
            <a:spLocks/>
          </p:cNvSpPr>
          <p:nvPr/>
        </p:nvSpPr>
        <p:spPr>
          <a:xfrm>
            <a:off x="11582400" y="6144000"/>
            <a:ext cx="301824" cy="365125"/>
          </a:xfrm>
          <a:prstGeom prst="rect">
            <a:avLst/>
          </a:prstGeom>
        </p:spPr>
        <p:txBody>
          <a:bodyPr vert="horz" lIns="121920" tIns="0" rIns="0" bIns="0" rtlCol="0" anchor="ctr"/>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38</a:t>
            </a:fld>
            <a:endParaRPr lang="en-GB" sz="933" dirty="0">
              <a:solidFill>
                <a:schemeClr val="bg1"/>
              </a:solidFill>
            </a:endParaRPr>
          </a:p>
        </p:txBody>
      </p:sp>
      <p:sp>
        <p:nvSpPr>
          <p:cNvPr id="5" name="TextBox 4"/>
          <p:cNvSpPr txBox="1"/>
          <p:nvPr/>
        </p:nvSpPr>
        <p:spPr>
          <a:xfrm>
            <a:off x="609602" y="1386725"/>
            <a:ext cx="7924799" cy="328231"/>
          </a:xfrm>
          <a:prstGeom prst="rect">
            <a:avLst/>
          </a:prstGeom>
          <a:noFill/>
        </p:spPr>
        <p:txBody>
          <a:bodyPr wrap="square" lIns="0" tIns="0" rIns="0" bIns="0" rtlCol="0">
            <a:spAutoFit/>
          </a:bodyPr>
          <a:lstStyle/>
          <a:p>
            <a:r>
              <a:rPr lang="en-GB" sz="2133" dirty="0"/>
              <a:t>QMS &amp; Micro audits: Same principles as before</a:t>
            </a:r>
          </a:p>
        </p:txBody>
      </p:sp>
      <p:pic>
        <p:nvPicPr>
          <p:cNvPr id="10" name="Picture 9"/>
          <p:cNvPicPr>
            <a:picLocks noChangeAspect="1"/>
          </p:cNvPicPr>
          <p:nvPr/>
        </p:nvPicPr>
        <p:blipFill>
          <a:blip r:embed="rId2"/>
          <a:stretch>
            <a:fillRect/>
          </a:stretch>
        </p:blipFill>
        <p:spPr>
          <a:xfrm>
            <a:off x="609601" y="2240292"/>
            <a:ext cx="10419171" cy="2820065"/>
          </a:xfrm>
          <a:prstGeom prst="rect">
            <a:avLst/>
          </a:prstGeom>
        </p:spPr>
      </p:pic>
    </p:spTree>
    <p:extLst>
      <p:ext uri="{BB962C8B-B14F-4D97-AF65-F5344CB8AC3E}">
        <p14:creationId xmlns:p14="http://schemas.microsoft.com/office/powerpoint/2010/main" val="779519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Initial applications – New Manufacturers – Technical</a:t>
            </a:r>
            <a:endParaRPr lang="en-GB" sz="2400" dirty="0"/>
          </a:p>
        </p:txBody>
      </p:sp>
      <p:sp>
        <p:nvSpPr>
          <p:cNvPr id="9" name="Slide Number Placeholder 4"/>
          <p:cNvSpPr txBox="1">
            <a:spLocks/>
          </p:cNvSpPr>
          <p:nvPr/>
        </p:nvSpPr>
        <p:spPr>
          <a:xfrm>
            <a:off x="11582400" y="6144000"/>
            <a:ext cx="301824" cy="365125"/>
          </a:xfrm>
          <a:prstGeom prst="rect">
            <a:avLst/>
          </a:prstGeom>
        </p:spPr>
        <p:txBody>
          <a:bodyPr vert="horz" lIns="121920" tIns="0" rIns="0" bIns="0" rtlCol="0" anchor="ctr"/>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B07ACB-AE6F-47F7-B02A-AE02D6CD5526}" type="slidenum">
              <a:rPr lang="en-GB" sz="933">
                <a:solidFill>
                  <a:schemeClr val="bg1"/>
                </a:solidFill>
              </a:rPr>
              <a:pPr/>
              <a:t>39</a:t>
            </a:fld>
            <a:endParaRPr lang="en-GB" sz="933" dirty="0">
              <a:solidFill>
                <a:schemeClr val="bg1"/>
              </a:solidFill>
            </a:endParaRPr>
          </a:p>
        </p:txBody>
      </p:sp>
      <p:graphicFrame>
        <p:nvGraphicFramePr>
          <p:cNvPr id="2" name="Table 1"/>
          <p:cNvGraphicFramePr>
            <a:graphicFrameLocks noGrp="1"/>
          </p:cNvGraphicFramePr>
          <p:nvPr>
            <p:extLst/>
          </p:nvPr>
        </p:nvGraphicFramePr>
        <p:xfrm>
          <a:off x="609602" y="1662911"/>
          <a:ext cx="8972974" cy="4434840"/>
        </p:xfrm>
        <a:graphic>
          <a:graphicData uri="http://schemas.openxmlformats.org/drawingml/2006/table">
            <a:tbl>
              <a:tblPr firstRow="1" firstCol="1" bandRow="1">
                <a:tableStyleId>{5C22544A-7EE6-4342-B048-85BDC9FD1C3A}</a:tableStyleId>
              </a:tblPr>
              <a:tblGrid>
                <a:gridCol w="3404447">
                  <a:extLst>
                    <a:ext uri="{9D8B030D-6E8A-4147-A177-3AD203B41FA5}">
                      <a16:colId xmlns:a16="http://schemas.microsoft.com/office/drawing/2014/main" val="2122865975"/>
                    </a:ext>
                  </a:extLst>
                </a:gridCol>
                <a:gridCol w="3002280">
                  <a:extLst>
                    <a:ext uri="{9D8B030D-6E8A-4147-A177-3AD203B41FA5}">
                      <a16:colId xmlns:a16="http://schemas.microsoft.com/office/drawing/2014/main" val="1206085390"/>
                    </a:ext>
                  </a:extLst>
                </a:gridCol>
                <a:gridCol w="2566247">
                  <a:extLst>
                    <a:ext uri="{9D8B030D-6E8A-4147-A177-3AD203B41FA5}">
                      <a16:colId xmlns:a16="http://schemas.microsoft.com/office/drawing/2014/main" val="3722524340"/>
                    </a:ext>
                  </a:extLst>
                </a:gridCol>
              </a:tblGrid>
              <a:tr h="548640">
                <a:tc>
                  <a:txBody>
                    <a:bodyPr/>
                    <a:lstStyle/>
                    <a:p>
                      <a:pPr algn="l">
                        <a:spcAft>
                          <a:spcPts val="600"/>
                        </a:spcAft>
                      </a:pPr>
                      <a:r>
                        <a:rPr lang="en-GB" sz="1500">
                          <a:effectLst/>
                        </a:rPr>
                        <a:t>Classification MDR</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Technical Documentation Review MDR</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Guidance on Duration*</a:t>
                      </a:r>
                    </a:p>
                    <a:p>
                      <a:pPr algn="l">
                        <a:spcAft>
                          <a:spcPts val="600"/>
                        </a:spcAft>
                      </a:pPr>
                      <a:r>
                        <a:rPr lang="en-GB" sz="1500">
                          <a:effectLst/>
                        </a:rPr>
                        <a:t>(per file)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972419025"/>
                  </a:ext>
                </a:extLst>
              </a:tr>
              <a:tr h="447040">
                <a:tc>
                  <a:txBody>
                    <a:bodyPr/>
                    <a:lstStyle/>
                    <a:p>
                      <a:pPr algn="l">
                        <a:spcAft>
                          <a:spcPts val="600"/>
                        </a:spcAft>
                      </a:pPr>
                      <a:r>
                        <a:rPr lang="en-GB" sz="1500">
                          <a:effectLst/>
                        </a:rPr>
                        <a:t>Class III custom made implantable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None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None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2951937996"/>
                  </a:ext>
                </a:extLst>
              </a:tr>
              <a:tr h="223520">
                <a:tc>
                  <a:txBody>
                    <a:bodyPr/>
                    <a:lstStyle/>
                    <a:p>
                      <a:pPr algn="l">
                        <a:spcAft>
                          <a:spcPts val="600"/>
                        </a:spcAft>
                      </a:pPr>
                      <a:r>
                        <a:rPr lang="en-GB" sz="1500">
                          <a:effectLst/>
                        </a:rPr>
                        <a:t>Class Is, Im</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None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None </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3081109510"/>
                  </a:ext>
                </a:extLst>
              </a:tr>
              <a:tr h="223520">
                <a:tc>
                  <a:txBody>
                    <a:bodyPr/>
                    <a:lstStyle/>
                    <a:p>
                      <a:pPr algn="l">
                        <a:spcAft>
                          <a:spcPts val="600"/>
                        </a:spcAft>
                      </a:pPr>
                      <a:r>
                        <a:rPr lang="en-GB" sz="1500">
                          <a:effectLst/>
                        </a:rPr>
                        <a:t>Class Ir</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None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None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230200161"/>
                  </a:ext>
                </a:extLst>
              </a:tr>
              <a:tr h="223520">
                <a:tc>
                  <a:txBody>
                    <a:bodyPr/>
                    <a:lstStyle/>
                    <a:p>
                      <a:pPr algn="l">
                        <a:spcAft>
                          <a:spcPts val="600"/>
                        </a:spcAft>
                      </a:pPr>
                      <a:r>
                        <a:rPr lang="en-GB" sz="1500">
                          <a:effectLst/>
                        </a:rPr>
                        <a:t>Class IIa</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One sample from each category</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2-3 days</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136190556"/>
                  </a:ext>
                </a:extLst>
              </a:tr>
              <a:tr h="447040">
                <a:tc>
                  <a:txBody>
                    <a:bodyPr/>
                    <a:lstStyle/>
                    <a:p>
                      <a:pPr algn="l">
                        <a:spcAft>
                          <a:spcPts val="600"/>
                        </a:spcAft>
                      </a:pPr>
                      <a:r>
                        <a:rPr lang="en-GB" sz="1500">
                          <a:effectLst/>
                        </a:rPr>
                        <a:t>Class IIb</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One sample from each generic device group</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3 days</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1511195644"/>
                  </a:ext>
                </a:extLst>
              </a:tr>
              <a:tr h="670560">
                <a:tc>
                  <a:txBody>
                    <a:bodyPr/>
                    <a:lstStyle/>
                    <a:p>
                      <a:pPr algn="l">
                        <a:spcAft>
                          <a:spcPts val="600"/>
                        </a:spcAft>
                      </a:pPr>
                      <a:r>
                        <a:rPr lang="en-GB" sz="1500">
                          <a:effectLst/>
                        </a:rPr>
                        <a:t>Class IIb, active intended to administer medicines</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dirty="0">
                          <a:effectLst/>
                        </a:rPr>
                        <a:t>One sample from each generic device group + Clinical evaluation consultation</a:t>
                      </a:r>
                      <a:endParaRPr lang="en-GB" sz="1500" dirty="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3 days</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2072876996"/>
                  </a:ext>
                </a:extLst>
              </a:tr>
              <a:tr h="223520">
                <a:tc>
                  <a:txBody>
                    <a:bodyPr/>
                    <a:lstStyle/>
                    <a:p>
                      <a:pPr algn="l">
                        <a:spcAft>
                          <a:spcPts val="600"/>
                        </a:spcAft>
                      </a:pPr>
                      <a:r>
                        <a:rPr lang="en-GB" sz="1500">
                          <a:effectLst/>
                        </a:rPr>
                        <a:t>Class IIb implantable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All</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3-4 days</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3019392228"/>
                  </a:ext>
                </a:extLst>
              </a:tr>
              <a:tr h="223520">
                <a:tc>
                  <a:txBody>
                    <a:bodyPr/>
                    <a:lstStyle/>
                    <a:p>
                      <a:pPr algn="l">
                        <a:spcAft>
                          <a:spcPts val="600"/>
                        </a:spcAft>
                      </a:pPr>
                      <a:r>
                        <a:rPr lang="en-GB" sz="1500">
                          <a:effectLst/>
                        </a:rPr>
                        <a:t>Class III</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All</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a:effectLst/>
                        </a:rPr>
                        <a:t>8-10 days</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2780826493"/>
                  </a:ext>
                </a:extLst>
              </a:tr>
              <a:tr h="447040">
                <a:tc>
                  <a:txBody>
                    <a:bodyPr/>
                    <a:lstStyle/>
                    <a:p>
                      <a:pPr algn="l">
                        <a:spcAft>
                          <a:spcPts val="600"/>
                        </a:spcAft>
                      </a:pPr>
                      <a:r>
                        <a:rPr lang="en-GB" sz="1500">
                          <a:effectLst/>
                        </a:rPr>
                        <a:t>Class III – Rule 14 and/or 18</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dirty="0">
                          <a:effectLst/>
                        </a:rPr>
                        <a:t>All + Med/AT</a:t>
                      </a:r>
                      <a:r>
                        <a:rPr lang="en-GB" sz="1500" baseline="0" dirty="0">
                          <a:effectLst/>
                        </a:rPr>
                        <a:t> </a:t>
                      </a:r>
                      <a:r>
                        <a:rPr lang="en-GB" sz="1500" dirty="0">
                          <a:effectLst/>
                        </a:rPr>
                        <a:t>consultation</a:t>
                      </a:r>
                      <a:endParaRPr lang="en-GB" sz="1500" dirty="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dirty="0">
                          <a:effectLst/>
                        </a:rPr>
                        <a:t>8-10</a:t>
                      </a:r>
                      <a:r>
                        <a:rPr lang="en-GB" sz="1500" baseline="0" dirty="0">
                          <a:effectLst/>
                        </a:rPr>
                        <a:t> </a:t>
                      </a:r>
                      <a:r>
                        <a:rPr lang="en-GB" sz="1500" dirty="0">
                          <a:effectLst/>
                        </a:rPr>
                        <a:t>days (excluding consultation)</a:t>
                      </a:r>
                      <a:endParaRPr lang="en-GB" sz="1500" dirty="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570079609"/>
                  </a:ext>
                </a:extLst>
              </a:tr>
              <a:tr h="670560">
                <a:tc>
                  <a:txBody>
                    <a:bodyPr/>
                    <a:lstStyle/>
                    <a:p>
                      <a:pPr algn="l">
                        <a:spcAft>
                          <a:spcPts val="600"/>
                        </a:spcAft>
                      </a:pPr>
                      <a:r>
                        <a:rPr lang="en-GB" sz="1500">
                          <a:effectLst/>
                        </a:rPr>
                        <a:t>Class III implantable</a:t>
                      </a:r>
                      <a:endParaRPr lang="en-GB" sz="150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dirty="0">
                          <a:effectLst/>
                        </a:rPr>
                        <a:t>All + Med/AT consultation (if applicable – Rule 14 and/or 18) + Clinical evaluation consultation</a:t>
                      </a:r>
                      <a:endParaRPr lang="en-GB" sz="1500" dirty="0">
                        <a:solidFill>
                          <a:srgbClr val="000000"/>
                        </a:solidFill>
                        <a:effectLst/>
                        <a:latin typeface="Tahoma" panose="020B0604030504040204" pitchFamily="34" charset="0"/>
                        <a:ea typeface="Times New Roman" panose="02020603050405020304" pitchFamily="18" charset="0"/>
                      </a:endParaRPr>
                    </a:p>
                  </a:txBody>
                  <a:tcPr marT="0" marB="0"/>
                </a:tc>
                <a:tc>
                  <a:txBody>
                    <a:bodyPr/>
                    <a:lstStyle/>
                    <a:p>
                      <a:pPr algn="l">
                        <a:spcAft>
                          <a:spcPts val="600"/>
                        </a:spcAft>
                      </a:pPr>
                      <a:r>
                        <a:rPr lang="en-GB" sz="1500" dirty="0">
                          <a:effectLst/>
                        </a:rPr>
                        <a:t>8-10 days (excluding consultation + clinical evaluation consultation)</a:t>
                      </a:r>
                      <a:endParaRPr lang="en-GB" sz="1500" dirty="0">
                        <a:solidFill>
                          <a:srgbClr val="000000"/>
                        </a:solidFill>
                        <a:effectLst/>
                        <a:latin typeface="Tahoma" panose="020B0604030504040204" pitchFamily="34" charset="0"/>
                        <a:ea typeface="Times New Roman" panose="02020603050405020304" pitchFamily="18" charset="0"/>
                      </a:endParaRPr>
                    </a:p>
                  </a:txBody>
                  <a:tcPr marT="0" marB="0"/>
                </a:tc>
                <a:extLst>
                  <a:ext uri="{0D108BD9-81ED-4DB2-BD59-A6C34878D82A}">
                    <a16:rowId xmlns:a16="http://schemas.microsoft.com/office/drawing/2014/main" val="565140176"/>
                  </a:ext>
                </a:extLst>
              </a:tr>
            </a:tbl>
          </a:graphicData>
        </a:graphic>
      </p:graphicFrame>
      <p:sp>
        <p:nvSpPr>
          <p:cNvPr id="3" name="TextBox 2"/>
          <p:cNvSpPr txBox="1"/>
          <p:nvPr/>
        </p:nvSpPr>
        <p:spPr>
          <a:xfrm>
            <a:off x="609602" y="1033064"/>
            <a:ext cx="5560853" cy="328231"/>
          </a:xfrm>
          <a:prstGeom prst="rect">
            <a:avLst/>
          </a:prstGeom>
          <a:noFill/>
        </p:spPr>
        <p:txBody>
          <a:bodyPr wrap="square" lIns="0" tIns="0" rIns="0" bIns="0" rtlCol="0">
            <a:spAutoFit/>
          </a:bodyPr>
          <a:lstStyle/>
          <a:p>
            <a:r>
              <a:rPr lang="en-GB" sz="2133" dirty="0"/>
              <a:t>(Draft MDP4200)</a:t>
            </a:r>
          </a:p>
        </p:txBody>
      </p:sp>
    </p:spTree>
    <p:extLst>
      <p:ext uri="{BB962C8B-B14F-4D97-AF65-F5344CB8AC3E}">
        <p14:creationId xmlns:p14="http://schemas.microsoft.com/office/powerpoint/2010/main" val="248463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b="1" dirty="0">
                <a:solidFill>
                  <a:srgbClr val="FF0000"/>
                </a:solidFill>
              </a:rPr>
              <a:t>Transition Timelines</a:t>
            </a:r>
          </a:p>
        </p:txBody>
      </p:sp>
      <p:sp>
        <p:nvSpPr>
          <p:cNvPr id="5" name="Text Placeholder 4"/>
          <p:cNvSpPr>
            <a:spLocks noGrp="1"/>
          </p:cNvSpPr>
          <p:nvPr>
            <p:ph type="body" sz="quarter" idx="13"/>
          </p:nvPr>
        </p:nvSpPr>
        <p:spPr/>
        <p:txBody>
          <a:bodyPr/>
          <a:lstStyle/>
          <a:p>
            <a:r>
              <a:rPr lang="en-GB" dirty="0"/>
              <a:t>MDR &amp; IVDR</a:t>
            </a:r>
          </a:p>
        </p:txBody>
      </p:sp>
    </p:spTree>
    <p:extLst>
      <p:ext uri="{BB962C8B-B14F-4D97-AF65-F5344CB8AC3E}">
        <p14:creationId xmlns:p14="http://schemas.microsoft.com/office/powerpoint/2010/main" val="1077398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2592" y="318243"/>
            <a:ext cx="11285230" cy="428625"/>
          </a:xfrm>
        </p:spPr>
        <p:txBody>
          <a:bodyPr>
            <a:normAutofit/>
          </a:bodyPr>
          <a:lstStyle/>
          <a:p>
            <a:r>
              <a:rPr lang="en-GB" sz="3066" b="0" dirty="0">
                <a:solidFill>
                  <a:schemeClr val="accent2"/>
                </a:solidFill>
              </a:rPr>
              <a:t>Regulation EU 2017/745 – Conformity Assessment</a:t>
            </a:r>
          </a:p>
        </p:txBody>
      </p:sp>
      <p:graphicFrame>
        <p:nvGraphicFramePr>
          <p:cNvPr id="5" name="Content Placeholder 4"/>
          <p:cNvGraphicFramePr>
            <a:graphicFrameLocks noGrp="1"/>
          </p:cNvGraphicFramePr>
          <p:nvPr>
            <p:ph sz="quarter" idx="13"/>
            <p:extLst/>
          </p:nvPr>
        </p:nvGraphicFramePr>
        <p:xfrm>
          <a:off x="245645" y="966353"/>
          <a:ext cx="11673625" cy="5675800"/>
        </p:xfrm>
        <a:graphic>
          <a:graphicData uri="http://schemas.openxmlformats.org/drawingml/2006/table">
            <a:tbl>
              <a:tblPr firstRow="1" bandRow="1">
                <a:tableStyleId>{5C22544A-7EE6-4342-B048-85BDC9FD1C3A}</a:tableStyleId>
              </a:tblPr>
              <a:tblGrid>
                <a:gridCol w="4030756">
                  <a:extLst>
                    <a:ext uri="{9D8B030D-6E8A-4147-A177-3AD203B41FA5}">
                      <a16:colId xmlns:a16="http://schemas.microsoft.com/office/drawing/2014/main" val="20000"/>
                    </a:ext>
                  </a:extLst>
                </a:gridCol>
                <a:gridCol w="959704">
                  <a:extLst>
                    <a:ext uri="{9D8B030D-6E8A-4147-A177-3AD203B41FA5}">
                      <a16:colId xmlns:a16="http://schemas.microsoft.com/office/drawing/2014/main" val="20001"/>
                    </a:ext>
                  </a:extLst>
                </a:gridCol>
                <a:gridCol w="671793">
                  <a:extLst>
                    <a:ext uri="{9D8B030D-6E8A-4147-A177-3AD203B41FA5}">
                      <a16:colId xmlns:a16="http://schemas.microsoft.com/office/drawing/2014/main" val="20002"/>
                    </a:ext>
                  </a:extLst>
                </a:gridCol>
                <a:gridCol w="959704">
                  <a:extLst>
                    <a:ext uri="{9D8B030D-6E8A-4147-A177-3AD203B41FA5}">
                      <a16:colId xmlns:a16="http://schemas.microsoft.com/office/drawing/2014/main" val="20003"/>
                    </a:ext>
                  </a:extLst>
                </a:gridCol>
                <a:gridCol w="1103659">
                  <a:extLst>
                    <a:ext uri="{9D8B030D-6E8A-4147-A177-3AD203B41FA5}">
                      <a16:colId xmlns:a16="http://schemas.microsoft.com/office/drawing/2014/main" val="20004"/>
                    </a:ext>
                  </a:extLst>
                </a:gridCol>
                <a:gridCol w="959704">
                  <a:extLst>
                    <a:ext uri="{9D8B030D-6E8A-4147-A177-3AD203B41FA5}">
                      <a16:colId xmlns:a16="http://schemas.microsoft.com/office/drawing/2014/main" val="20005"/>
                    </a:ext>
                  </a:extLst>
                </a:gridCol>
                <a:gridCol w="959704">
                  <a:extLst>
                    <a:ext uri="{9D8B030D-6E8A-4147-A177-3AD203B41FA5}">
                      <a16:colId xmlns:a16="http://schemas.microsoft.com/office/drawing/2014/main" val="20006"/>
                    </a:ext>
                  </a:extLst>
                </a:gridCol>
                <a:gridCol w="1172359">
                  <a:extLst>
                    <a:ext uri="{9D8B030D-6E8A-4147-A177-3AD203B41FA5}">
                      <a16:colId xmlns:a16="http://schemas.microsoft.com/office/drawing/2014/main" val="20007"/>
                    </a:ext>
                  </a:extLst>
                </a:gridCol>
                <a:gridCol w="856242">
                  <a:extLst>
                    <a:ext uri="{9D8B030D-6E8A-4147-A177-3AD203B41FA5}">
                      <a16:colId xmlns:a16="http://schemas.microsoft.com/office/drawing/2014/main" val="20008"/>
                    </a:ext>
                  </a:extLst>
                </a:gridCol>
              </a:tblGrid>
              <a:tr h="1622087">
                <a:tc>
                  <a:txBody>
                    <a:bodyPr/>
                    <a:lstStyle/>
                    <a:p>
                      <a:endParaRPr lang="en-GB" sz="1300" b="0" dirty="0"/>
                    </a:p>
                  </a:txBody>
                  <a:tcPr marL="137091" marR="137091" marT="60941" marB="60941"/>
                </a:tc>
                <a:tc>
                  <a:txBody>
                    <a:bodyPr/>
                    <a:lstStyle/>
                    <a:p>
                      <a:r>
                        <a:rPr lang="en-GB" sz="1300" b="0" dirty="0"/>
                        <a:t>Quality</a:t>
                      </a:r>
                      <a:r>
                        <a:rPr lang="en-GB" sz="1300" b="0" baseline="0" dirty="0"/>
                        <a:t> Management System</a:t>
                      </a:r>
                      <a:endParaRPr lang="en-GB" sz="1300" b="0" dirty="0"/>
                    </a:p>
                  </a:txBody>
                  <a:tcPr marL="137091" marR="137091" marT="60941" marB="60941" vert="vert270" anchor="ctr"/>
                </a:tc>
                <a:tc>
                  <a:txBody>
                    <a:bodyPr/>
                    <a:lstStyle/>
                    <a:p>
                      <a:r>
                        <a:rPr lang="en-GB" sz="1300" b="0" dirty="0">
                          <a:solidFill>
                            <a:schemeClr val="bg2">
                              <a:lumMod val="75000"/>
                            </a:schemeClr>
                          </a:solidFill>
                        </a:rPr>
                        <a:t>Microbiology</a:t>
                      </a:r>
                    </a:p>
                  </a:txBody>
                  <a:tcPr marL="137091" marR="137091" marT="60941" marB="60941" vert="vert270" anchor="ctr"/>
                </a:tc>
                <a:tc>
                  <a:txBody>
                    <a:bodyPr/>
                    <a:lstStyle/>
                    <a:p>
                      <a:r>
                        <a:rPr lang="en-GB" sz="1300" b="0" dirty="0"/>
                        <a:t>Technical Documentation</a:t>
                      </a:r>
                    </a:p>
                  </a:txBody>
                  <a:tcPr marL="137091" marR="137091" marT="60941" marB="60941" vert="vert270" anchor="ctr"/>
                </a:tc>
                <a:tc>
                  <a:txBody>
                    <a:bodyPr/>
                    <a:lstStyle/>
                    <a:p>
                      <a:r>
                        <a:rPr lang="en-GB" sz="1300" b="0" dirty="0"/>
                        <a:t>Unannounced Audit</a:t>
                      </a:r>
                    </a:p>
                  </a:txBody>
                  <a:tcPr marL="137091" marR="137091" marT="60941" marB="60941" vert="vert270" anchor="ctr"/>
                </a:tc>
                <a:tc>
                  <a:txBody>
                    <a:bodyPr/>
                    <a:lstStyle/>
                    <a:p>
                      <a:r>
                        <a:rPr lang="en-GB" sz="1300" b="0" dirty="0"/>
                        <a:t>Clinical Evaluation Consultation Procedure (CECP)  (Article 54)</a:t>
                      </a:r>
                    </a:p>
                  </a:txBody>
                  <a:tcPr marL="137091" marR="137091" marT="60941" marB="60941" vert="vert270" anchor="ctr"/>
                </a:tc>
                <a:tc>
                  <a:txBody>
                    <a:bodyPr/>
                    <a:lstStyle/>
                    <a:p>
                      <a:r>
                        <a:rPr lang="en-GB" sz="1300" b="0" dirty="0"/>
                        <a:t>2001/83/EC</a:t>
                      </a:r>
                    </a:p>
                    <a:p>
                      <a:r>
                        <a:rPr lang="en-GB" sz="1300" b="0" dirty="0"/>
                        <a:t>EC/726/2004</a:t>
                      </a:r>
                    </a:p>
                    <a:p>
                      <a:r>
                        <a:rPr lang="en-GB" sz="1300" b="0" dirty="0"/>
                        <a:t>2004/23/EC</a:t>
                      </a:r>
                    </a:p>
                    <a:p>
                      <a:r>
                        <a:rPr lang="en-GB" sz="1300" b="0" dirty="0"/>
                        <a:t>EU 722/2012</a:t>
                      </a:r>
                    </a:p>
                  </a:txBody>
                  <a:tcPr marL="137091" marR="137091" marT="60941" marB="60941"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t>PSUR (Article 86)</a:t>
                      </a:r>
                    </a:p>
                    <a:p>
                      <a:r>
                        <a:rPr lang="en-GB" sz="1300" b="0" dirty="0"/>
                        <a:t>(*Annual)</a:t>
                      </a:r>
                    </a:p>
                    <a:p>
                      <a:endParaRPr lang="en-GB" sz="1300" b="0" dirty="0"/>
                    </a:p>
                  </a:txBody>
                  <a:tcPr marL="137091" marR="137091" marT="60941" marB="60941" vert="vert270" anchor="ctr"/>
                </a:tc>
                <a:tc>
                  <a:txBody>
                    <a:bodyPr/>
                    <a:lstStyle/>
                    <a:p>
                      <a:r>
                        <a:rPr lang="en-GB" sz="1300" b="0" dirty="0"/>
                        <a:t> SSCP (Article</a:t>
                      </a:r>
                      <a:r>
                        <a:rPr lang="en-GB" sz="1300" b="0" baseline="0" dirty="0"/>
                        <a:t> 32)</a:t>
                      </a:r>
                      <a:endParaRPr lang="en-GB" sz="1300" b="0" dirty="0"/>
                    </a:p>
                  </a:txBody>
                  <a:tcPr marL="137091" marR="137091" marT="60941" marB="60941" vert="vert270" anchor="ctr"/>
                </a:tc>
                <a:extLst>
                  <a:ext uri="{0D108BD9-81ED-4DB2-BD59-A6C34878D82A}">
                    <a16:rowId xmlns:a16="http://schemas.microsoft.com/office/drawing/2014/main" val="10000"/>
                  </a:ext>
                </a:extLst>
              </a:tr>
              <a:tr h="520545">
                <a:tc>
                  <a:txBody>
                    <a:bodyPr/>
                    <a:lstStyle/>
                    <a:p>
                      <a:r>
                        <a:rPr lang="en-GB" sz="1300" b="0" dirty="0"/>
                        <a:t>Class III Implants</a:t>
                      </a:r>
                    </a:p>
                  </a:txBody>
                  <a:tcPr marL="137091" marR="137091" marT="60941" marB="60941"/>
                </a:tc>
                <a:tc>
                  <a:txBody>
                    <a:bodyPr/>
                    <a:lstStyle/>
                    <a:p>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bg2">
                              <a:lumMod val="75000"/>
                            </a:schemeClr>
                          </a:solidFill>
                          <a:sym typeface="Wingdings"/>
                        </a:rPr>
                        <a:t></a:t>
                      </a:r>
                      <a:endParaRPr lang="en-GB" sz="1300" b="0" dirty="0">
                        <a:solidFill>
                          <a:schemeClr val="bg2">
                            <a:lumMod val="75000"/>
                          </a:schemeClr>
                        </a:solidFill>
                      </a:endParaRP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 years</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r>
                        <a:rPr lang="en-GB" sz="1300" b="0" dirty="0">
                          <a:sym typeface="Wingdings"/>
                        </a:rPr>
                        <a:t>    </a:t>
                      </a:r>
                      <a:endParaRPr lang="en-GB" sz="1300" b="0" dirty="0"/>
                    </a:p>
                  </a:txBody>
                  <a:tcPr marL="137091" marR="137091"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endParaRPr lang="en-GB" sz="1300" b="0" dirty="0"/>
                    </a:p>
                  </a:txBody>
                  <a:tcPr marL="137091" marR="137091" marT="60941" marB="60941"/>
                </a:tc>
                <a:extLst>
                  <a:ext uri="{0D108BD9-81ED-4DB2-BD59-A6C34878D82A}">
                    <a16:rowId xmlns:a16="http://schemas.microsoft.com/office/drawing/2014/main" val="10001"/>
                  </a:ext>
                </a:extLst>
              </a:tr>
              <a:tr h="520545">
                <a:tc>
                  <a:txBody>
                    <a:bodyPr/>
                    <a:lstStyle/>
                    <a:p>
                      <a:r>
                        <a:rPr lang="en-GB" sz="1300" b="0" dirty="0"/>
                        <a:t>Class III</a:t>
                      </a: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r>
                        <a:rPr lang="en-GB" sz="1300" b="0" dirty="0">
                          <a:solidFill>
                            <a:schemeClr val="bg2">
                              <a:lumMod val="75000"/>
                            </a:schemeClr>
                          </a:solidFill>
                          <a:sym typeface="Wingdings"/>
                        </a:rPr>
                        <a:t></a:t>
                      </a:r>
                      <a:endParaRPr lang="en-GB" sz="1300" b="0" dirty="0">
                        <a:solidFill>
                          <a:schemeClr val="bg2">
                            <a:lumMod val="75000"/>
                          </a:schemeClr>
                        </a:solidFill>
                      </a:endParaRPr>
                    </a:p>
                  </a:txBody>
                  <a:tcPr marL="137091" marR="137091" marT="60941" marB="60941"/>
                </a:tc>
                <a:tc>
                  <a:txBody>
                    <a:bodyPr/>
                    <a:lstStyle/>
                    <a:p>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 years</a:t>
                      </a:r>
                      <a:endParaRPr lang="en-GB" sz="1300" b="0" dirty="0"/>
                    </a:p>
                  </a:txBody>
                  <a:tcPr marL="137091" marR="137091" marT="60941" marB="60941"/>
                </a:tc>
                <a:tc>
                  <a:txBody>
                    <a:bodyPr/>
                    <a:lstStyle/>
                    <a:p>
                      <a:endParaRPr lang="en-GB" sz="1300" b="0" dirty="0"/>
                    </a:p>
                  </a:txBody>
                  <a:tcPr marL="137091" marR="137091" marT="60941" marB="60941"/>
                </a:tc>
                <a:tc>
                  <a:txBody>
                    <a:bodyPr/>
                    <a:lstStyle/>
                    <a:p>
                      <a:r>
                        <a:rPr lang="en-GB" sz="1300" b="0" dirty="0">
                          <a:sym typeface="Wingdings"/>
                        </a:rPr>
                        <a:t>    </a:t>
                      </a:r>
                      <a:endParaRPr lang="en-GB" sz="1300" b="0" dirty="0"/>
                    </a:p>
                  </a:txBody>
                  <a:tcPr marL="137091" marR="137091"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endParaRPr lang="en-GB" sz="1300" b="0" dirty="0"/>
                    </a:p>
                  </a:txBody>
                  <a:tcPr marL="137091" marR="137091" marT="60941" marB="60941"/>
                </a:tc>
                <a:extLst>
                  <a:ext uri="{0D108BD9-81ED-4DB2-BD59-A6C34878D82A}">
                    <a16:rowId xmlns:a16="http://schemas.microsoft.com/office/drawing/2014/main" val="10002"/>
                  </a:ext>
                </a:extLst>
              </a:tr>
              <a:tr h="556198">
                <a:tc>
                  <a:txBody>
                    <a:bodyPr/>
                    <a:lstStyle/>
                    <a:p>
                      <a:r>
                        <a:rPr lang="en-GB" sz="1300" b="0" dirty="0"/>
                        <a:t>Class </a:t>
                      </a:r>
                      <a:r>
                        <a:rPr lang="en-GB" sz="1300" b="0" dirty="0" err="1"/>
                        <a:t>IIb</a:t>
                      </a:r>
                      <a:r>
                        <a:rPr lang="en-GB" sz="1300" b="0" dirty="0"/>
                        <a:t> Active Intended</a:t>
                      </a:r>
                      <a:r>
                        <a:rPr lang="en-GB" sz="1300" b="0" baseline="0" dirty="0"/>
                        <a:t> to administer and/or remove Medicines from the body</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r>
                        <a:rPr lang="en-GB" sz="1300" b="0" dirty="0">
                          <a:solidFill>
                            <a:schemeClr val="bg2">
                              <a:lumMod val="75000"/>
                            </a:schemeClr>
                          </a:solidFill>
                          <a:sym typeface="Wingdings"/>
                        </a:rPr>
                        <a:t></a:t>
                      </a:r>
                      <a:endParaRPr lang="en-GB" sz="1300" b="0" dirty="0">
                        <a:solidFill>
                          <a:schemeClr val="bg2">
                            <a:lumMod val="75000"/>
                          </a:schemeClr>
                        </a:solidFill>
                      </a:endParaRPr>
                    </a:p>
                  </a:txBody>
                  <a:tcPr marL="137091" marR="137091" marT="60941" marB="60941"/>
                </a:tc>
                <a:tc>
                  <a:txBody>
                    <a:bodyPr/>
                    <a:lstStyle/>
                    <a:p>
                      <a:r>
                        <a:rPr lang="en-GB" sz="1100" b="0" kern="1200" dirty="0">
                          <a:solidFill>
                            <a:schemeClr val="dk1"/>
                          </a:solidFill>
                          <a:latin typeface="+mn-lt"/>
                          <a:ea typeface="+mn-ea"/>
                          <a:cs typeface="+mn-cs"/>
                          <a:sym typeface="Wingdings"/>
                        </a:rPr>
                        <a:t>Sample per group</a:t>
                      </a:r>
                      <a:endParaRPr lang="en-GB" sz="1100" b="0" kern="1200" dirty="0">
                        <a:solidFill>
                          <a:schemeClr val="dk1"/>
                        </a:solidFill>
                        <a:latin typeface="+mn-lt"/>
                        <a:ea typeface="+mn-ea"/>
                        <a:cs typeface="+mn-cs"/>
                      </a:endParaRP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a:t>
                      </a:r>
                      <a:r>
                        <a:rPr lang="en-GB" sz="1300" b="0" baseline="0" dirty="0">
                          <a:sym typeface="Wingdings"/>
                        </a:rPr>
                        <a:t> years</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endParaRPr lang="en-GB" sz="1300" b="0" dirty="0"/>
                    </a:p>
                  </a:txBody>
                  <a:tcPr marL="137091" marR="137091"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0" dirty="0">
                          <a:sym typeface="Wingdings"/>
                        </a:rPr>
                        <a:t></a:t>
                      </a:r>
                      <a:r>
                        <a:rPr lang="en-GB" sz="1100" b="0" baseline="0" dirty="0">
                          <a:sym typeface="Wingdings"/>
                        </a:rPr>
                        <a:t>* </a:t>
                      </a:r>
                      <a:r>
                        <a:rPr lang="en-GB" sz="900" b="0" kern="1200" baseline="0" dirty="0">
                          <a:solidFill>
                            <a:schemeClr val="dk1"/>
                          </a:solidFill>
                          <a:latin typeface="+mn-lt"/>
                          <a:ea typeface="+mn-ea"/>
                          <a:cs typeface="+mn-cs"/>
                          <a:sym typeface="Wingdings"/>
                        </a:rPr>
                        <a:t>not submitted to NB</a:t>
                      </a:r>
                      <a:endParaRPr lang="en-GB" sz="900" b="0" kern="1200" baseline="0" dirty="0">
                        <a:solidFill>
                          <a:schemeClr val="dk1"/>
                        </a:solidFill>
                        <a:latin typeface="+mn-lt"/>
                        <a:ea typeface="+mn-ea"/>
                        <a:cs typeface="+mn-cs"/>
                      </a:endParaRP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dk1"/>
                        </a:solidFill>
                        <a:latin typeface="+mn-lt"/>
                        <a:ea typeface="+mn-ea"/>
                        <a:cs typeface="+mn-cs"/>
                      </a:endParaRPr>
                    </a:p>
                  </a:txBody>
                  <a:tcPr marL="137091" marR="137091" marT="60941" marB="60941"/>
                </a:tc>
                <a:extLst>
                  <a:ext uri="{0D108BD9-81ED-4DB2-BD59-A6C34878D82A}">
                    <a16:rowId xmlns:a16="http://schemas.microsoft.com/office/drawing/2014/main" val="10003"/>
                  </a:ext>
                </a:extLst>
              </a:tr>
              <a:tr h="520545">
                <a:tc>
                  <a:txBody>
                    <a:bodyPr/>
                    <a:lstStyle/>
                    <a:p>
                      <a:r>
                        <a:rPr lang="en-GB" sz="1300" b="0" dirty="0"/>
                        <a:t>Class </a:t>
                      </a:r>
                      <a:r>
                        <a:rPr lang="en-GB" sz="1300" b="0" dirty="0" err="1"/>
                        <a:t>IIb</a:t>
                      </a:r>
                      <a:r>
                        <a:rPr lang="en-GB" sz="1300" b="0" dirty="0"/>
                        <a:t> Implants</a:t>
                      </a: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r>
                        <a:rPr lang="en-GB" sz="1300" b="0" dirty="0">
                          <a:solidFill>
                            <a:schemeClr val="bg2">
                              <a:lumMod val="75000"/>
                            </a:schemeClr>
                          </a:solidFill>
                          <a:sym typeface="Wingdings"/>
                        </a:rPr>
                        <a:t></a:t>
                      </a:r>
                      <a:endParaRPr lang="en-GB" sz="1300" b="0" dirty="0">
                        <a:solidFill>
                          <a:schemeClr val="bg2">
                            <a:lumMod val="75000"/>
                          </a:schemeClr>
                        </a:solidFill>
                      </a:endParaRPr>
                    </a:p>
                  </a:txBody>
                  <a:tcPr marL="137091" marR="137091" marT="60941" marB="60941"/>
                </a:tc>
                <a:tc>
                  <a:txBody>
                    <a:bodyPr/>
                    <a:lstStyle/>
                    <a:p>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 years</a:t>
                      </a:r>
                      <a:endParaRPr lang="en-GB" sz="1300" b="0" dirty="0"/>
                    </a:p>
                  </a:txBody>
                  <a:tcPr marL="137091" marR="137091" marT="60941" marB="60941"/>
                </a:tc>
                <a:tc>
                  <a:txBody>
                    <a:bodyPr/>
                    <a:lstStyle/>
                    <a:p>
                      <a:endParaRPr lang="en-GB" sz="1300" b="0" dirty="0"/>
                    </a:p>
                  </a:txBody>
                  <a:tcPr marL="137091" marR="137091" marT="60941" marB="60941"/>
                </a:tc>
                <a:tc>
                  <a:txBody>
                    <a:bodyPr/>
                    <a:lstStyle/>
                    <a:p>
                      <a:endParaRPr lang="en-GB" sz="1300" b="0"/>
                    </a:p>
                  </a:txBody>
                  <a:tcPr marL="137091" marR="137091"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endParaRPr lang="en-GB" sz="1300" b="0" dirty="0"/>
                    </a:p>
                  </a:txBody>
                  <a:tcPr marL="137091" marR="137091" marT="60941" marB="60941"/>
                </a:tc>
                <a:extLst>
                  <a:ext uri="{0D108BD9-81ED-4DB2-BD59-A6C34878D82A}">
                    <a16:rowId xmlns:a16="http://schemas.microsoft.com/office/drawing/2014/main" val="10004"/>
                  </a:ext>
                </a:extLst>
              </a:tr>
              <a:tr h="770120">
                <a:tc>
                  <a:txBody>
                    <a:bodyPr/>
                    <a:lstStyle/>
                    <a:p>
                      <a:r>
                        <a:rPr lang="en-GB" sz="1300" b="0" dirty="0"/>
                        <a:t>Sutures, staples, dental fillings, dental braces, tooth crowns, screws,</a:t>
                      </a:r>
                      <a:r>
                        <a:rPr lang="en-GB" sz="1300" b="0" baseline="0" dirty="0"/>
                        <a:t> wedges, plates, wires, pins clips, connectors</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bg2">
                              <a:lumMod val="75000"/>
                            </a:schemeClr>
                          </a:solidFill>
                          <a:sym typeface="Wingdings"/>
                        </a:rPr>
                        <a:t></a:t>
                      </a:r>
                      <a:endParaRPr lang="en-GB" sz="1300" b="0" dirty="0">
                        <a:solidFill>
                          <a:schemeClr val="bg2">
                            <a:lumMod val="75000"/>
                          </a:schemeClr>
                        </a:solidFill>
                      </a:endParaRP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sym typeface="Wingdings"/>
                        </a:rPr>
                        <a:t>Sample per group</a:t>
                      </a:r>
                      <a:endParaRPr lang="en-GB" sz="1100" b="0" kern="1200" dirty="0">
                        <a:solidFill>
                          <a:schemeClr val="dk1"/>
                        </a:solidFill>
                        <a:latin typeface="+mn-lt"/>
                        <a:ea typeface="+mn-ea"/>
                        <a:cs typeface="+mn-cs"/>
                      </a:endParaRP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r>
                        <a:rPr lang="en-GB" sz="1300" b="0" baseline="0" dirty="0">
                          <a:sym typeface="Wingdings"/>
                        </a:rPr>
                        <a:t> 5 years</a:t>
                      </a:r>
                      <a:endParaRPr lang="en-GB" sz="900" b="0" dirty="0"/>
                    </a:p>
                  </a:txBody>
                  <a:tcPr marL="137091" marR="137091" marT="60941" marB="60941"/>
                </a:tc>
                <a:tc>
                  <a:txBody>
                    <a:bodyPr/>
                    <a:lstStyle/>
                    <a:p>
                      <a:endParaRPr lang="en-GB" sz="1300" b="0" dirty="0"/>
                    </a:p>
                  </a:txBody>
                  <a:tcPr marL="137091" marR="137091" marT="60941" marB="60941"/>
                </a:tc>
                <a:tc>
                  <a:txBody>
                    <a:bodyPr/>
                    <a:lstStyle/>
                    <a:p>
                      <a:endParaRPr lang="en-GB" sz="1300" b="0"/>
                    </a:p>
                  </a:txBody>
                  <a:tcPr marL="137091" marR="137091"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endParaRPr lang="en-GB" sz="1300" b="0" dirty="0"/>
                    </a:p>
                  </a:txBody>
                  <a:tcPr marL="137091" marR="137091" marT="60941" marB="60941"/>
                </a:tc>
                <a:extLst>
                  <a:ext uri="{0D108BD9-81ED-4DB2-BD59-A6C34878D82A}">
                    <a16:rowId xmlns:a16="http://schemas.microsoft.com/office/drawing/2014/main" val="10005"/>
                  </a:ext>
                </a:extLst>
              </a:tr>
              <a:tr h="609243">
                <a:tc>
                  <a:txBody>
                    <a:bodyPr/>
                    <a:lstStyle/>
                    <a:p>
                      <a:r>
                        <a:rPr lang="en-GB" sz="1300" b="0" dirty="0"/>
                        <a:t>Class </a:t>
                      </a:r>
                      <a:r>
                        <a:rPr lang="en-GB" sz="1300" b="0" dirty="0" err="1"/>
                        <a:t>IIb</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bg2">
                              <a:lumMod val="75000"/>
                            </a:schemeClr>
                          </a:solidFill>
                          <a:sym typeface="Wingdings"/>
                        </a:rPr>
                        <a:t></a:t>
                      </a:r>
                      <a:endParaRPr lang="en-GB" sz="1300" b="0" dirty="0">
                        <a:solidFill>
                          <a:schemeClr val="bg2">
                            <a:lumMod val="75000"/>
                          </a:schemeClr>
                        </a:solidFill>
                      </a:endParaRP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sym typeface="Wingdings"/>
                        </a:rPr>
                        <a:t>Sample per group</a:t>
                      </a:r>
                      <a:endParaRPr lang="en-GB" sz="1100" b="0" kern="1200" dirty="0">
                        <a:solidFill>
                          <a:schemeClr val="dk1"/>
                        </a:solidFill>
                        <a:latin typeface="+mn-lt"/>
                        <a:ea typeface="+mn-ea"/>
                        <a:cs typeface="+mn-cs"/>
                      </a:endParaRPr>
                    </a:p>
                  </a:txBody>
                  <a:tcPr marL="137091" marR="137091"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 years</a:t>
                      </a:r>
                      <a:endParaRPr lang="en-GB" sz="1300" b="0" dirty="0"/>
                    </a:p>
                  </a:txBody>
                  <a:tcPr marL="137091" marR="137091" marT="60941" marB="60941"/>
                </a:tc>
                <a:tc>
                  <a:txBody>
                    <a:bodyPr/>
                    <a:lstStyle/>
                    <a:p>
                      <a:endParaRPr lang="en-GB" sz="1300" b="0" dirty="0"/>
                    </a:p>
                  </a:txBody>
                  <a:tcPr marL="137091" marR="137091" marT="60941" marB="60941"/>
                </a:tc>
                <a:tc>
                  <a:txBody>
                    <a:bodyPr/>
                    <a:lstStyle/>
                    <a:p>
                      <a:endParaRPr lang="en-GB" sz="1300" b="0"/>
                    </a:p>
                  </a:txBody>
                  <a:tcPr marL="137091" marR="137091"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sym typeface="Wingdings"/>
                        </a:rPr>
                        <a:t>* </a:t>
                      </a:r>
                      <a:r>
                        <a:rPr lang="en-GB" sz="900" b="0" kern="1200" dirty="0">
                          <a:solidFill>
                            <a:schemeClr val="dk1"/>
                          </a:solidFill>
                          <a:latin typeface="+mn-lt"/>
                          <a:ea typeface="+mn-ea"/>
                          <a:cs typeface="+mn-cs"/>
                          <a:sym typeface="Wingdings"/>
                        </a:rPr>
                        <a:t>not submitted to NB</a:t>
                      </a:r>
                      <a:endParaRPr lang="en-GB" sz="900" b="0" kern="1200" dirty="0">
                        <a:solidFill>
                          <a:schemeClr val="dk1"/>
                        </a:solidFill>
                        <a:latin typeface="+mn-lt"/>
                        <a:ea typeface="+mn-ea"/>
                        <a:cs typeface="+mn-cs"/>
                      </a:endParaRPr>
                    </a:p>
                  </a:txBody>
                  <a:tcPr marL="137091" marR="137091" marT="60941" marB="60941"/>
                </a:tc>
                <a:tc>
                  <a:txBody>
                    <a:bodyPr/>
                    <a:lstStyle/>
                    <a:p>
                      <a:endParaRPr lang="en-GB" sz="3200" dirty="0"/>
                    </a:p>
                  </a:txBody>
                  <a:tcPr marL="137091" marR="137091" marT="60941" marB="60941"/>
                </a:tc>
                <a:extLst>
                  <a:ext uri="{0D108BD9-81ED-4DB2-BD59-A6C34878D82A}">
                    <a16:rowId xmlns:a16="http://schemas.microsoft.com/office/drawing/2014/main" val="10006"/>
                  </a:ext>
                </a:extLst>
              </a:tr>
              <a:tr h="556198">
                <a:tc>
                  <a:txBody>
                    <a:bodyPr/>
                    <a:lstStyle/>
                    <a:p>
                      <a:r>
                        <a:rPr lang="en-GB" sz="1300" b="0" dirty="0"/>
                        <a:t>Class </a:t>
                      </a:r>
                      <a:r>
                        <a:rPr lang="en-GB" sz="1300" b="0" dirty="0" err="1"/>
                        <a:t>IIa</a:t>
                      </a:r>
                      <a:endParaRPr lang="en-GB" sz="1300" b="0" dirty="0"/>
                    </a:p>
                  </a:txBody>
                  <a:tcPr marL="150680" marR="150680"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50680" marR="150680" marT="60941" marB="60941"/>
                </a:tc>
                <a:tc>
                  <a:txBody>
                    <a:bodyPr/>
                    <a:lstStyle/>
                    <a:p>
                      <a:r>
                        <a:rPr lang="en-GB" sz="1300" b="0" dirty="0">
                          <a:solidFill>
                            <a:schemeClr val="bg2">
                              <a:lumMod val="75000"/>
                            </a:schemeClr>
                          </a:solidFill>
                          <a:sym typeface="Wingdings"/>
                        </a:rPr>
                        <a:t></a:t>
                      </a:r>
                      <a:endParaRPr lang="en-GB" sz="1300" b="0" dirty="0">
                        <a:solidFill>
                          <a:schemeClr val="bg2">
                            <a:lumMod val="75000"/>
                          </a:schemeClr>
                        </a:solidFill>
                      </a:endParaRPr>
                    </a:p>
                  </a:txBody>
                  <a:tcPr marL="150680" marR="150680" marT="60941" marB="60941"/>
                </a:tc>
                <a:tc>
                  <a:txBody>
                    <a:bodyPr/>
                    <a:lstStyle/>
                    <a:p>
                      <a:r>
                        <a:rPr lang="en-GB" sz="900" b="0" dirty="0">
                          <a:sym typeface="Wingdings"/>
                        </a:rPr>
                        <a:t>Sample per category</a:t>
                      </a:r>
                      <a:endParaRPr lang="en-GB" sz="1100" b="0" dirty="0"/>
                    </a:p>
                  </a:txBody>
                  <a:tcPr marL="150680" marR="150680"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 years</a:t>
                      </a:r>
                      <a:endParaRPr lang="en-GB" sz="1300" b="0" dirty="0"/>
                    </a:p>
                  </a:txBody>
                  <a:tcPr marL="150680" marR="150680" marT="60941" marB="60941"/>
                </a:tc>
                <a:tc>
                  <a:txBody>
                    <a:bodyPr/>
                    <a:lstStyle/>
                    <a:p>
                      <a:endParaRPr lang="en-GB" sz="1300" b="0" dirty="0"/>
                    </a:p>
                  </a:txBody>
                  <a:tcPr marL="150680" marR="150680" marT="60941" marB="60941"/>
                </a:tc>
                <a:tc>
                  <a:txBody>
                    <a:bodyPr/>
                    <a:lstStyle/>
                    <a:p>
                      <a:endParaRPr lang="en-GB" sz="1300" b="0" dirty="0"/>
                    </a:p>
                  </a:txBody>
                  <a:tcPr marL="150680" marR="150680"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0" kern="1200" dirty="0">
                          <a:solidFill>
                            <a:schemeClr val="dk1"/>
                          </a:solidFill>
                          <a:latin typeface="+mn-lt"/>
                          <a:ea typeface="+mn-ea"/>
                          <a:cs typeface="+mn-cs"/>
                          <a:sym typeface="Wingdings"/>
                        </a:rPr>
                        <a:t> </a:t>
                      </a:r>
                      <a:r>
                        <a:rPr lang="en-GB" sz="900" b="0" kern="1200" dirty="0">
                          <a:solidFill>
                            <a:schemeClr val="dk1"/>
                          </a:solidFill>
                          <a:latin typeface="+mn-lt"/>
                          <a:ea typeface="+mn-ea"/>
                          <a:cs typeface="+mn-cs"/>
                          <a:sym typeface="Wingdings"/>
                        </a:rPr>
                        <a:t>not submitted to NB</a:t>
                      </a:r>
                      <a:endParaRPr lang="en-GB" sz="1100" b="0" kern="1200" dirty="0">
                        <a:solidFill>
                          <a:schemeClr val="dk1"/>
                        </a:solidFill>
                        <a:latin typeface="+mn-lt"/>
                        <a:ea typeface="+mn-ea"/>
                        <a:cs typeface="+mn-cs"/>
                      </a:endParaRPr>
                    </a:p>
                  </a:txBody>
                  <a:tcPr marL="150680" marR="150680" marT="60941" marB="60941"/>
                </a:tc>
                <a:tc>
                  <a:txBody>
                    <a:bodyPr/>
                    <a:lstStyle/>
                    <a:p>
                      <a:endParaRPr lang="en-GB" sz="1300" b="0" dirty="0"/>
                    </a:p>
                  </a:txBody>
                  <a:tcPr marL="150680" marR="150680" marT="60941" marB="60941"/>
                </a:tc>
                <a:extLst>
                  <a:ext uri="{0D108BD9-81ED-4DB2-BD59-A6C34878D82A}">
                    <a16:rowId xmlns:a16="http://schemas.microsoft.com/office/drawing/2014/main" val="10007"/>
                  </a:ext>
                </a:extLst>
              </a:tr>
            </a:tbl>
          </a:graphicData>
        </a:graphic>
      </p:graphicFrame>
      <p:sp>
        <p:nvSpPr>
          <p:cNvPr id="6" name="Oval 5"/>
          <p:cNvSpPr/>
          <p:nvPr/>
        </p:nvSpPr>
        <p:spPr>
          <a:xfrm>
            <a:off x="10232413" y="4689615"/>
            <a:ext cx="479905" cy="479905"/>
          </a:xfrm>
          <a:prstGeom prst="ellipse">
            <a:avLst/>
          </a:prstGeom>
          <a:solidFill>
            <a:schemeClr val="accent6">
              <a:lumMod val="90000"/>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Oval 6"/>
          <p:cNvSpPr/>
          <p:nvPr/>
        </p:nvSpPr>
        <p:spPr>
          <a:xfrm>
            <a:off x="11063154" y="4689615"/>
            <a:ext cx="479905" cy="479905"/>
          </a:xfrm>
          <a:prstGeom prst="ellipse">
            <a:avLst/>
          </a:prstGeom>
          <a:solidFill>
            <a:schemeClr val="accent6">
              <a:lumMod val="90000"/>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9" name="Oval 8"/>
          <p:cNvSpPr/>
          <p:nvPr/>
        </p:nvSpPr>
        <p:spPr>
          <a:xfrm>
            <a:off x="8168838" y="3620773"/>
            <a:ext cx="479905" cy="479905"/>
          </a:xfrm>
          <a:prstGeom prst="ellipse">
            <a:avLst/>
          </a:prstGeom>
          <a:solidFill>
            <a:schemeClr val="accent6">
              <a:lumMod val="90000"/>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Tree>
    <p:extLst>
      <p:ext uri="{BB962C8B-B14F-4D97-AF65-F5344CB8AC3E}">
        <p14:creationId xmlns:p14="http://schemas.microsoft.com/office/powerpoint/2010/main" val="3570205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2592" y="285885"/>
            <a:ext cx="11285230" cy="428625"/>
          </a:xfrm>
        </p:spPr>
        <p:txBody>
          <a:bodyPr>
            <a:normAutofit/>
          </a:bodyPr>
          <a:lstStyle/>
          <a:p>
            <a:r>
              <a:rPr lang="en-GB" sz="3066" b="0" dirty="0">
                <a:solidFill>
                  <a:schemeClr val="accent2"/>
                </a:solidFill>
              </a:rPr>
              <a:t>Regulation EU 2017/745 – Conformity Assessment</a:t>
            </a:r>
          </a:p>
        </p:txBody>
      </p:sp>
      <p:graphicFrame>
        <p:nvGraphicFramePr>
          <p:cNvPr id="5" name="Content Placeholder 4"/>
          <p:cNvGraphicFramePr>
            <a:graphicFrameLocks noGrp="1"/>
          </p:cNvGraphicFramePr>
          <p:nvPr>
            <p:ph sz="quarter" idx="13"/>
            <p:extLst/>
          </p:nvPr>
        </p:nvGraphicFramePr>
        <p:xfrm>
          <a:off x="245491" y="791716"/>
          <a:ext cx="11708388" cy="5888791"/>
        </p:xfrm>
        <a:graphic>
          <a:graphicData uri="http://schemas.openxmlformats.org/drawingml/2006/table">
            <a:tbl>
              <a:tblPr firstRow="1" bandRow="1">
                <a:tableStyleId>{5C22544A-7EE6-4342-B048-85BDC9FD1C3A}</a:tableStyleId>
              </a:tblPr>
              <a:tblGrid>
                <a:gridCol w="3358963">
                  <a:extLst>
                    <a:ext uri="{9D8B030D-6E8A-4147-A177-3AD203B41FA5}">
                      <a16:colId xmlns:a16="http://schemas.microsoft.com/office/drawing/2014/main" val="20000"/>
                    </a:ext>
                  </a:extLst>
                </a:gridCol>
                <a:gridCol w="1151645">
                  <a:extLst>
                    <a:ext uri="{9D8B030D-6E8A-4147-A177-3AD203B41FA5}">
                      <a16:colId xmlns:a16="http://schemas.microsoft.com/office/drawing/2014/main" val="20001"/>
                    </a:ext>
                  </a:extLst>
                </a:gridCol>
                <a:gridCol w="1151645">
                  <a:extLst>
                    <a:ext uri="{9D8B030D-6E8A-4147-A177-3AD203B41FA5}">
                      <a16:colId xmlns:a16="http://schemas.microsoft.com/office/drawing/2014/main" val="20002"/>
                    </a:ext>
                  </a:extLst>
                </a:gridCol>
                <a:gridCol w="959704">
                  <a:extLst>
                    <a:ext uri="{9D8B030D-6E8A-4147-A177-3AD203B41FA5}">
                      <a16:colId xmlns:a16="http://schemas.microsoft.com/office/drawing/2014/main" val="20003"/>
                    </a:ext>
                  </a:extLst>
                </a:gridCol>
                <a:gridCol w="1199630">
                  <a:extLst>
                    <a:ext uri="{9D8B030D-6E8A-4147-A177-3AD203B41FA5}">
                      <a16:colId xmlns:a16="http://schemas.microsoft.com/office/drawing/2014/main" val="20004"/>
                    </a:ext>
                  </a:extLst>
                </a:gridCol>
                <a:gridCol w="1199630">
                  <a:extLst>
                    <a:ext uri="{9D8B030D-6E8A-4147-A177-3AD203B41FA5}">
                      <a16:colId xmlns:a16="http://schemas.microsoft.com/office/drawing/2014/main" val="20005"/>
                    </a:ext>
                  </a:extLst>
                </a:gridCol>
                <a:gridCol w="1151645">
                  <a:extLst>
                    <a:ext uri="{9D8B030D-6E8A-4147-A177-3AD203B41FA5}">
                      <a16:colId xmlns:a16="http://schemas.microsoft.com/office/drawing/2014/main" val="20006"/>
                    </a:ext>
                  </a:extLst>
                </a:gridCol>
                <a:gridCol w="863733">
                  <a:extLst>
                    <a:ext uri="{9D8B030D-6E8A-4147-A177-3AD203B41FA5}">
                      <a16:colId xmlns:a16="http://schemas.microsoft.com/office/drawing/2014/main" val="20007"/>
                    </a:ext>
                  </a:extLst>
                </a:gridCol>
                <a:gridCol w="671793">
                  <a:extLst>
                    <a:ext uri="{9D8B030D-6E8A-4147-A177-3AD203B41FA5}">
                      <a16:colId xmlns:a16="http://schemas.microsoft.com/office/drawing/2014/main" val="20008"/>
                    </a:ext>
                  </a:extLst>
                </a:gridCol>
              </a:tblGrid>
              <a:tr h="1463702">
                <a:tc>
                  <a:txBody>
                    <a:bodyPr/>
                    <a:lstStyle/>
                    <a:p>
                      <a:endParaRPr lang="en-GB" sz="1300" b="0" dirty="0"/>
                    </a:p>
                  </a:txBody>
                  <a:tcPr marL="150516" marR="150516" marT="60941" marB="60941"/>
                </a:tc>
                <a:tc>
                  <a:txBody>
                    <a:bodyPr/>
                    <a:lstStyle/>
                    <a:p>
                      <a:r>
                        <a:rPr lang="en-GB" sz="1300" b="0" dirty="0"/>
                        <a:t>Quality</a:t>
                      </a:r>
                      <a:r>
                        <a:rPr lang="en-GB" sz="1300" b="0" baseline="0" dirty="0"/>
                        <a:t> Management System</a:t>
                      </a:r>
                      <a:endParaRPr lang="en-GB" sz="1300" b="0" dirty="0"/>
                    </a:p>
                  </a:txBody>
                  <a:tcPr marL="150516" marR="150516" marT="60941" marB="60941" vert="vert270" anchor="ctr"/>
                </a:tc>
                <a:tc>
                  <a:txBody>
                    <a:bodyPr/>
                    <a:lstStyle/>
                    <a:p>
                      <a:r>
                        <a:rPr lang="en-GB" sz="1300" b="0" dirty="0">
                          <a:solidFill>
                            <a:schemeClr val="bg2">
                              <a:lumMod val="75000"/>
                            </a:schemeClr>
                          </a:solidFill>
                        </a:rPr>
                        <a:t>Microbiology</a:t>
                      </a:r>
                    </a:p>
                  </a:txBody>
                  <a:tcPr marL="150516" marR="150516" marT="60941" marB="60941" vert="vert270" anchor="ctr"/>
                </a:tc>
                <a:tc>
                  <a:txBody>
                    <a:bodyPr/>
                    <a:lstStyle/>
                    <a:p>
                      <a:r>
                        <a:rPr lang="en-GB" sz="1300" b="0" dirty="0"/>
                        <a:t>Technical Documentation</a:t>
                      </a:r>
                    </a:p>
                  </a:txBody>
                  <a:tcPr marL="150516" marR="150516" marT="60941" marB="60941" vert="vert270" anchor="ctr"/>
                </a:tc>
                <a:tc>
                  <a:txBody>
                    <a:bodyPr/>
                    <a:lstStyle/>
                    <a:p>
                      <a:r>
                        <a:rPr lang="en-GB" sz="1300" b="0" dirty="0"/>
                        <a:t>Unannounced Audit</a:t>
                      </a:r>
                    </a:p>
                  </a:txBody>
                  <a:tcPr marL="150516" marR="150516" marT="60941" marB="60941" vert="vert270" anchor="ctr"/>
                </a:tc>
                <a:tc>
                  <a:txBody>
                    <a:bodyPr/>
                    <a:lstStyle/>
                    <a:p>
                      <a:r>
                        <a:rPr lang="en-GB" sz="1300" b="0" dirty="0"/>
                        <a:t>Clinical Evaluation Consultation Procedure (CECP)  (Article 54)</a:t>
                      </a:r>
                    </a:p>
                  </a:txBody>
                  <a:tcPr marL="150516" marR="150516" marT="60941" marB="60941" vert="vert270" anchor="ctr"/>
                </a:tc>
                <a:tc>
                  <a:txBody>
                    <a:bodyPr/>
                    <a:lstStyle/>
                    <a:p>
                      <a:r>
                        <a:rPr lang="en-GB" sz="1300" b="0" dirty="0"/>
                        <a:t>2001/83/EC</a:t>
                      </a:r>
                    </a:p>
                    <a:p>
                      <a:r>
                        <a:rPr lang="en-GB" sz="1300" b="0" dirty="0"/>
                        <a:t>EC/726/2004</a:t>
                      </a:r>
                    </a:p>
                    <a:p>
                      <a:r>
                        <a:rPr lang="en-GB" sz="1300" b="0" dirty="0"/>
                        <a:t>2004/23/EC</a:t>
                      </a:r>
                    </a:p>
                    <a:p>
                      <a:r>
                        <a:rPr lang="en-GB" sz="1300" b="0" dirty="0"/>
                        <a:t>EU 722/2012</a:t>
                      </a:r>
                    </a:p>
                  </a:txBody>
                  <a:tcPr marL="150516" marR="150516" marT="60941" marB="60941" vert="vert270" anchor="ctr"/>
                </a:tc>
                <a:tc>
                  <a:txBody>
                    <a:bodyPr/>
                    <a:lstStyle/>
                    <a:p>
                      <a:r>
                        <a:rPr lang="en-GB" sz="1300" b="0" dirty="0"/>
                        <a:t>PSUR (Article 86)</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t>(*Annual)</a:t>
                      </a:r>
                    </a:p>
                    <a:p>
                      <a:endParaRPr lang="en-GB" sz="1300" b="0" dirty="0"/>
                    </a:p>
                  </a:txBody>
                  <a:tcPr marL="150516" marR="150516" marT="60941" marB="60941" vert="vert270" anchor="ctr"/>
                </a:tc>
                <a:tc>
                  <a:txBody>
                    <a:bodyPr/>
                    <a:lstStyle/>
                    <a:p>
                      <a:r>
                        <a:rPr lang="en-GB" sz="1300" b="0" dirty="0"/>
                        <a:t>SSCP (Article</a:t>
                      </a:r>
                      <a:r>
                        <a:rPr lang="en-GB" sz="1300" b="0" baseline="0" dirty="0"/>
                        <a:t> 32)</a:t>
                      </a:r>
                      <a:endParaRPr lang="en-GB" sz="1300" b="0" dirty="0"/>
                    </a:p>
                  </a:txBody>
                  <a:tcPr marL="150516" marR="150516" marT="60941" marB="60941" vert="vert270" anchor="ctr"/>
                </a:tc>
                <a:extLst>
                  <a:ext uri="{0D108BD9-81ED-4DB2-BD59-A6C34878D82A}">
                    <a16:rowId xmlns:a16="http://schemas.microsoft.com/office/drawing/2014/main" val="10000"/>
                  </a:ext>
                </a:extLst>
              </a:tr>
              <a:tr h="551936">
                <a:tc>
                  <a:txBody>
                    <a:bodyPr/>
                    <a:lstStyle/>
                    <a:p>
                      <a:r>
                        <a:rPr lang="en-GB" sz="1300" b="0" dirty="0"/>
                        <a:t>Class Is, </a:t>
                      </a:r>
                      <a:r>
                        <a:rPr lang="en-GB" sz="1300" b="0" dirty="0" err="1"/>
                        <a:t>Im</a:t>
                      </a:r>
                      <a:r>
                        <a:rPr lang="en-GB" sz="1300" b="0" dirty="0"/>
                        <a:t>, </a:t>
                      </a:r>
                      <a:r>
                        <a:rPr lang="en-GB" sz="1300" b="0" dirty="0" err="1"/>
                        <a:t>Ir</a:t>
                      </a:r>
                      <a:endParaRPr lang="en-GB" sz="1300" b="0" dirty="0"/>
                    </a:p>
                  </a:txBody>
                  <a:tcPr marL="150516" marR="150516" marT="60941" marB="60941"/>
                </a:tc>
                <a:tc>
                  <a:txBody>
                    <a:bodyPr/>
                    <a:lstStyle/>
                    <a:p>
                      <a:r>
                        <a:rPr lang="en-GB" sz="1300" b="0" dirty="0">
                          <a:sym typeface="Wingdings"/>
                        </a:rPr>
                        <a:t>         </a:t>
                      </a:r>
                      <a:endParaRPr lang="en-GB" sz="1300" b="0" dirty="0"/>
                    </a:p>
                  </a:txBody>
                  <a:tcPr marL="150516" marR="150516" marT="60941" marB="60941"/>
                </a:tc>
                <a:tc>
                  <a:txBody>
                    <a:bodyPr/>
                    <a:lstStyle/>
                    <a:p>
                      <a:r>
                        <a:rPr lang="en-GB" sz="1300" b="0" dirty="0">
                          <a:solidFill>
                            <a:schemeClr val="bg2">
                              <a:lumMod val="75000"/>
                            </a:schemeClr>
                          </a:solidFill>
                          <a:sym typeface="Wingdings"/>
                        </a:rPr>
                        <a:t>      </a:t>
                      </a:r>
                      <a:r>
                        <a:rPr lang="en-GB" sz="1300" b="0" baseline="0" dirty="0">
                          <a:solidFill>
                            <a:schemeClr val="bg2">
                              <a:lumMod val="75000"/>
                            </a:schemeClr>
                          </a:solidFill>
                          <a:sym typeface="Wingdings"/>
                        </a:rPr>
                        <a:t> </a:t>
                      </a:r>
                      <a:r>
                        <a:rPr lang="en-GB" sz="1300" b="0" dirty="0">
                          <a:solidFill>
                            <a:schemeClr val="bg2">
                              <a:lumMod val="75000"/>
                            </a:schemeClr>
                          </a:solidFill>
                          <a:sym typeface="Wingdings"/>
                        </a:rPr>
                        <a:t></a:t>
                      </a:r>
                      <a:endParaRPr lang="en-GB" sz="1300" b="0" dirty="0">
                        <a:solidFill>
                          <a:schemeClr val="bg2">
                            <a:lumMod val="75000"/>
                          </a:schemeClr>
                        </a:solidFill>
                      </a:endParaRPr>
                    </a:p>
                  </a:txBody>
                  <a:tcPr marL="150516" marR="150516" marT="60941" marB="60941"/>
                </a:tc>
                <a:tc>
                  <a:txBody>
                    <a:bodyPr/>
                    <a:lstStyle/>
                    <a:p>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 years</a:t>
                      </a:r>
                      <a:endParaRPr lang="en-GB" sz="1300" b="0" dirty="0"/>
                    </a:p>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extLst>
                  <a:ext uri="{0D108BD9-81ED-4DB2-BD59-A6C34878D82A}">
                    <a16:rowId xmlns:a16="http://schemas.microsoft.com/office/drawing/2014/main" val="10001"/>
                  </a:ext>
                </a:extLst>
              </a:tr>
              <a:tr h="494301">
                <a:tc>
                  <a:txBody>
                    <a:bodyPr/>
                    <a:lstStyle/>
                    <a:p>
                      <a:r>
                        <a:rPr lang="en-GB" sz="1300" b="0" dirty="0"/>
                        <a:t>Class I</a:t>
                      </a:r>
                    </a:p>
                  </a:txBody>
                  <a:tcPr marL="150516" marR="150516" marT="60941" marB="60941"/>
                </a:tc>
                <a:tc>
                  <a:txBody>
                    <a:bodyPr/>
                    <a:lstStyle/>
                    <a:p>
                      <a:endParaRPr lang="en-GB" sz="1300" b="0" dirty="0"/>
                    </a:p>
                  </a:txBody>
                  <a:tcPr marL="150516" marR="150516" marT="60941" marB="60941"/>
                </a:tc>
                <a:tc>
                  <a:txBody>
                    <a:bodyPr/>
                    <a:lstStyle/>
                    <a:p>
                      <a:endParaRPr lang="en-GB" sz="1300" b="0" dirty="0">
                        <a:solidFill>
                          <a:schemeClr val="bg2">
                            <a:lumMod val="75000"/>
                          </a:schemeClr>
                        </a:solidFill>
                      </a:endParaRPr>
                    </a:p>
                  </a:txBody>
                  <a:tcPr marL="150516" marR="150516" marT="60941" marB="60941"/>
                </a:tc>
                <a:tc>
                  <a:txBody>
                    <a:bodyPr/>
                    <a:lstStyle/>
                    <a:p>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extLst>
                  <a:ext uri="{0D108BD9-81ED-4DB2-BD59-A6C34878D82A}">
                    <a16:rowId xmlns:a16="http://schemas.microsoft.com/office/drawing/2014/main" val="10002"/>
                  </a:ext>
                </a:extLst>
              </a:tr>
              <a:tr h="494301">
                <a:tc>
                  <a:txBody>
                    <a:bodyPr/>
                    <a:lstStyle/>
                    <a:p>
                      <a:r>
                        <a:rPr lang="en-GB" sz="1300" b="0" dirty="0"/>
                        <a:t>Class III Custom Made Implants</a:t>
                      </a:r>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50516" marR="150516" marT="60941" marB="60941"/>
                </a:tc>
                <a:tc>
                  <a:txBody>
                    <a:bodyPr/>
                    <a:lstStyle/>
                    <a:p>
                      <a:r>
                        <a:rPr lang="en-GB" sz="1300" b="0" dirty="0">
                          <a:solidFill>
                            <a:schemeClr val="bg2">
                              <a:lumMod val="75000"/>
                            </a:schemeClr>
                          </a:solidFill>
                          <a:sym typeface="Wingdings"/>
                        </a:rPr>
                        <a:t>       </a:t>
                      </a:r>
                      <a:endParaRPr lang="en-GB" sz="1300" b="0" dirty="0">
                        <a:solidFill>
                          <a:schemeClr val="bg2">
                            <a:lumMod val="75000"/>
                          </a:schemeClr>
                        </a:solidFill>
                      </a:endParaRPr>
                    </a:p>
                  </a:txBody>
                  <a:tcPr marL="150516" marR="150516" marT="60941" marB="60941"/>
                </a:tc>
                <a:tc>
                  <a:txBody>
                    <a:bodyPr/>
                    <a:lstStyle/>
                    <a:p>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5 years</a:t>
                      </a:r>
                      <a:endParaRPr lang="en-GB" sz="1300" b="0" dirty="0"/>
                    </a:p>
                  </a:txBody>
                  <a:tcPr marL="150516" marR="150516" marT="60941" marB="60941"/>
                </a:tc>
                <a:tc>
                  <a:txBody>
                    <a:bodyPr/>
                    <a:lstStyle/>
                    <a:p>
                      <a:endParaRPr lang="en-GB" sz="1300" b="0"/>
                    </a:p>
                  </a:txBody>
                  <a:tcPr marL="150516" marR="150516" marT="60941" marB="60941"/>
                </a:tc>
                <a:tc>
                  <a:txBody>
                    <a:bodyPr/>
                    <a:lstStyle/>
                    <a:p>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sym typeface="Wingdings"/>
                        </a:rPr>
                        <a:t></a:t>
                      </a:r>
                      <a:endParaRPr lang="en-GB" sz="1300" b="0" dirty="0"/>
                    </a:p>
                  </a:txBody>
                  <a:tcPr marL="150516" marR="150516" marT="60941" marB="60941" anchor="ctr"/>
                </a:tc>
                <a:tc>
                  <a:txBody>
                    <a:bodyPr/>
                    <a:lstStyle/>
                    <a:p>
                      <a:endParaRPr lang="en-GB" sz="1300" b="0" dirty="0"/>
                    </a:p>
                  </a:txBody>
                  <a:tcPr marL="150516" marR="150516" marT="60941" marB="60941" anchor="ctr"/>
                </a:tc>
                <a:extLst>
                  <a:ext uri="{0D108BD9-81ED-4DB2-BD59-A6C34878D82A}">
                    <a16:rowId xmlns:a16="http://schemas.microsoft.com/office/drawing/2014/main" val="300698113"/>
                  </a:ext>
                </a:extLst>
              </a:tr>
              <a:tr h="494301">
                <a:tc>
                  <a:txBody>
                    <a:bodyPr/>
                    <a:lstStyle/>
                    <a:p>
                      <a:r>
                        <a:rPr lang="en-GB" sz="1300" b="0" dirty="0"/>
                        <a:t>Custom Made</a:t>
                      </a:r>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b="0" dirty="0"/>
                    </a:p>
                  </a:txBody>
                  <a:tcPr marL="150516" marR="150516" marT="60941" marB="60941"/>
                </a:tc>
                <a:tc>
                  <a:txBody>
                    <a:bodyPr/>
                    <a:lstStyle/>
                    <a:p>
                      <a:endParaRPr lang="en-GB" sz="1300" b="0" dirty="0">
                        <a:solidFill>
                          <a:schemeClr val="bg2">
                            <a:lumMod val="75000"/>
                          </a:schemeClr>
                        </a:solidFill>
                      </a:endParaRPr>
                    </a:p>
                  </a:txBody>
                  <a:tcPr marL="150516" marR="150516" marT="60941" marB="60941"/>
                </a:tc>
                <a:tc>
                  <a:txBody>
                    <a:bodyPr/>
                    <a:lstStyle/>
                    <a:p>
                      <a:endParaRPr lang="en-GB" sz="1300" b="0" dirty="0"/>
                    </a:p>
                  </a:txBody>
                  <a:tcPr marL="150516" marR="150516" marT="60941" marB="60941"/>
                </a:tc>
                <a:tc>
                  <a:txBody>
                    <a:bodyPr/>
                    <a:lstStyle/>
                    <a:p>
                      <a:endParaRPr lang="en-GB" sz="1300" b="0"/>
                    </a:p>
                  </a:txBody>
                  <a:tcPr marL="150516" marR="150516" marT="60941" marB="60941"/>
                </a:tc>
                <a:tc>
                  <a:txBody>
                    <a:bodyPr/>
                    <a:lstStyle/>
                    <a:p>
                      <a:endParaRPr lang="en-GB" sz="1300" b="0"/>
                    </a:p>
                  </a:txBody>
                  <a:tcPr marL="150516" marR="150516" marT="60941" marB="60941"/>
                </a:tc>
                <a:tc>
                  <a:txBody>
                    <a:bodyPr/>
                    <a:lstStyle/>
                    <a:p>
                      <a:endParaRPr lang="en-GB" sz="1300" b="0" dirty="0"/>
                    </a:p>
                  </a:txBody>
                  <a:tcPr marL="150516" marR="150516" marT="60941" marB="60941"/>
                </a:tc>
                <a:tc>
                  <a:txBody>
                    <a:bodyPr/>
                    <a:lstStyle/>
                    <a:p>
                      <a:endParaRPr lang="en-GB" sz="1300" b="0"/>
                    </a:p>
                  </a:txBody>
                  <a:tcPr marL="150516" marR="150516" marT="60941" marB="60941"/>
                </a:tc>
                <a:tc>
                  <a:txBody>
                    <a:bodyPr/>
                    <a:lstStyle/>
                    <a:p>
                      <a:endParaRPr lang="en-GB" sz="1300" b="0"/>
                    </a:p>
                  </a:txBody>
                  <a:tcPr marL="150516" marR="150516" marT="60941" marB="60941"/>
                </a:tc>
                <a:extLst>
                  <a:ext uri="{0D108BD9-81ED-4DB2-BD59-A6C34878D82A}">
                    <a16:rowId xmlns:a16="http://schemas.microsoft.com/office/drawing/2014/main" val="10003"/>
                  </a:ext>
                </a:extLst>
              </a:tr>
              <a:tr h="494301">
                <a:tc>
                  <a:txBody>
                    <a:bodyPr/>
                    <a:lstStyle/>
                    <a:p>
                      <a:r>
                        <a:rPr lang="en-GB" sz="1300" b="0" dirty="0"/>
                        <a:t>Procedure Packs (Article 22)</a:t>
                      </a:r>
                    </a:p>
                  </a:txBody>
                  <a:tcPr marL="150516" marR="150516" marT="60941" marB="609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a:sym typeface="Wingdings"/>
                        </a:rPr>
                        <a:t> </a:t>
                      </a:r>
                      <a:endParaRPr lang="en-GB" sz="1300" b="0" dirty="0"/>
                    </a:p>
                  </a:txBody>
                  <a:tcPr marL="150516" marR="150516" marT="60941" marB="60941"/>
                </a:tc>
                <a:tc>
                  <a:txBody>
                    <a:bodyPr/>
                    <a:lstStyle/>
                    <a:p>
                      <a:r>
                        <a:rPr lang="en-GB" sz="1300" b="0" dirty="0">
                          <a:solidFill>
                            <a:schemeClr val="bg2">
                              <a:lumMod val="75000"/>
                            </a:schemeClr>
                          </a:solidFill>
                          <a:sym typeface="Wingdings"/>
                        </a:rPr>
                        <a:t>       </a:t>
                      </a:r>
                      <a:endParaRPr lang="en-GB" sz="1300" b="0" dirty="0">
                        <a:solidFill>
                          <a:schemeClr val="bg2">
                            <a:lumMod val="75000"/>
                          </a:schemeClr>
                        </a:solidFill>
                      </a:endParaRPr>
                    </a:p>
                  </a:txBody>
                  <a:tcPr marL="150516" marR="150516" marT="60941" marB="60941"/>
                </a:tc>
                <a:tc>
                  <a:txBody>
                    <a:bodyPr/>
                    <a:lstStyle/>
                    <a:p>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r>
                        <a:rPr lang="en-GB" sz="1300" b="0" baseline="0" dirty="0">
                          <a:sym typeface="Wingdings"/>
                        </a:rPr>
                        <a:t> 5 years</a:t>
                      </a:r>
                      <a:endParaRPr lang="en-GB" sz="900" b="0" dirty="0"/>
                    </a:p>
                  </a:txBody>
                  <a:tcPr marL="150516" marR="150516" marT="60941" marB="60941"/>
                </a:tc>
                <a:tc>
                  <a:txBody>
                    <a:bodyPr/>
                    <a:lstStyle/>
                    <a:p>
                      <a:endParaRPr lang="en-GB" sz="1300" b="0"/>
                    </a:p>
                  </a:txBody>
                  <a:tcPr marL="150516" marR="150516" marT="60941" marB="60941"/>
                </a:tc>
                <a:tc>
                  <a:txBody>
                    <a:bodyPr/>
                    <a:lstStyle/>
                    <a:p>
                      <a:endParaRPr lang="en-GB" sz="1300" b="0" dirty="0"/>
                    </a:p>
                  </a:txBody>
                  <a:tcPr marL="150516" marR="150516" marT="60941" marB="60941"/>
                </a:tc>
                <a:tc>
                  <a:txBody>
                    <a:bodyPr/>
                    <a:lstStyle/>
                    <a:p>
                      <a:endParaRPr lang="en-GB" sz="1300" b="0"/>
                    </a:p>
                  </a:txBody>
                  <a:tcPr marL="150516" marR="150516" marT="60941" marB="60941"/>
                </a:tc>
                <a:tc>
                  <a:txBody>
                    <a:bodyPr/>
                    <a:lstStyle/>
                    <a:p>
                      <a:endParaRPr lang="en-GB" sz="1300" b="0"/>
                    </a:p>
                  </a:txBody>
                  <a:tcPr marL="150516" marR="150516" marT="60941" marB="60941"/>
                </a:tc>
                <a:extLst>
                  <a:ext uri="{0D108BD9-81ED-4DB2-BD59-A6C34878D82A}">
                    <a16:rowId xmlns:a16="http://schemas.microsoft.com/office/drawing/2014/main" val="10004"/>
                  </a:ext>
                </a:extLst>
              </a:tr>
              <a:tr h="629726">
                <a:tc>
                  <a:txBody>
                    <a:bodyPr/>
                    <a:lstStyle/>
                    <a:p>
                      <a:r>
                        <a:rPr lang="en-GB" sz="1300" b="0" dirty="0"/>
                        <a:t>Suppliers, Subcontractors</a:t>
                      </a:r>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r>
                        <a:rPr lang="en-GB" sz="1300" b="0" baseline="0" dirty="0">
                          <a:sym typeface="Wingdings"/>
                        </a:rPr>
                        <a:t> </a:t>
                      </a:r>
                      <a:r>
                        <a:rPr lang="en-GB" sz="900" b="0" baseline="0" dirty="0">
                          <a:sym typeface="Wingdings"/>
                        </a:rPr>
                        <a:t>*depends on certification held</a:t>
                      </a:r>
                      <a:endParaRPr lang="en-GB" sz="9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0" dirty="0">
                          <a:solidFill>
                            <a:schemeClr val="bg2">
                              <a:lumMod val="75000"/>
                            </a:schemeClr>
                          </a:solidFill>
                          <a:sym typeface="Wingdings"/>
                        </a:rPr>
                        <a:t></a:t>
                      </a:r>
                      <a:r>
                        <a:rPr lang="en-GB" sz="1500" b="0" baseline="0" dirty="0">
                          <a:solidFill>
                            <a:schemeClr val="bg2">
                              <a:lumMod val="75000"/>
                            </a:schemeClr>
                          </a:solidFill>
                          <a:sym typeface="Wingdings"/>
                        </a:rPr>
                        <a:t> </a:t>
                      </a:r>
                      <a:r>
                        <a:rPr lang="en-GB" sz="900" b="0" baseline="0" dirty="0">
                          <a:solidFill>
                            <a:schemeClr val="bg2">
                              <a:lumMod val="75000"/>
                            </a:schemeClr>
                          </a:solidFill>
                          <a:sym typeface="Wingdings"/>
                        </a:rPr>
                        <a:t>*depends on certification held</a:t>
                      </a:r>
                      <a:endParaRPr lang="en-GB" sz="900" b="0" dirty="0">
                        <a:solidFill>
                          <a:schemeClr val="bg2">
                            <a:lumMod val="75000"/>
                          </a:schemeClr>
                        </a:solidFill>
                      </a:endParaRPr>
                    </a:p>
                  </a:txBody>
                  <a:tcPr marL="150516" marR="150516" marT="60941" marB="60941"/>
                </a:tc>
                <a:tc>
                  <a:txBody>
                    <a:bodyPr/>
                    <a:lstStyle/>
                    <a:p>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r>
                        <a:rPr lang="en-GB" sz="1300" b="0" baseline="0" dirty="0">
                          <a:sym typeface="Wingdings"/>
                        </a:rPr>
                        <a:t> 5 years</a:t>
                      </a:r>
                      <a:endParaRPr lang="en-GB" sz="9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a:p>
                  </a:txBody>
                  <a:tcPr marL="150516" marR="150516" marT="60941" marB="60941"/>
                </a:tc>
                <a:tc>
                  <a:txBody>
                    <a:bodyPr/>
                    <a:lstStyle/>
                    <a:p>
                      <a:endParaRPr lang="en-GB" sz="1300" b="0"/>
                    </a:p>
                  </a:txBody>
                  <a:tcPr marL="150516" marR="150516" marT="60941" marB="60941"/>
                </a:tc>
                <a:extLst>
                  <a:ext uri="{0D108BD9-81ED-4DB2-BD59-A6C34878D82A}">
                    <a16:rowId xmlns:a16="http://schemas.microsoft.com/office/drawing/2014/main" val="10005"/>
                  </a:ext>
                </a:extLst>
              </a:tr>
              <a:tr h="771922">
                <a:tc>
                  <a:txBody>
                    <a:bodyPr/>
                    <a:lstStyle/>
                    <a:p>
                      <a:r>
                        <a:rPr lang="en-GB" sz="1300" b="0" dirty="0"/>
                        <a:t>EU Authorised Representatives, Importers, Distributors (Article 16)</a:t>
                      </a:r>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r>
                        <a:rPr lang="en-GB" sz="900" b="0" baseline="0" dirty="0">
                          <a:sym typeface="Wingdings"/>
                        </a:rPr>
                        <a:t>*impact sterile barrier, translate, repackage</a:t>
                      </a:r>
                      <a:endParaRPr lang="en-GB" sz="9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0" dirty="0">
                          <a:solidFill>
                            <a:schemeClr val="bg2">
                              <a:lumMod val="75000"/>
                            </a:schemeClr>
                          </a:solidFill>
                          <a:sym typeface="Wingdings"/>
                        </a:rPr>
                        <a:t></a:t>
                      </a:r>
                      <a:r>
                        <a:rPr lang="en-GB" sz="900" b="0" baseline="0" dirty="0">
                          <a:solidFill>
                            <a:schemeClr val="bg2">
                              <a:lumMod val="75000"/>
                            </a:schemeClr>
                          </a:solidFill>
                          <a:sym typeface="Wingdings"/>
                        </a:rPr>
                        <a:t>*impact sterile barrier, translate, repackage</a:t>
                      </a:r>
                      <a:endParaRPr lang="en-GB" sz="1100" b="0" dirty="0">
                        <a:solidFill>
                          <a:schemeClr val="bg2">
                            <a:lumMod val="75000"/>
                          </a:schemeClr>
                        </a:solidFill>
                      </a:endParaRPr>
                    </a:p>
                  </a:txBody>
                  <a:tcPr marL="150516" marR="150516" marT="60941" marB="60941"/>
                </a:tc>
                <a:tc>
                  <a:txBody>
                    <a:bodyPr/>
                    <a:lstStyle/>
                    <a:p>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ym typeface="Wingdings"/>
                        </a:rPr>
                        <a:t></a:t>
                      </a:r>
                      <a:r>
                        <a:rPr lang="en-GB" sz="1300" b="0" baseline="0" dirty="0">
                          <a:sym typeface="Wingdings"/>
                        </a:rPr>
                        <a:t> 5 years</a:t>
                      </a:r>
                      <a:endParaRPr lang="en-GB" sz="9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extLst>
                  <a:ext uri="{0D108BD9-81ED-4DB2-BD59-A6C34878D82A}">
                    <a16:rowId xmlns:a16="http://schemas.microsoft.com/office/drawing/2014/main" val="10006"/>
                  </a:ext>
                </a:extLst>
              </a:tr>
              <a:tr h="494301">
                <a:tc>
                  <a:txBody>
                    <a:bodyPr/>
                    <a:lstStyle/>
                    <a:p>
                      <a:r>
                        <a:rPr lang="en-GB" sz="1300" b="0" dirty="0"/>
                        <a:t>Drug Delivery Products (Article 117)</a:t>
                      </a:r>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bg2">
                            <a:lumMod val="75000"/>
                          </a:schemeClr>
                        </a:solidFill>
                      </a:endParaRPr>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a:sym typeface="Wingdings"/>
                        </a:rPr>
                        <a:t>*conformity with SPRs</a:t>
                      </a:r>
                      <a:endParaRPr lang="en-GB" sz="1300" b="0" dirty="0"/>
                    </a:p>
                  </a:txBody>
                  <a:tcPr marL="150516" marR="150516" marT="60941" marB="609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tc>
                  <a:txBody>
                    <a:bodyPr/>
                    <a:lstStyle/>
                    <a:p>
                      <a:endParaRPr lang="en-GB" sz="1300" b="0" dirty="0"/>
                    </a:p>
                  </a:txBody>
                  <a:tcPr marL="150516" marR="150516" marT="60941" marB="60941"/>
                </a:tc>
                <a:extLst>
                  <a:ext uri="{0D108BD9-81ED-4DB2-BD59-A6C34878D82A}">
                    <a16:rowId xmlns:a16="http://schemas.microsoft.com/office/drawing/2014/main" val="10007"/>
                  </a:ext>
                </a:extLst>
              </a:tr>
            </a:tbl>
          </a:graphicData>
        </a:graphic>
      </p:graphicFrame>
      <p:sp>
        <p:nvSpPr>
          <p:cNvPr id="4" name="Oval 3"/>
          <p:cNvSpPr/>
          <p:nvPr/>
        </p:nvSpPr>
        <p:spPr>
          <a:xfrm>
            <a:off x="10453145" y="3304000"/>
            <a:ext cx="479905" cy="479905"/>
          </a:xfrm>
          <a:prstGeom prst="ellipse">
            <a:avLst/>
          </a:prstGeom>
          <a:solidFill>
            <a:schemeClr val="accent6">
              <a:lumMod val="90000"/>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Tree>
    <p:extLst>
      <p:ext uri="{BB962C8B-B14F-4D97-AF65-F5344CB8AC3E}">
        <p14:creationId xmlns:p14="http://schemas.microsoft.com/office/powerpoint/2010/main" val="228565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3" y="2592313"/>
            <a:ext cx="6790760" cy="2017539"/>
          </a:xfrm>
        </p:spPr>
        <p:txBody>
          <a:bodyPr/>
          <a:lstStyle/>
          <a:p>
            <a:r>
              <a:rPr lang="en-GB" dirty="0"/>
              <a:t>Any questions?</a:t>
            </a:r>
            <a:br>
              <a:rPr lang="en-GB" dirty="0"/>
            </a:br>
            <a:br>
              <a:rPr lang="en-GB" dirty="0"/>
            </a:br>
            <a:r>
              <a:rPr lang="en-GB" dirty="0"/>
              <a:t>Q&amp;A Session later</a:t>
            </a:r>
          </a:p>
        </p:txBody>
      </p:sp>
      <p:sp>
        <p:nvSpPr>
          <p:cNvPr id="5" name="Slide Number Placeholder 4"/>
          <p:cNvSpPr>
            <a:spLocks noGrp="1"/>
          </p:cNvSpPr>
          <p:nvPr>
            <p:ph type="sldNum" sz="quarter" idx="12"/>
          </p:nvPr>
        </p:nvSpPr>
        <p:spPr/>
        <p:txBody>
          <a:bodyPr/>
          <a:lstStyle/>
          <a:p>
            <a:fld id="{C1B07ACB-AE6F-47F7-B02A-AE02D6CD5526}" type="slidenum">
              <a:rPr lang="en-GB" smtClean="0"/>
              <a:pPr/>
              <a:t>42</a:t>
            </a:fld>
            <a:endParaRPr lang="en-GB" dirty="0"/>
          </a:p>
        </p:txBody>
      </p:sp>
    </p:spTree>
    <p:extLst>
      <p:ext uri="{BB962C8B-B14F-4D97-AF65-F5344CB8AC3E}">
        <p14:creationId xmlns:p14="http://schemas.microsoft.com/office/powerpoint/2010/main" val="385213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2723121" y="3377884"/>
            <a:ext cx="7979" cy="196189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 name="Titre 1"/>
          <p:cNvSpPr>
            <a:spLocks noGrp="1"/>
          </p:cNvSpPr>
          <p:nvPr>
            <p:ph type="title"/>
          </p:nvPr>
        </p:nvSpPr>
        <p:spPr/>
        <p:txBody>
          <a:bodyPr>
            <a:noAutofit/>
          </a:bodyPr>
          <a:lstStyle/>
          <a:p>
            <a:r>
              <a:rPr lang="fr-FR" sz="2666" b="1" dirty="0">
                <a:solidFill>
                  <a:schemeClr val="accent3">
                    <a:lumMod val="75000"/>
                  </a:schemeClr>
                </a:solidFill>
              </a:rPr>
              <a:t>MDR Transition (Article 120)</a:t>
            </a:r>
          </a:p>
        </p:txBody>
      </p:sp>
      <p:sp>
        <p:nvSpPr>
          <p:cNvPr id="7" name="Rectangle 6"/>
          <p:cNvSpPr/>
          <p:nvPr/>
        </p:nvSpPr>
        <p:spPr>
          <a:xfrm>
            <a:off x="4611107" y="1830484"/>
            <a:ext cx="60940" cy="371909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8" name="Flèche droite 5"/>
          <p:cNvSpPr/>
          <p:nvPr/>
        </p:nvSpPr>
        <p:spPr>
          <a:xfrm>
            <a:off x="607646" y="3182527"/>
            <a:ext cx="11027918" cy="2339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9" name="Rectangle 8"/>
          <p:cNvSpPr/>
          <p:nvPr/>
        </p:nvSpPr>
        <p:spPr>
          <a:xfrm>
            <a:off x="1320657" y="2958331"/>
            <a:ext cx="60940" cy="8577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10" name="Rectangle 9"/>
          <p:cNvSpPr/>
          <p:nvPr/>
        </p:nvSpPr>
        <p:spPr>
          <a:xfrm>
            <a:off x="2244115" y="1874359"/>
            <a:ext cx="60940" cy="22049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11" name="Rectangle 10"/>
          <p:cNvSpPr/>
          <p:nvPr/>
        </p:nvSpPr>
        <p:spPr>
          <a:xfrm>
            <a:off x="5743771" y="1874358"/>
            <a:ext cx="60940" cy="29963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12" name="Rectangle 11"/>
          <p:cNvSpPr/>
          <p:nvPr/>
        </p:nvSpPr>
        <p:spPr>
          <a:xfrm>
            <a:off x="9389679" y="1874358"/>
            <a:ext cx="60940" cy="30081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13" name="ZoneTexte 11"/>
          <p:cNvSpPr txBox="1"/>
          <p:nvPr/>
        </p:nvSpPr>
        <p:spPr>
          <a:xfrm>
            <a:off x="491767" y="2462653"/>
            <a:ext cx="1779654" cy="543482"/>
          </a:xfrm>
          <a:prstGeom prst="rect">
            <a:avLst/>
          </a:prstGeom>
          <a:noFill/>
        </p:spPr>
        <p:txBody>
          <a:bodyPr wrap="none" rtlCol="0">
            <a:spAutoFit/>
          </a:bodyPr>
          <a:lstStyle/>
          <a:p>
            <a:pPr algn="ctr" defTabSz="914103"/>
            <a:r>
              <a:rPr lang="fr-FR" sz="1466" b="1" dirty="0">
                <a:solidFill>
                  <a:srgbClr val="0070C0"/>
                </a:solidFill>
                <a:latin typeface="Tahoma"/>
              </a:rPr>
              <a:t>Adoption of MDR</a:t>
            </a:r>
          </a:p>
          <a:p>
            <a:pPr algn="ctr" defTabSz="914103"/>
            <a:r>
              <a:rPr lang="fr-FR" sz="1466" b="1" dirty="0">
                <a:solidFill>
                  <a:srgbClr val="0070C0"/>
                </a:solidFill>
                <a:latin typeface="Tahoma"/>
              </a:rPr>
              <a:t>05 May 2017</a:t>
            </a:r>
          </a:p>
        </p:txBody>
      </p:sp>
      <p:sp>
        <p:nvSpPr>
          <p:cNvPr id="14" name="ZoneTexte 12"/>
          <p:cNvSpPr txBox="1"/>
          <p:nvPr/>
        </p:nvSpPr>
        <p:spPr>
          <a:xfrm>
            <a:off x="1376746" y="1300200"/>
            <a:ext cx="1795683" cy="543482"/>
          </a:xfrm>
          <a:prstGeom prst="rect">
            <a:avLst/>
          </a:prstGeom>
          <a:noFill/>
        </p:spPr>
        <p:txBody>
          <a:bodyPr wrap="none" rtlCol="0">
            <a:spAutoFit/>
          </a:bodyPr>
          <a:lstStyle/>
          <a:p>
            <a:pPr algn="ctr" defTabSz="914103"/>
            <a:r>
              <a:rPr lang="fr-FR" sz="1466" b="1" dirty="0">
                <a:solidFill>
                  <a:srgbClr val="0070C0"/>
                </a:solidFill>
                <a:latin typeface="Tahoma"/>
              </a:rPr>
              <a:t>Entry in to Force </a:t>
            </a:r>
          </a:p>
          <a:p>
            <a:pPr algn="ctr" defTabSz="914103"/>
            <a:r>
              <a:rPr lang="fr-FR" sz="1466" b="1" dirty="0">
                <a:solidFill>
                  <a:srgbClr val="0070C0"/>
                </a:solidFill>
                <a:latin typeface="Tahoma"/>
              </a:rPr>
              <a:t>25 May 2017</a:t>
            </a:r>
          </a:p>
        </p:txBody>
      </p:sp>
      <p:sp>
        <p:nvSpPr>
          <p:cNvPr id="15" name="ZoneTexte 14"/>
          <p:cNvSpPr txBox="1"/>
          <p:nvPr/>
        </p:nvSpPr>
        <p:spPr>
          <a:xfrm>
            <a:off x="3478326" y="5713908"/>
            <a:ext cx="2333283" cy="584519"/>
          </a:xfrm>
          <a:prstGeom prst="rect">
            <a:avLst/>
          </a:prstGeom>
          <a:noFill/>
        </p:spPr>
        <p:txBody>
          <a:bodyPr wrap="square" rtlCol="0">
            <a:spAutoFit/>
          </a:bodyPr>
          <a:lstStyle/>
          <a:p>
            <a:pPr algn="ctr" defTabSz="914103"/>
            <a:r>
              <a:rPr lang="fr-FR" sz="1599" b="1" dirty="0" err="1">
                <a:solidFill>
                  <a:srgbClr val="0070C0"/>
                </a:solidFill>
                <a:latin typeface="Tahoma"/>
              </a:rPr>
              <a:t>NBs</a:t>
            </a:r>
            <a:r>
              <a:rPr lang="fr-FR" sz="1599" b="1" dirty="0">
                <a:solidFill>
                  <a:srgbClr val="0070C0"/>
                </a:solidFill>
                <a:latin typeface="Tahoma"/>
              </a:rPr>
              <a:t> </a:t>
            </a:r>
            <a:r>
              <a:rPr lang="fr-FR" sz="1599" b="1" dirty="0" err="1">
                <a:solidFill>
                  <a:srgbClr val="0070C0"/>
                </a:solidFill>
                <a:latin typeface="Tahoma"/>
              </a:rPr>
              <a:t>designation</a:t>
            </a:r>
            <a:r>
              <a:rPr lang="fr-FR" sz="1599" b="1" dirty="0">
                <a:solidFill>
                  <a:srgbClr val="0070C0"/>
                </a:solidFill>
                <a:latin typeface="Tahoma"/>
              </a:rPr>
              <a:t> </a:t>
            </a:r>
          </a:p>
          <a:p>
            <a:pPr algn="ctr" defTabSz="914103"/>
            <a:r>
              <a:rPr lang="fr-FR" sz="1599" b="1" dirty="0" err="1">
                <a:solidFill>
                  <a:srgbClr val="0070C0"/>
                </a:solidFill>
                <a:latin typeface="Tahoma"/>
              </a:rPr>
              <a:t>under</a:t>
            </a:r>
            <a:r>
              <a:rPr lang="fr-FR" sz="1599" b="1" dirty="0">
                <a:solidFill>
                  <a:srgbClr val="0070C0"/>
                </a:solidFill>
                <a:latin typeface="Tahoma"/>
              </a:rPr>
              <a:t> MDR</a:t>
            </a:r>
          </a:p>
        </p:txBody>
      </p:sp>
      <p:sp>
        <p:nvSpPr>
          <p:cNvPr id="16" name="ZoneTexte 16"/>
          <p:cNvSpPr txBox="1"/>
          <p:nvPr/>
        </p:nvSpPr>
        <p:spPr>
          <a:xfrm>
            <a:off x="4604162" y="1346898"/>
            <a:ext cx="2340142" cy="543482"/>
          </a:xfrm>
          <a:prstGeom prst="rect">
            <a:avLst/>
          </a:prstGeom>
          <a:noFill/>
        </p:spPr>
        <p:txBody>
          <a:bodyPr wrap="square" rtlCol="0">
            <a:spAutoFit/>
          </a:bodyPr>
          <a:lstStyle/>
          <a:p>
            <a:pPr algn="ctr" defTabSz="914103"/>
            <a:r>
              <a:rPr lang="fr-FR" sz="1466" b="1" dirty="0">
                <a:solidFill>
                  <a:srgbClr val="0070C0"/>
                </a:solidFill>
                <a:latin typeface="Tahoma"/>
              </a:rPr>
              <a:t>Date of Application</a:t>
            </a:r>
          </a:p>
          <a:p>
            <a:pPr algn="ctr" defTabSz="914103"/>
            <a:r>
              <a:rPr lang="fr-FR" sz="1466" b="1" dirty="0">
                <a:solidFill>
                  <a:srgbClr val="0070C0"/>
                </a:solidFill>
                <a:latin typeface="Tahoma"/>
              </a:rPr>
              <a:t>26 May 2020</a:t>
            </a:r>
          </a:p>
        </p:txBody>
      </p:sp>
      <p:sp>
        <p:nvSpPr>
          <p:cNvPr id="17" name="Flèche droite 18"/>
          <p:cNvSpPr/>
          <p:nvPr/>
        </p:nvSpPr>
        <p:spPr>
          <a:xfrm>
            <a:off x="5804869" y="2146580"/>
            <a:ext cx="3584968" cy="8090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r>
              <a:rPr lang="fr-FR" sz="1466" b="1" dirty="0">
                <a:solidFill>
                  <a:srgbClr val="FFFFFF"/>
                </a:solidFill>
                <a:latin typeface="Tahoma"/>
              </a:rPr>
              <a:t>MDD/AIMDD </a:t>
            </a:r>
            <a:r>
              <a:rPr lang="fr-FR" sz="1466" b="1" dirty="0" err="1">
                <a:solidFill>
                  <a:srgbClr val="FFFFFF"/>
                </a:solidFill>
                <a:latin typeface="Tahoma"/>
              </a:rPr>
              <a:t>certificate</a:t>
            </a:r>
            <a:r>
              <a:rPr lang="fr-FR" sz="1466" b="1" dirty="0">
                <a:solidFill>
                  <a:srgbClr val="FFFFFF"/>
                </a:solidFill>
                <a:latin typeface="Tahoma"/>
              </a:rPr>
              <a:t> </a:t>
            </a:r>
            <a:r>
              <a:rPr lang="fr-FR" sz="1466" b="1" dirty="0" err="1">
                <a:solidFill>
                  <a:srgbClr val="FFFFFF"/>
                </a:solidFill>
                <a:latin typeface="Tahoma"/>
              </a:rPr>
              <a:t>validity</a:t>
            </a:r>
            <a:endParaRPr lang="fr-FR" sz="1466" b="1" dirty="0">
              <a:solidFill>
                <a:srgbClr val="FFFFFF"/>
              </a:solidFill>
              <a:latin typeface="Tahoma"/>
            </a:endParaRPr>
          </a:p>
          <a:p>
            <a:pPr algn="ctr" defTabSz="914103"/>
            <a:r>
              <a:rPr lang="fr-FR" sz="1466" b="1" dirty="0">
                <a:solidFill>
                  <a:srgbClr val="FFFFFF"/>
                </a:solidFill>
                <a:latin typeface="Tahoma"/>
              </a:rPr>
              <a:t>(4 </a:t>
            </a:r>
            <a:r>
              <a:rPr lang="fr-FR" sz="1466" b="1" dirty="0" err="1">
                <a:solidFill>
                  <a:srgbClr val="FFFFFF"/>
                </a:solidFill>
                <a:latin typeface="Tahoma"/>
              </a:rPr>
              <a:t>years</a:t>
            </a:r>
            <a:r>
              <a:rPr lang="fr-FR" sz="1466" b="1" dirty="0">
                <a:solidFill>
                  <a:srgbClr val="FFFFFF"/>
                </a:solidFill>
                <a:latin typeface="Tahoma"/>
              </a:rPr>
              <a:t> )</a:t>
            </a:r>
          </a:p>
        </p:txBody>
      </p:sp>
      <p:sp>
        <p:nvSpPr>
          <p:cNvPr id="18" name="Double flèche horizontale 21"/>
          <p:cNvSpPr/>
          <p:nvPr/>
        </p:nvSpPr>
        <p:spPr>
          <a:xfrm>
            <a:off x="576917" y="4001134"/>
            <a:ext cx="5166847" cy="88446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r>
              <a:rPr lang="fr-FR" sz="1466" b="1" dirty="0">
                <a:solidFill>
                  <a:srgbClr val="FFFFFF"/>
                </a:solidFill>
                <a:latin typeface="Tahoma"/>
              </a:rPr>
              <a:t>MDD/AIMDD </a:t>
            </a:r>
            <a:r>
              <a:rPr lang="fr-FR" sz="1466" b="1" dirty="0" err="1">
                <a:solidFill>
                  <a:srgbClr val="FFFFFF"/>
                </a:solidFill>
                <a:latin typeface="Tahoma"/>
              </a:rPr>
              <a:t>certificates</a:t>
            </a:r>
            <a:r>
              <a:rPr lang="fr-FR" sz="1466" b="1" dirty="0">
                <a:solidFill>
                  <a:srgbClr val="FFFFFF"/>
                </a:solidFill>
                <a:latin typeface="Tahoma"/>
              </a:rPr>
              <a:t> </a:t>
            </a:r>
            <a:r>
              <a:rPr lang="fr-FR" sz="1466" b="1" dirty="0" err="1">
                <a:solidFill>
                  <a:srgbClr val="FFFFFF"/>
                </a:solidFill>
                <a:latin typeface="Tahoma"/>
              </a:rPr>
              <a:t>can</a:t>
            </a:r>
            <a:r>
              <a:rPr lang="fr-FR" sz="1466" b="1" dirty="0">
                <a:solidFill>
                  <a:srgbClr val="FFFFFF"/>
                </a:solidFill>
                <a:latin typeface="Tahoma"/>
              </a:rPr>
              <a:t> </a:t>
            </a:r>
            <a:r>
              <a:rPr lang="fr-FR" sz="1466" b="1" dirty="0" err="1">
                <a:solidFill>
                  <a:srgbClr val="FFFFFF"/>
                </a:solidFill>
                <a:latin typeface="Tahoma"/>
              </a:rPr>
              <a:t>be</a:t>
            </a:r>
            <a:r>
              <a:rPr lang="fr-FR" sz="1466" b="1" dirty="0">
                <a:solidFill>
                  <a:srgbClr val="FFFFFF"/>
                </a:solidFill>
                <a:latin typeface="Tahoma"/>
              </a:rPr>
              <a:t> </a:t>
            </a:r>
            <a:r>
              <a:rPr lang="fr-FR" sz="1466" b="1" dirty="0" err="1">
                <a:solidFill>
                  <a:srgbClr val="FFFFFF"/>
                </a:solidFill>
                <a:latin typeface="Tahoma"/>
              </a:rPr>
              <a:t>issued</a:t>
            </a:r>
            <a:r>
              <a:rPr lang="fr-FR" sz="1466" b="1" dirty="0">
                <a:solidFill>
                  <a:srgbClr val="FFFFFF"/>
                </a:solidFill>
                <a:latin typeface="Tahoma"/>
              </a:rPr>
              <a:t>/</a:t>
            </a:r>
            <a:r>
              <a:rPr lang="fr-FR" sz="1466" b="1" dirty="0" err="1">
                <a:solidFill>
                  <a:srgbClr val="FFFFFF"/>
                </a:solidFill>
                <a:latin typeface="Tahoma"/>
              </a:rPr>
              <a:t>re-issued</a:t>
            </a:r>
            <a:r>
              <a:rPr lang="fr-FR" sz="1466" b="1" dirty="0">
                <a:solidFill>
                  <a:srgbClr val="FFFFFF"/>
                </a:solidFill>
                <a:latin typeface="Tahoma"/>
              </a:rPr>
              <a:t>/</a:t>
            </a:r>
            <a:r>
              <a:rPr lang="fr-FR" sz="1466" b="1" dirty="0" err="1">
                <a:solidFill>
                  <a:srgbClr val="FFFFFF"/>
                </a:solidFill>
                <a:latin typeface="Tahoma"/>
              </a:rPr>
              <a:t>renewed</a:t>
            </a:r>
            <a:endParaRPr lang="fr-FR" sz="1466" b="1" dirty="0">
              <a:solidFill>
                <a:srgbClr val="FFFFFF"/>
              </a:solidFill>
              <a:latin typeface="Tahoma"/>
            </a:endParaRPr>
          </a:p>
        </p:txBody>
      </p:sp>
      <p:sp>
        <p:nvSpPr>
          <p:cNvPr id="19" name="Flèche droite 23"/>
          <p:cNvSpPr/>
          <p:nvPr/>
        </p:nvSpPr>
        <p:spPr>
          <a:xfrm>
            <a:off x="4685590" y="5258271"/>
            <a:ext cx="6913133" cy="399650"/>
          </a:xfrm>
          <a:prstGeom prst="rightArrow">
            <a:avLst/>
          </a:prstGeom>
          <a:solidFill>
            <a:srgbClr val="7030A0"/>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r>
              <a:rPr lang="fr-FR" sz="1599" b="1" dirty="0">
                <a:solidFill>
                  <a:srgbClr val="FFFFFF"/>
                </a:solidFill>
                <a:latin typeface="Tahoma"/>
              </a:rPr>
              <a:t>MDR </a:t>
            </a:r>
            <a:r>
              <a:rPr lang="fr-FR" sz="1599" b="1" dirty="0" err="1">
                <a:solidFill>
                  <a:srgbClr val="FFFFFF"/>
                </a:solidFill>
                <a:latin typeface="Tahoma"/>
              </a:rPr>
              <a:t>certificates</a:t>
            </a:r>
            <a:endParaRPr lang="fr-FR" sz="1599" b="1" dirty="0">
              <a:solidFill>
                <a:srgbClr val="FFFFFF"/>
              </a:solidFill>
              <a:latin typeface="Tahoma"/>
            </a:endParaRPr>
          </a:p>
        </p:txBody>
      </p:sp>
      <p:sp>
        <p:nvSpPr>
          <p:cNvPr id="21" name="Flèche droite 13"/>
          <p:cNvSpPr/>
          <p:nvPr/>
        </p:nvSpPr>
        <p:spPr>
          <a:xfrm>
            <a:off x="2320395" y="2032316"/>
            <a:ext cx="3414204" cy="1150214"/>
          </a:xfrm>
          <a:prstGeom prst="rightArrow">
            <a:avLst/>
          </a:prstGeom>
          <a:solidFill>
            <a:schemeClr val="accent2">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r>
              <a:rPr lang="fr-FR" sz="1466" b="1" dirty="0">
                <a:solidFill>
                  <a:srgbClr val="FFFFFF"/>
                </a:solidFill>
                <a:latin typeface="Tahoma"/>
              </a:rPr>
              <a:t>Transition </a:t>
            </a:r>
            <a:r>
              <a:rPr lang="fr-FR" sz="1466" b="1" dirty="0" err="1">
                <a:solidFill>
                  <a:srgbClr val="FFFFFF"/>
                </a:solidFill>
                <a:latin typeface="Tahoma"/>
              </a:rPr>
              <a:t>period</a:t>
            </a:r>
            <a:r>
              <a:rPr lang="fr-FR" sz="1466" b="1" dirty="0">
                <a:solidFill>
                  <a:srgbClr val="FFFFFF"/>
                </a:solidFill>
                <a:latin typeface="Tahoma"/>
              </a:rPr>
              <a:t> </a:t>
            </a:r>
          </a:p>
          <a:p>
            <a:pPr algn="ctr" defTabSz="914103"/>
            <a:r>
              <a:rPr lang="fr-FR" sz="1466" b="1" dirty="0">
                <a:solidFill>
                  <a:srgbClr val="FFFFFF"/>
                </a:solidFill>
                <a:latin typeface="Tahoma"/>
              </a:rPr>
              <a:t>3 </a:t>
            </a:r>
            <a:r>
              <a:rPr lang="fr-FR" sz="1466" b="1" dirty="0" err="1">
                <a:solidFill>
                  <a:srgbClr val="FFFFFF"/>
                </a:solidFill>
                <a:latin typeface="Tahoma"/>
              </a:rPr>
              <a:t>years</a:t>
            </a:r>
            <a:endParaRPr lang="fr-FR" sz="1466" b="1" dirty="0">
              <a:solidFill>
                <a:srgbClr val="FFFFFF"/>
              </a:solidFill>
              <a:latin typeface="Tahoma"/>
            </a:endParaRPr>
          </a:p>
        </p:txBody>
      </p:sp>
      <p:sp>
        <p:nvSpPr>
          <p:cNvPr id="23" name="Rectangle 22"/>
          <p:cNvSpPr/>
          <p:nvPr/>
        </p:nvSpPr>
        <p:spPr>
          <a:xfrm>
            <a:off x="7610900" y="3081641"/>
            <a:ext cx="60940" cy="5531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24" name="ZoneTexte 22"/>
          <p:cNvSpPr txBox="1"/>
          <p:nvPr/>
        </p:nvSpPr>
        <p:spPr>
          <a:xfrm>
            <a:off x="6234710" y="3555517"/>
            <a:ext cx="2969056" cy="502573"/>
          </a:xfrm>
          <a:prstGeom prst="rect">
            <a:avLst/>
          </a:prstGeom>
          <a:noFill/>
        </p:spPr>
        <p:txBody>
          <a:bodyPr wrap="square" rtlCol="0">
            <a:spAutoFit/>
          </a:bodyPr>
          <a:lstStyle/>
          <a:p>
            <a:pPr algn="ctr" defTabSz="914103"/>
            <a:r>
              <a:rPr lang="fr-FR" sz="1333" b="1" dirty="0">
                <a:solidFill>
                  <a:srgbClr val="FF0000"/>
                </a:solidFill>
                <a:latin typeface="Tahoma"/>
              </a:rPr>
              <a:t>MDD/AIMDD </a:t>
            </a:r>
            <a:r>
              <a:rPr lang="fr-FR" sz="1333" b="1" dirty="0" err="1">
                <a:solidFill>
                  <a:srgbClr val="FF0000"/>
                </a:solidFill>
                <a:latin typeface="Tahoma"/>
              </a:rPr>
              <a:t>Annex</a:t>
            </a:r>
            <a:r>
              <a:rPr lang="fr-FR" sz="1333" b="1" dirty="0">
                <a:solidFill>
                  <a:srgbClr val="FF0000"/>
                </a:solidFill>
                <a:latin typeface="Tahoma"/>
              </a:rPr>
              <a:t> IV </a:t>
            </a:r>
            <a:r>
              <a:rPr lang="fr-FR" sz="1333" b="1" dirty="0" err="1">
                <a:solidFill>
                  <a:srgbClr val="FF0000"/>
                </a:solidFill>
                <a:latin typeface="Tahoma"/>
              </a:rPr>
              <a:t>certificates</a:t>
            </a:r>
            <a:r>
              <a:rPr lang="fr-FR" sz="1333" b="1" dirty="0">
                <a:solidFill>
                  <a:srgbClr val="FF0000"/>
                </a:solidFill>
                <a:latin typeface="Tahoma"/>
              </a:rPr>
              <a:t> </a:t>
            </a:r>
            <a:r>
              <a:rPr lang="fr-FR" sz="1333" b="1" dirty="0" err="1">
                <a:solidFill>
                  <a:srgbClr val="FF0000"/>
                </a:solidFill>
                <a:latin typeface="Tahoma"/>
              </a:rPr>
              <a:t>void</a:t>
            </a:r>
            <a:r>
              <a:rPr lang="fr-FR" sz="1333" b="1" dirty="0">
                <a:solidFill>
                  <a:srgbClr val="FF0000"/>
                </a:solidFill>
                <a:latin typeface="Tahoma"/>
              </a:rPr>
              <a:t> on 27 May 2022</a:t>
            </a:r>
          </a:p>
        </p:txBody>
      </p:sp>
      <p:sp>
        <p:nvSpPr>
          <p:cNvPr id="25" name="Flèche vers le bas 3"/>
          <p:cNvSpPr/>
          <p:nvPr/>
        </p:nvSpPr>
        <p:spPr>
          <a:xfrm>
            <a:off x="10276848" y="3377884"/>
            <a:ext cx="155896" cy="70142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FFFF"/>
              </a:solidFill>
              <a:latin typeface="Tahoma"/>
            </a:endParaRPr>
          </a:p>
        </p:txBody>
      </p:sp>
      <p:sp>
        <p:nvSpPr>
          <p:cNvPr id="26" name="Rectangle 25"/>
          <p:cNvSpPr/>
          <p:nvPr/>
        </p:nvSpPr>
        <p:spPr>
          <a:xfrm>
            <a:off x="10324328" y="2666241"/>
            <a:ext cx="60940" cy="5531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srgbClr val="FF0000"/>
              </a:solidFill>
              <a:latin typeface="Tahoma"/>
            </a:endParaRPr>
          </a:p>
        </p:txBody>
      </p:sp>
      <p:sp>
        <p:nvSpPr>
          <p:cNvPr id="27" name="ZoneTexte 8"/>
          <p:cNvSpPr txBox="1"/>
          <p:nvPr/>
        </p:nvSpPr>
        <p:spPr>
          <a:xfrm>
            <a:off x="9380289" y="4031317"/>
            <a:ext cx="2648433" cy="1220206"/>
          </a:xfrm>
          <a:prstGeom prst="rect">
            <a:avLst/>
          </a:prstGeom>
          <a:noFill/>
        </p:spPr>
        <p:txBody>
          <a:bodyPr wrap="square" rtlCol="0">
            <a:spAutoFit/>
          </a:bodyPr>
          <a:lstStyle/>
          <a:p>
            <a:pPr algn="ctr" defTabSz="914103"/>
            <a:r>
              <a:rPr lang="fr-FR" sz="1466" b="1" dirty="0">
                <a:solidFill>
                  <a:srgbClr val="E6F6F7">
                    <a:lumMod val="50000"/>
                  </a:srgbClr>
                </a:solidFill>
                <a:latin typeface="Tahoma"/>
              </a:rPr>
              <a:t>No more « </a:t>
            </a:r>
            <a:r>
              <a:rPr lang="fr-FR" sz="1466" b="1" dirty="0" err="1">
                <a:solidFill>
                  <a:srgbClr val="E6F6F7">
                    <a:lumMod val="50000"/>
                  </a:srgbClr>
                </a:solidFill>
                <a:latin typeface="Tahoma"/>
              </a:rPr>
              <a:t>making</a:t>
            </a:r>
            <a:r>
              <a:rPr lang="fr-FR" sz="1466" b="1" dirty="0">
                <a:solidFill>
                  <a:srgbClr val="E6F6F7">
                    <a:lumMod val="50000"/>
                  </a:srgbClr>
                </a:solidFill>
                <a:latin typeface="Tahoma"/>
              </a:rPr>
              <a:t> </a:t>
            </a:r>
            <a:r>
              <a:rPr lang="fr-FR" sz="1466" b="1" dirty="0" err="1">
                <a:solidFill>
                  <a:srgbClr val="E6F6F7">
                    <a:lumMod val="50000"/>
                  </a:srgbClr>
                </a:solidFill>
                <a:latin typeface="Tahoma"/>
              </a:rPr>
              <a:t>available</a:t>
            </a:r>
            <a:r>
              <a:rPr lang="fr-FR" sz="1466" b="1" dirty="0">
                <a:solidFill>
                  <a:srgbClr val="E6F6F7">
                    <a:lumMod val="50000"/>
                  </a:srgbClr>
                </a:solidFill>
                <a:latin typeface="Tahoma"/>
              </a:rPr>
              <a:t> or putting </a:t>
            </a:r>
            <a:r>
              <a:rPr lang="fr-FR" sz="1466" b="1" dirty="0" err="1">
                <a:solidFill>
                  <a:srgbClr val="E6F6F7">
                    <a:lumMod val="50000"/>
                  </a:srgbClr>
                </a:solidFill>
                <a:latin typeface="Tahoma"/>
              </a:rPr>
              <a:t>into</a:t>
            </a:r>
            <a:r>
              <a:rPr lang="fr-FR" sz="1466" b="1" dirty="0">
                <a:solidFill>
                  <a:srgbClr val="E6F6F7">
                    <a:lumMod val="50000"/>
                  </a:srgbClr>
                </a:solidFill>
                <a:latin typeface="Tahoma"/>
              </a:rPr>
              <a:t> service » of </a:t>
            </a:r>
            <a:r>
              <a:rPr lang="fr-FR" sz="1466" b="1" dirty="0" err="1">
                <a:solidFill>
                  <a:srgbClr val="E6F6F7">
                    <a:lumMod val="50000"/>
                  </a:srgbClr>
                </a:solidFill>
                <a:latin typeface="Tahoma"/>
              </a:rPr>
              <a:t>devices</a:t>
            </a:r>
            <a:r>
              <a:rPr lang="fr-FR" sz="1466" b="1" dirty="0">
                <a:solidFill>
                  <a:srgbClr val="E6F6F7">
                    <a:lumMod val="50000"/>
                  </a:srgbClr>
                </a:solidFill>
                <a:latin typeface="Tahoma"/>
              </a:rPr>
              <a:t> </a:t>
            </a:r>
            <a:r>
              <a:rPr lang="fr-FR" sz="1466" b="1" dirty="0" err="1">
                <a:solidFill>
                  <a:srgbClr val="E6F6F7">
                    <a:lumMod val="50000"/>
                  </a:srgbClr>
                </a:solidFill>
                <a:latin typeface="Tahoma"/>
              </a:rPr>
              <a:t>covered</a:t>
            </a:r>
            <a:r>
              <a:rPr lang="fr-FR" sz="1466" b="1" dirty="0">
                <a:solidFill>
                  <a:srgbClr val="E6F6F7">
                    <a:lumMod val="50000"/>
                  </a:srgbClr>
                </a:solidFill>
                <a:latin typeface="Tahoma"/>
              </a:rPr>
              <a:t> by MDD/AIMDD </a:t>
            </a:r>
            <a:r>
              <a:rPr lang="fr-FR" sz="1466" b="1" dirty="0" err="1">
                <a:solidFill>
                  <a:srgbClr val="E6F6F7">
                    <a:lumMod val="50000"/>
                  </a:srgbClr>
                </a:solidFill>
                <a:latin typeface="Tahoma"/>
              </a:rPr>
              <a:t>certificates</a:t>
            </a:r>
            <a:endParaRPr lang="fr-FR" sz="1466" b="1" dirty="0">
              <a:solidFill>
                <a:srgbClr val="E6F6F7">
                  <a:lumMod val="50000"/>
                </a:srgbClr>
              </a:solidFill>
              <a:latin typeface="Tahoma"/>
            </a:endParaRPr>
          </a:p>
        </p:txBody>
      </p:sp>
      <p:sp>
        <p:nvSpPr>
          <p:cNvPr id="28" name="ZoneTexte 16"/>
          <p:cNvSpPr txBox="1"/>
          <p:nvPr/>
        </p:nvSpPr>
        <p:spPr>
          <a:xfrm>
            <a:off x="8229769" y="1114555"/>
            <a:ext cx="2340142" cy="769057"/>
          </a:xfrm>
          <a:prstGeom prst="rect">
            <a:avLst/>
          </a:prstGeom>
          <a:noFill/>
        </p:spPr>
        <p:txBody>
          <a:bodyPr wrap="square" rtlCol="0">
            <a:spAutoFit/>
          </a:bodyPr>
          <a:lstStyle/>
          <a:p>
            <a:pPr algn="ctr" defTabSz="914103"/>
            <a:r>
              <a:rPr lang="fr-FR" sz="1466" b="1" dirty="0">
                <a:solidFill>
                  <a:srgbClr val="FF0000"/>
                </a:solidFill>
                <a:latin typeface="Tahoma"/>
              </a:rPr>
              <a:t>MDD/AIMDD </a:t>
            </a:r>
            <a:r>
              <a:rPr lang="fr-FR" sz="1466" b="1" dirty="0" err="1">
                <a:solidFill>
                  <a:srgbClr val="FF0000"/>
                </a:solidFill>
                <a:latin typeface="Tahoma"/>
              </a:rPr>
              <a:t>certificates</a:t>
            </a:r>
            <a:r>
              <a:rPr lang="fr-FR" sz="1466" b="1" dirty="0">
                <a:solidFill>
                  <a:srgbClr val="FF0000"/>
                </a:solidFill>
                <a:latin typeface="Tahoma"/>
              </a:rPr>
              <a:t> </a:t>
            </a:r>
            <a:r>
              <a:rPr lang="fr-FR" sz="1466" b="1" dirty="0" err="1">
                <a:solidFill>
                  <a:srgbClr val="FF0000"/>
                </a:solidFill>
                <a:latin typeface="Tahoma"/>
              </a:rPr>
              <a:t>void</a:t>
            </a:r>
            <a:endParaRPr lang="fr-FR" sz="1466" b="1" dirty="0">
              <a:solidFill>
                <a:srgbClr val="FF0000"/>
              </a:solidFill>
              <a:latin typeface="Tahoma"/>
            </a:endParaRPr>
          </a:p>
          <a:p>
            <a:pPr algn="ctr" defTabSz="914103"/>
            <a:r>
              <a:rPr lang="fr-FR" sz="1466" b="1" dirty="0">
                <a:solidFill>
                  <a:srgbClr val="FF0000"/>
                </a:solidFill>
                <a:latin typeface="Tahoma"/>
              </a:rPr>
              <a:t>27 May 2024</a:t>
            </a:r>
          </a:p>
        </p:txBody>
      </p:sp>
      <p:sp>
        <p:nvSpPr>
          <p:cNvPr id="29" name="ZoneTexte 16"/>
          <p:cNvSpPr txBox="1"/>
          <p:nvPr/>
        </p:nvSpPr>
        <p:spPr>
          <a:xfrm>
            <a:off x="9501106" y="2306725"/>
            <a:ext cx="1866619" cy="317908"/>
          </a:xfrm>
          <a:prstGeom prst="rect">
            <a:avLst/>
          </a:prstGeom>
          <a:noFill/>
        </p:spPr>
        <p:txBody>
          <a:bodyPr wrap="square" rtlCol="0">
            <a:spAutoFit/>
          </a:bodyPr>
          <a:lstStyle/>
          <a:p>
            <a:pPr algn="ctr" defTabSz="914103"/>
            <a:r>
              <a:rPr lang="fr-FR" sz="1466" b="1" dirty="0">
                <a:solidFill>
                  <a:srgbClr val="FF0000"/>
                </a:solidFill>
                <a:latin typeface="Tahoma"/>
              </a:rPr>
              <a:t>27 May 2025</a:t>
            </a:r>
          </a:p>
        </p:txBody>
      </p:sp>
      <p:sp>
        <p:nvSpPr>
          <p:cNvPr id="31" name="ZoneTexte 14"/>
          <p:cNvSpPr txBox="1"/>
          <p:nvPr/>
        </p:nvSpPr>
        <p:spPr>
          <a:xfrm>
            <a:off x="1744889" y="5294091"/>
            <a:ext cx="2062431" cy="1076705"/>
          </a:xfrm>
          <a:prstGeom prst="rect">
            <a:avLst/>
          </a:prstGeom>
          <a:noFill/>
        </p:spPr>
        <p:txBody>
          <a:bodyPr wrap="square" rtlCol="0">
            <a:spAutoFit/>
          </a:bodyPr>
          <a:lstStyle/>
          <a:p>
            <a:pPr algn="ctr" defTabSz="914103"/>
            <a:r>
              <a:rPr lang="fr-FR" sz="1599" b="1" dirty="0" err="1">
                <a:solidFill>
                  <a:srgbClr val="0070C0"/>
                </a:solidFill>
                <a:latin typeface="Tahoma"/>
              </a:rPr>
              <a:t>NBs</a:t>
            </a:r>
            <a:r>
              <a:rPr lang="fr-FR" sz="1599" b="1" dirty="0">
                <a:solidFill>
                  <a:srgbClr val="0070C0"/>
                </a:solidFill>
                <a:latin typeface="Tahoma"/>
              </a:rPr>
              <a:t> </a:t>
            </a:r>
            <a:r>
              <a:rPr lang="fr-FR" sz="1599" b="1" dirty="0" err="1">
                <a:solidFill>
                  <a:srgbClr val="0070C0"/>
                </a:solidFill>
                <a:latin typeface="Tahoma"/>
              </a:rPr>
              <a:t>can</a:t>
            </a:r>
            <a:r>
              <a:rPr lang="fr-FR" sz="1599" b="1" dirty="0">
                <a:solidFill>
                  <a:srgbClr val="0070C0"/>
                </a:solidFill>
                <a:latin typeface="Tahoma"/>
              </a:rPr>
              <a:t> </a:t>
            </a:r>
            <a:r>
              <a:rPr lang="fr-FR" sz="1599" b="1" dirty="0" err="1">
                <a:solidFill>
                  <a:srgbClr val="0070C0"/>
                </a:solidFill>
                <a:latin typeface="Tahoma"/>
              </a:rPr>
              <a:t>apply</a:t>
            </a:r>
            <a:r>
              <a:rPr lang="fr-FR" sz="1599" b="1" dirty="0">
                <a:solidFill>
                  <a:srgbClr val="0070C0"/>
                </a:solidFill>
                <a:latin typeface="Tahoma"/>
              </a:rPr>
              <a:t> for </a:t>
            </a:r>
            <a:r>
              <a:rPr lang="fr-FR" sz="1599" b="1" dirty="0" err="1">
                <a:solidFill>
                  <a:srgbClr val="0070C0"/>
                </a:solidFill>
                <a:latin typeface="Tahoma"/>
              </a:rPr>
              <a:t>designation</a:t>
            </a:r>
            <a:endParaRPr lang="fr-FR" sz="1599" b="1" dirty="0">
              <a:solidFill>
                <a:srgbClr val="0070C0"/>
              </a:solidFill>
              <a:latin typeface="Tahoma"/>
            </a:endParaRPr>
          </a:p>
          <a:p>
            <a:pPr algn="ctr" defTabSz="914103"/>
            <a:r>
              <a:rPr lang="fr-FR" sz="1599" b="1" dirty="0">
                <a:solidFill>
                  <a:srgbClr val="0070C0"/>
                </a:solidFill>
                <a:latin typeface="Tahoma"/>
              </a:rPr>
              <a:t>26 </a:t>
            </a:r>
            <a:r>
              <a:rPr lang="fr-FR" sz="1599" b="1" dirty="0" err="1">
                <a:solidFill>
                  <a:srgbClr val="0070C0"/>
                </a:solidFill>
                <a:latin typeface="Tahoma"/>
              </a:rPr>
              <a:t>Nov</a:t>
            </a:r>
            <a:r>
              <a:rPr lang="fr-FR" sz="1599" b="1" dirty="0">
                <a:solidFill>
                  <a:srgbClr val="0070C0"/>
                </a:solidFill>
                <a:latin typeface="Tahoma"/>
              </a:rPr>
              <a:t> 2017</a:t>
            </a:r>
          </a:p>
          <a:p>
            <a:pPr algn="ctr" defTabSz="914103"/>
            <a:endParaRPr lang="fr-FR" sz="1599" b="1" dirty="0">
              <a:solidFill>
                <a:srgbClr val="0070C0"/>
              </a:solidFill>
              <a:latin typeface="Tahoma"/>
            </a:endParaRPr>
          </a:p>
        </p:txBody>
      </p:sp>
    </p:spTree>
    <p:extLst>
      <p:ext uri="{BB962C8B-B14F-4D97-AF65-F5344CB8AC3E}">
        <p14:creationId xmlns:p14="http://schemas.microsoft.com/office/powerpoint/2010/main" val="624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animBg="1"/>
      <p:bldP spid="18" grpId="0" animBg="1"/>
      <p:bldP spid="19" grpId="0" animBg="1"/>
      <p:bldP spid="21" grpId="0" animBg="1"/>
      <p:bldP spid="23" grpId="0" animBg="1"/>
      <p:bldP spid="24" grpId="0"/>
      <p:bldP spid="25" grpId="0" animBg="1"/>
      <p:bldP spid="26" grpId="0" animBg="1"/>
      <p:bldP spid="27" grpId="0"/>
      <p:bldP spid="28"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lumMod val="75000"/>
                  </a:schemeClr>
                </a:solidFill>
              </a:rPr>
              <a:t>Transition timelines</a:t>
            </a:r>
          </a:p>
        </p:txBody>
      </p:sp>
      <p:sp>
        <p:nvSpPr>
          <p:cNvPr id="3" name="Text Placeholder 2"/>
          <p:cNvSpPr>
            <a:spLocks noGrp="1"/>
          </p:cNvSpPr>
          <p:nvPr>
            <p:ph type="body" sz="quarter" idx="12"/>
          </p:nvPr>
        </p:nvSpPr>
        <p:spPr/>
        <p:txBody>
          <a:bodyPr/>
          <a:lstStyle/>
          <a:p>
            <a:r>
              <a:rPr lang="en-GB" dirty="0"/>
              <a:t>Important points</a:t>
            </a:r>
          </a:p>
        </p:txBody>
      </p:sp>
      <p:sp>
        <p:nvSpPr>
          <p:cNvPr id="4" name="Text Placeholder 3"/>
          <p:cNvSpPr>
            <a:spLocks noGrp="1"/>
          </p:cNvSpPr>
          <p:nvPr>
            <p:ph type="body" sz="quarter" idx="14"/>
          </p:nvPr>
        </p:nvSpPr>
        <p:spPr>
          <a:xfrm>
            <a:off x="450851" y="1856475"/>
            <a:ext cx="11063125" cy="4072903"/>
          </a:xfrm>
        </p:spPr>
        <p:txBody>
          <a:bodyPr/>
          <a:lstStyle/>
          <a:p>
            <a:pPr marL="354013" indent="-260350">
              <a:spcBef>
                <a:spcPts val="600"/>
              </a:spcBef>
              <a:spcAft>
                <a:spcPts val="600"/>
              </a:spcAft>
              <a:buFont typeface="Arial" pitchFamily="34" charset="0"/>
              <a:buChar char="•"/>
            </a:pPr>
            <a:r>
              <a:rPr lang="en-GB" sz="2000" dirty="0"/>
              <a:t>After 26 May 2020, devices certified under MDD/AIMDD </a:t>
            </a:r>
            <a:r>
              <a:rPr lang="en-GB" sz="2000" dirty="0">
                <a:solidFill>
                  <a:schemeClr val="tx2"/>
                </a:solidFill>
              </a:rPr>
              <a:t>(26 May 2022 for devices certified under IVDD)</a:t>
            </a:r>
            <a:r>
              <a:rPr lang="en-GB" sz="2000" dirty="0"/>
              <a:t> can only be placed on market if:</a:t>
            </a:r>
          </a:p>
          <a:p>
            <a:pPr marL="639762" lvl="1" indent="-285750">
              <a:spcBef>
                <a:spcPts val="300"/>
              </a:spcBef>
              <a:spcAft>
                <a:spcPts val="300"/>
              </a:spcAft>
              <a:buFont typeface="Wingdings" pitchFamily="2" charset="2"/>
              <a:buChar char="ð"/>
            </a:pPr>
            <a:r>
              <a:rPr lang="en-GB" dirty="0"/>
              <a:t>They continue to comply with applicable Directives</a:t>
            </a:r>
          </a:p>
          <a:p>
            <a:pPr marL="639762" lvl="1" indent="-285750">
              <a:spcBef>
                <a:spcPts val="300"/>
              </a:spcBef>
              <a:spcAft>
                <a:spcPts val="300"/>
              </a:spcAft>
              <a:buFont typeface="Wingdings" pitchFamily="2" charset="2"/>
              <a:buChar char="ð"/>
            </a:pPr>
            <a:r>
              <a:rPr lang="en-GB" dirty="0"/>
              <a:t>There are </a:t>
            </a:r>
            <a:r>
              <a:rPr lang="en-GB" dirty="0">
                <a:highlight>
                  <a:srgbClr val="FFFF00"/>
                </a:highlight>
              </a:rPr>
              <a:t>no significant changes </a:t>
            </a:r>
            <a:r>
              <a:rPr lang="en-GB" dirty="0"/>
              <a:t>in the design and intended purpose</a:t>
            </a:r>
          </a:p>
          <a:p>
            <a:pPr marL="639762" lvl="1" indent="-285750">
              <a:spcBef>
                <a:spcPts val="300"/>
              </a:spcBef>
              <a:spcAft>
                <a:spcPts val="300"/>
              </a:spcAft>
              <a:buFont typeface="Wingdings" pitchFamily="2" charset="2"/>
              <a:buChar char="ð"/>
            </a:pPr>
            <a:r>
              <a:rPr lang="en-GB" dirty="0">
                <a:highlight>
                  <a:srgbClr val="FFFF00"/>
                </a:highlight>
              </a:rPr>
              <a:t>However, following MDR/IVDR requirements will apply</a:t>
            </a:r>
          </a:p>
          <a:p>
            <a:pPr marL="895350" lvl="2" indent="-269875">
              <a:buFontTx/>
              <a:buChar char="-"/>
            </a:pPr>
            <a:r>
              <a:rPr lang="en-GB" dirty="0">
                <a:highlight>
                  <a:srgbClr val="FFFF00"/>
                </a:highlight>
              </a:rPr>
              <a:t>post-market surveillance, </a:t>
            </a:r>
          </a:p>
          <a:p>
            <a:pPr marL="895350" lvl="2" indent="-269875">
              <a:buFontTx/>
              <a:buChar char="-"/>
            </a:pPr>
            <a:r>
              <a:rPr lang="en-GB" dirty="0">
                <a:highlight>
                  <a:srgbClr val="FFFF00"/>
                </a:highlight>
              </a:rPr>
              <a:t>market surveillance, </a:t>
            </a:r>
          </a:p>
          <a:p>
            <a:pPr marL="895350" lvl="2" indent="-269875">
              <a:buFontTx/>
              <a:buChar char="-"/>
            </a:pPr>
            <a:r>
              <a:rPr lang="en-GB" dirty="0">
                <a:highlight>
                  <a:srgbClr val="FFFF00"/>
                </a:highlight>
              </a:rPr>
              <a:t>vigilance, </a:t>
            </a:r>
          </a:p>
          <a:p>
            <a:pPr marL="895350" lvl="2" indent="-269875">
              <a:buFontTx/>
              <a:buChar char="-"/>
            </a:pPr>
            <a:r>
              <a:rPr lang="en-GB" dirty="0">
                <a:highlight>
                  <a:srgbClr val="FFFF00"/>
                </a:highlight>
              </a:rPr>
              <a:t>registration of economic operators </a:t>
            </a:r>
          </a:p>
          <a:p>
            <a:pPr marL="895350" lvl="2" indent="-269875">
              <a:buFontTx/>
              <a:buChar char="-"/>
            </a:pPr>
            <a:r>
              <a:rPr lang="en-GB" dirty="0">
                <a:highlight>
                  <a:srgbClr val="FFFF00"/>
                </a:highlight>
              </a:rPr>
              <a:t>registration of devices</a:t>
            </a:r>
          </a:p>
          <a:p>
            <a:endParaRPr lang="en-GB" dirty="0"/>
          </a:p>
        </p:txBody>
      </p:sp>
    </p:spTree>
    <p:extLst>
      <p:ext uri="{BB962C8B-B14F-4D97-AF65-F5344CB8AC3E}">
        <p14:creationId xmlns:p14="http://schemas.microsoft.com/office/powerpoint/2010/main" val="113424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2806" y="2581775"/>
            <a:ext cx="5660122" cy="486533"/>
          </a:xfrm>
        </p:spPr>
        <p:txBody>
          <a:bodyPr>
            <a:noAutofit/>
          </a:bodyPr>
          <a:lstStyle/>
          <a:p>
            <a:r>
              <a:rPr lang="en-GB" sz="2799" b="1" dirty="0"/>
              <a:t>Delegated &amp; Implementing Acts: MDR &amp; IVDR</a:t>
            </a:r>
          </a:p>
        </p:txBody>
      </p:sp>
    </p:spTree>
    <p:extLst>
      <p:ext uri="{BB962C8B-B14F-4D97-AF65-F5344CB8AC3E}">
        <p14:creationId xmlns:p14="http://schemas.microsoft.com/office/powerpoint/2010/main" val="40417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2592" y="1574319"/>
            <a:ext cx="4043703" cy="1259427"/>
          </a:xfrm>
          <a:prstGeom prst="roundRect">
            <a:avLst/>
          </a:prstGeom>
          <a:solidFill>
            <a:srgbClr val="4472C4"/>
          </a:solidFill>
          <a:ln w="19050" cap="flat" cmpd="sng" algn="ctr">
            <a:solidFill>
              <a:sysClr val="window" lastClr="FFFFFF"/>
            </a:solidFill>
            <a:prstDash val="solid"/>
            <a:miter lim="800000"/>
          </a:ln>
          <a:effectLst/>
        </p:spPr>
        <p:txBody>
          <a:bodyPr vert="horz" lIns="121882" tIns="60941" rIns="121882" bIns="6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6"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99"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99"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9pPr>
          </a:lstStyle>
          <a:p>
            <a:pPr marL="0" indent="0" defTabSz="1218804">
              <a:spcBef>
                <a:spcPts val="1333"/>
              </a:spcBef>
              <a:buNone/>
              <a:defRPr/>
            </a:pPr>
            <a:r>
              <a:rPr lang="en-GB" sz="2133" dirty="0">
                <a:solidFill>
                  <a:sysClr val="window" lastClr="FFFFFF"/>
                </a:solidFill>
                <a:latin typeface="Calibri" panose="020F0502020204030204"/>
              </a:rPr>
              <a:t>Allows focus on policy and direction without getting lost in the detail</a:t>
            </a:r>
          </a:p>
          <a:p>
            <a:pPr marL="0" indent="0" defTabSz="1218804">
              <a:spcBef>
                <a:spcPts val="1333"/>
              </a:spcBef>
              <a:buNone/>
              <a:defRPr/>
            </a:pPr>
            <a:endParaRPr lang="en-GB" sz="2133" dirty="0">
              <a:solidFill>
                <a:sysClr val="window" lastClr="FFFFFF"/>
              </a:solidFill>
              <a:latin typeface="Calibri" panose="020F0502020204030204"/>
            </a:endParaRPr>
          </a:p>
          <a:p>
            <a:pPr marL="0" indent="0" defTabSz="1218804">
              <a:spcBef>
                <a:spcPts val="1333"/>
              </a:spcBef>
              <a:buNone/>
              <a:defRPr/>
            </a:pPr>
            <a:endParaRPr lang="en-GB" sz="2133" dirty="0">
              <a:solidFill>
                <a:sysClr val="window" lastClr="FFFFFF"/>
              </a:solidFill>
              <a:latin typeface="Calibri" panose="020F0502020204030204"/>
            </a:endParaRPr>
          </a:p>
        </p:txBody>
      </p:sp>
      <p:sp>
        <p:nvSpPr>
          <p:cNvPr id="12" name="Content Placeholder 3"/>
          <p:cNvSpPr txBox="1">
            <a:spLocks/>
          </p:cNvSpPr>
          <p:nvPr/>
        </p:nvSpPr>
        <p:spPr>
          <a:xfrm>
            <a:off x="476124" y="2945503"/>
            <a:ext cx="4020170" cy="956434"/>
          </a:xfrm>
          <a:prstGeom prst="roundRect">
            <a:avLst/>
          </a:prstGeom>
          <a:solidFill>
            <a:srgbClr val="4472C4">
              <a:lumMod val="40000"/>
              <a:lumOff val="60000"/>
            </a:srgbClr>
          </a:solidFill>
        </p:spPr>
        <p:txBody>
          <a:bodyPr vert="horz" lIns="121882" tIns="60941" rIns="121882" bIns="6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6"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9pPr>
          </a:lstStyle>
          <a:p>
            <a:pPr marL="0" indent="0" defTabSz="1218804">
              <a:spcBef>
                <a:spcPts val="1333"/>
              </a:spcBef>
              <a:buNone/>
              <a:defRPr/>
            </a:pPr>
            <a:r>
              <a:rPr lang="en-GB" sz="2133" dirty="0">
                <a:solidFill>
                  <a:sysClr val="windowText" lastClr="000000"/>
                </a:solidFill>
                <a:latin typeface="Calibri" panose="020F0502020204030204"/>
              </a:rPr>
              <a:t>Faster to agree and publish legislation</a:t>
            </a:r>
          </a:p>
          <a:p>
            <a:pPr marL="0" indent="0">
              <a:buNone/>
            </a:pPr>
            <a:endParaRPr lang="en-GB" sz="2133" dirty="0">
              <a:solidFill>
                <a:sysClr val="windowText" lastClr="000000"/>
              </a:solidFill>
              <a:latin typeface="Calibri" panose="020F0502020204030204"/>
            </a:endParaRPr>
          </a:p>
        </p:txBody>
      </p:sp>
      <p:sp>
        <p:nvSpPr>
          <p:cNvPr id="13" name="Content Placeholder 4"/>
          <p:cNvSpPr txBox="1">
            <a:spLocks/>
          </p:cNvSpPr>
          <p:nvPr/>
        </p:nvSpPr>
        <p:spPr>
          <a:xfrm>
            <a:off x="509980" y="4047550"/>
            <a:ext cx="3986314" cy="543115"/>
          </a:xfrm>
          <a:prstGeom prst="roundRect">
            <a:avLst/>
          </a:prstGeom>
          <a:solidFill>
            <a:srgbClr val="E7E6E6">
              <a:lumMod val="95000"/>
            </a:srgbClr>
          </a:solidFill>
        </p:spPr>
        <p:txBody>
          <a:bodyPr vert="horz" lIns="121882" tIns="60941" rIns="121882" bIns="6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6"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9pPr>
          </a:lstStyle>
          <a:p>
            <a:pPr marL="0" indent="0" defTabSz="1218804">
              <a:spcBef>
                <a:spcPts val="1333"/>
              </a:spcBef>
              <a:buNone/>
              <a:defRPr/>
            </a:pPr>
            <a:r>
              <a:rPr lang="en-GB" sz="2133" dirty="0">
                <a:solidFill>
                  <a:sysClr val="windowText" lastClr="000000"/>
                </a:solidFill>
                <a:latin typeface="Calibri" panose="020F0502020204030204"/>
              </a:rPr>
              <a:t>Allows to learn from experience</a:t>
            </a:r>
          </a:p>
        </p:txBody>
      </p:sp>
      <p:sp>
        <p:nvSpPr>
          <p:cNvPr id="14" name="Content Placeholder 4"/>
          <p:cNvSpPr txBox="1">
            <a:spLocks/>
          </p:cNvSpPr>
          <p:nvPr/>
        </p:nvSpPr>
        <p:spPr>
          <a:xfrm>
            <a:off x="509980" y="4736279"/>
            <a:ext cx="3986314" cy="1315519"/>
          </a:xfrm>
          <a:prstGeom prst="roundRect">
            <a:avLst/>
          </a:prstGeom>
          <a:solidFill>
            <a:schemeClr val="accent1">
              <a:lumMod val="40000"/>
              <a:lumOff val="60000"/>
            </a:schemeClr>
          </a:solidFill>
        </p:spPr>
        <p:txBody>
          <a:bodyPr vert="horz" lIns="121882" tIns="60941" rIns="121882" bIns="6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6"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9pPr>
          </a:lstStyle>
          <a:p>
            <a:pPr marL="0" indent="0" defTabSz="1218804">
              <a:spcBef>
                <a:spcPts val="1333"/>
              </a:spcBef>
              <a:buNone/>
              <a:defRPr/>
            </a:pPr>
            <a:r>
              <a:rPr lang="en-GB" sz="2133" dirty="0">
                <a:solidFill>
                  <a:sysClr val="windowText" lastClr="000000"/>
                </a:solidFill>
                <a:latin typeface="Calibri" panose="020F0502020204030204"/>
              </a:rPr>
              <a:t>There is legal precedent – Treaty on the functioning of the EU  (TFEU or 2012/C 326/01)</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10" r="6234"/>
          <a:stretch/>
        </p:blipFill>
        <p:spPr>
          <a:xfrm rot="16200000">
            <a:off x="6017018" y="534901"/>
            <a:ext cx="4477479" cy="6556312"/>
          </a:xfrm>
          <a:prstGeom prst="rect">
            <a:avLst/>
          </a:prstGeom>
        </p:spPr>
      </p:pic>
      <p:sp>
        <p:nvSpPr>
          <p:cNvPr id="9" name="Title 2"/>
          <p:cNvSpPr txBox="1">
            <a:spLocks/>
          </p:cNvSpPr>
          <p:nvPr/>
        </p:nvSpPr>
        <p:spPr>
          <a:xfrm>
            <a:off x="611294" y="381004"/>
            <a:ext cx="10969414" cy="480448"/>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300" kern="1200">
                <a:solidFill>
                  <a:schemeClr val="tx1"/>
                </a:solidFill>
                <a:latin typeface="+mj-lt"/>
                <a:ea typeface="+mj-ea"/>
                <a:cs typeface="+mj-cs"/>
              </a:defRPr>
            </a:lvl1pPr>
          </a:lstStyle>
          <a:p>
            <a:r>
              <a:rPr lang="en-GB" sz="3066" b="1" dirty="0">
                <a:solidFill>
                  <a:schemeClr val="accent3">
                    <a:lumMod val="75000"/>
                  </a:schemeClr>
                </a:solidFill>
              </a:rPr>
              <a:t>Why adopt Delegated and Implementing Acts?</a:t>
            </a:r>
          </a:p>
        </p:txBody>
      </p:sp>
    </p:spTree>
    <p:extLst>
      <p:ext uri="{BB962C8B-B14F-4D97-AF65-F5344CB8AC3E}">
        <p14:creationId xmlns:p14="http://schemas.microsoft.com/office/powerpoint/2010/main" val="167256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p:txBody>
          <a:bodyPr/>
          <a:lstStyle/>
          <a:p>
            <a:r>
              <a:rPr lang="en-GB" sz="800" dirty="0"/>
              <a:t> </a:t>
            </a:r>
          </a:p>
        </p:txBody>
      </p:sp>
      <p:sp>
        <p:nvSpPr>
          <p:cNvPr id="7" name="Content Placeholder 2"/>
          <p:cNvSpPr txBox="1">
            <a:spLocks/>
          </p:cNvSpPr>
          <p:nvPr/>
        </p:nvSpPr>
        <p:spPr>
          <a:xfrm>
            <a:off x="1092600" y="1261144"/>
            <a:ext cx="4426700" cy="2200654"/>
          </a:xfrm>
          <a:prstGeom prst="roundRect">
            <a:avLst/>
          </a:prstGeom>
          <a:solidFill>
            <a:srgbClr val="4472C4"/>
          </a:solidFill>
          <a:ln w="19050" cap="flat" cmpd="sng" algn="ctr">
            <a:solidFill>
              <a:sysClr val="window" lastClr="FFFFFF"/>
            </a:solidFill>
            <a:prstDash val="solid"/>
            <a:miter lim="800000"/>
          </a:ln>
          <a:effectLst/>
        </p:spPr>
        <p:txBody>
          <a:bodyPr vert="horz" lIns="121882" tIns="60941" rIns="121882" bIns="6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6"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99"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99"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6" kern="1200">
                <a:solidFill>
                  <a:schemeClr val="lt1"/>
                </a:solidFill>
                <a:latin typeface="+mn-lt"/>
                <a:ea typeface="+mn-ea"/>
                <a:cs typeface="+mn-cs"/>
              </a:defRPr>
            </a:lvl9pPr>
          </a:lstStyle>
          <a:p>
            <a:pPr marL="0" indent="0" defTabSz="1218804">
              <a:spcBef>
                <a:spcPts val="1333"/>
              </a:spcBef>
              <a:buNone/>
              <a:defRPr/>
            </a:pPr>
            <a:r>
              <a:rPr lang="en-GB" sz="2266" b="1" dirty="0">
                <a:solidFill>
                  <a:sysClr val="window" lastClr="FFFFFF"/>
                </a:solidFill>
              </a:rPr>
              <a:t>Delegated Acts</a:t>
            </a:r>
          </a:p>
          <a:p>
            <a:pPr marL="0" indent="0">
              <a:buNone/>
              <a:defRPr/>
            </a:pPr>
            <a:r>
              <a:rPr lang="en-GB" sz="2266" dirty="0"/>
              <a:t>Acts used to modify/amend the ‘What’ of a legislation, but limited to the non-essential elements of that legislation. </a:t>
            </a:r>
            <a:endParaRPr lang="en-GB" sz="2266" dirty="0">
              <a:solidFill>
                <a:sysClr val="window" lastClr="FFFFFF"/>
              </a:solidFill>
            </a:endParaRPr>
          </a:p>
          <a:p>
            <a:pPr marL="0" indent="0" defTabSz="1218804">
              <a:spcBef>
                <a:spcPts val="1333"/>
              </a:spcBef>
              <a:buNone/>
              <a:defRPr/>
            </a:pPr>
            <a:endParaRPr lang="en-GB" sz="2266" dirty="0">
              <a:solidFill>
                <a:sysClr val="window" lastClr="FFFFFF"/>
              </a:solidFill>
            </a:endParaRPr>
          </a:p>
          <a:p>
            <a:pPr marL="0" indent="0" defTabSz="1218804">
              <a:spcBef>
                <a:spcPts val="1333"/>
              </a:spcBef>
              <a:buNone/>
              <a:defRPr/>
            </a:pPr>
            <a:endParaRPr lang="en-GB" sz="2266" dirty="0">
              <a:solidFill>
                <a:sysClr val="window" lastClr="FFFFFF"/>
              </a:solidFill>
            </a:endParaRPr>
          </a:p>
          <a:p>
            <a:pPr marL="0" indent="0" defTabSz="1218804">
              <a:spcBef>
                <a:spcPts val="1333"/>
              </a:spcBef>
              <a:buNone/>
              <a:defRPr/>
            </a:pPr>
            <a:endParaRPr lang="en-GB" sz="2266" dirty="0">
              <a:solidFill>
                <a:sysClr val="window" lastClr="FFFFFF"/>
              </a:solidFill>
            </a:endParaRPr>
          </a:p>
        </p:txBody>
      </p:sp>
      <p:sp>
        <p:nvSpPr>
          <p:cNvPr id="8" name="Content Placeholder 3"/>
          <p:cNvSpPr txBox="1">
            <a:spLocks/>
          </p:cNvSpPr>
          <p:nvPr/>
        </p:nvSpPr>
        <p:spPr>
          <a:xfrm>
            <a:off x="6202500" y="1278072"/>
            <a:ext cx="4421769" cy="2183726"/>
          </a:xfrm>
          <a:prstGeom prst="roundRect">
            <a:avLst/>
          </a:prstGeom>
          <a:solidFill>
            <a:srgbClr val="4472C4">
              <a:lumMod val="40000"/>
              <a:lumOff val="60000"/>
            </a:srgbClr>
          </a:solidFill>
        </p:spPr>
        <p:txBody>
          <a:bodyPr vert="horz" lIns="121882" tIns="60941" rIns="121882" bIns="6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6"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9pPr>
          </a:lstStyle>
          <a:p>
            <a:pPr marL="0" indent="0" defTabSz="1218804">
              <a:spcBef>
                <a:spcPts val="1333"/>
              </a:spcBef>
              <a:buNone/>
              <a:defRPr/>
            </a:pPr>
            <a:r>
              <a:rPr lang="en-GB" sz="2266" b="1" dirty="0">
                <a:solidFill>
                  <a:sysClr val="windowText" lastClr="000000"/>
                </a:solidFill>
              </a:rPr>
              <a:t>Implementing Acts</a:t>
            </a:r>
          </a:p>
          <a:p>
            <a:pPr marL="0" indent="0">
              <a:buNone/>
            </a:pPr>
            <a:r>
              <a:rPr lang="en-GB" sz="2266" dirty="0"/>
              <a:t>Acts which are used to clarify/implement the ‘How’ of a legislation</a:t>
            </a:r>
            <a:endParaRPr lang="en-GB" sz="2266" dirty="0">
              <a:solidFill>
                <a:sysClr val="windowText" lastClr="000000"/>
              </a:solidFill>
            </a:endParaRPr>
          </a:p>
          <a:p>
            <a:pPr marL="0" indent="0">
              <a:buNone/>
            </a:pPr>
            <a:endParaRPr lang="en-GB" sz="2266" dirty="0">
              <a:solidFill>
                <a:sysClr val="windowText" lastClr="000000"/>
              </a:solidFill>
            </a:endParaRPr>
          </a:p>
        </p:txBody>
      </p:sp>
      <p:sp>
        <p:nvSpPr>
          <p:cNvPr id="9" name="Content Placeholder 4"/>
          <p:cNvSpPr txBox="1">
            <a:spLocks/>
          </p:cNvSpPr>
          <p:nvPr/>
        </p:nvSpPr>
        <p:spPr>
          <a:xfrm>
            <a:off x="2302960" y="3863570"/>
            <a:ext cx="7102485" cy="2384627"/>
          </a:xfrm>
          <a:prstGeom prst="roundRect">
            <a:avLst/>
          </a:prstGeom>
          <a:solidFill>
            <a:srgbClr val="E7E6E6">
              <a:lumMod val="95000"/>
            </a:srgbClr>
          </a:solidFill>
        </p:spPr>
        <p:txBody>
          <a:bodyPr vert="horz" lIns="121882" tIns="60941" rIns="121882" bIns="6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6"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9pPr>
          </a:lstStyle>
          <a:p>
            <a:pPr marL="0" indent="0" defTabSz="1218804">
              <a:spcBef>
                <a:spcPts val="1333"/>
              </a:spcBef>
              <a:buNone/>
              <a:defRPr/>
            </a:pPr>
            <a:r>
              <a:rPr lang="en-GB" sz="1599" dirty="0">
                <a:solidFill>
                  <a:sysClr val="windowText" lastClr="000000"/>
                </a:solidFill>
                <a:latin typeface="Calibri" panose="020F0502020204030204"/>
              </a:rPr>
              <a:t>Additional References:</a:t>
            </a:r>
          </a:p>
          <a:p>
            <a:pPr marL="0" indent="0" defTabSz="1218804">
              <a:spcBef>
                <a:spcPts val="1333"/>
              </a:spcBef>
              <a:buNone/>
              <a:defRPr/>
            </a:pPr>
            <a:r>
              <a:rPr lang="en-GB" sz="1200" u="sng" dirty="0">
                <a:hlinkClick r:id="rId2"/>
              </a:rPr>
              <a:t>http://eur-lex.europa.eu/legal-content/EN/TXT/?uri=uriserv%3Aai0032</a:t>
            </a:r>
            <a:endParaRPr lang="en-GB" sz="1200" dirty="0"/>
          </a:p>
          <a:p>
            <a:pPr marL="0" indent="0">
              <a:buNone/>
            </a:pPr>
            <a:r>
              <a:rPr lang="en-GB" sz="1200" u="sng" dirty="0">
                <a:hlinkClick r:id="rId3"/>
              </a:rPr>
              <a:t>http://eur-lex.europa.eu/summary/glossary/norms_hierarchy.html</a:t>
            </a:r>
            <a:endParaRPr lang="en-GB" sz="1200" dirty="0"/>
          </a:p>
          <a:p>
            <a:pPr marL="0" indent="0">
              <a:buNone/>
            </a:pPr>
            <a:r>
              <a:rPr lang="en-GB" sz="1200" u="sng" dirty="0">
                <a:hlinkClick r:id="rId3"/>
              </a:rPr>
              <a:t>http://eur-lex.europa.eu/summary/glossary/norms_hierarchy.html</a:t>
            </a:r>
            <a:endParaRPr lang="en-GB" sz="1200" dirty="0"/>
          </a:p>
          <a:p>
            <a:pPr marL="0" indent="0">
              <a:buNone/>
            </a:pPr>
            <a:r>
              <a:rPr lang="en-GB" sz="1200" u="sng" dirty="0">
                <a:hlinkClick r:id="rId4"/>
              </a:rPr>
              <a:t>http://www.eipa.eu/files/repository/product/20130904094203_Comitology_Brochure5EN_web.pdf</a:t>
            </a:r>
            <a:endParaRPr lang="en-GB" sz="1200" dirty="0"/>
          </a:p>
          <a:p>
            <a:pPr marL="0" indent="0">
              <a:buNone/>
            </a:pPr>
            <a:r>
              <a:rPr lang="en-GB" sz="1200" u="sng" dirty="0">
                <a:hlinkClick r:id="rId5"/>
              </a:rPr>
              <a:t>http://www.clientearth.org/reports/introduction-to-delegated-and-implementing-acts.pdf</a:t>
            </a:r>
            <a:endParaRPr lang="en-GB" sz="1200" dirty="0"/>
          </a:p>
        </p:txBody>
      </p:sp>
      <p:sp>
        <p:nvSpPr>
          <p:cNvPr id="10" name="Title 2"/>
          <p:cNvSpPr txBox="1">
            <a:spLocks/>
          </p:cNvSpPr>
          <p:nvPr/>
        </p:nvSpPr>
        <p:spPr>
          <a:xfrm>
            <a:off x="611294" y="381004"/>
            <a:ext cx="10969414" cy="480448"/>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300" kern="1200">
                <a:solidFill>
                  <a:schemeClr val="tx1"/>
                </a:solidFill>
                <a:latin typeface="+mj-lt"/>
                <a:ea typeface="+mj-ea"/>
                <a:cs typeface="+mj-cs"/>
              </a:defRPr>
            </a:lvl1pPr>
          </a:lstStyle>
          <a:p>
            <a:r>
              <a:rPr lang="en-GB" sz="3066" b="1" dirty="0">
                <a:solidFill>
                  <a:schemeClr val="accent3">
                    <a:lumMod val="75000"/>
                  </a:schemeClr>
                </a:solidFill>
              </a:rPr>
              <a:t>What do they mean (in normal English)…</a:t>
            </a:r>
          </a:p>
        </p:txBody>
      </p:sp>
    </p:spTree>
    <p:extLst>
      <p:ext uri="{BB962C8B-B14F-4D97-AF65-F5344CB8AC3E}">
        <p14:creationId xmlns:p14="http://schemas.microsoft.com/office/powerpoint/2010/main" val="75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SKIP" val="SKIP"/>
  <p:tag name="RNROPT" val="Picture 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1 minimal">
  <a:themeElements>
    <a:clrScheme name="BSI">
      <a:dk1>
        <a:srgbClr val="000000"/>
      </a:dk1>
      <a:lt1>
        <a:srgbClr val="FFFFFF"/>
      </a:lt1>
      <a:dk2>
        <a:srgbClr val="FF2B1F"/>
      </a:dk2>
      <a:lt2>
        <a:srgbClr val="FFFFFF"/>
      </a:lt2>
      <a:accent1>
        <a:srgbClr val="FF2B1F"/>
      </a:accent1>
      <a:accent2>
        <a:srgbClr val="007D8A"/>
      </a:accent2>
      <a:accent3>
        <a:srgbClr val="00A3AD"/>
      </a:accent3>
      <a:accent4>
        <a:srgbClr val="6F6F6F"/>
      </a:accent4>
      <a:accent5>
        <a:srgbClr val="9B9B9B"/>
      </a:accent5>
      <a:accent6>
        <a:srgbClr val="E6F6F7"/>
      </a:accent6>
      <a:hlink>
        <a:srgbClr val="0563C1"/>
      </a:hlink>
      <a:folHlink>
        <a:srgbClr val="954F72"/>
      </a:folHlink>
    </a:clrScheme>
    <a:fontScheme name="BSI">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8AD66D6F-C1CD-49F0-85FB-E3ACE22E9D75}" vid="{EA29A28E-D7EF-4F56-8FEC-DC514FF8BFFF}"/>
    </a:ext>
  </a:extLst>
</a:theme>
</file>

<file path=ppt/theme/theme3.xml><?xml version="1.0" encoding="utf-8"?>
<a:theme xmlns:a="http://schemas.openxmlformats.org/drawingml/2006/main" name="1_Presentation1 minimal">
  <a:themeElements>
    <a:clrScheme name="BSI">
      <a:dk1>
        <a:srgbClr val="000000"/>
      </a:dk1>
      <a:lt1>
        <a:srgbClr val="FFFFFF"/>
      </a:lt1>
      <a:dk2>
        <a:srgbClr val="FF2B1F"/>
      </a:dk2>
      <a:lt2>
        <a:srgbClr val="FFFFFF"/>
      </a:lt2>
      <a:accent1>
        <a:srgbClr val="FF2B1F"/>
      </a:accent1>
      <a:accent2>
        <a:srgbClr val="007D8A"/>
      </a:accent2>
      <a:accent3>
        <a:srgbClr val="00A3AD"/>
      </a:accent3>
      <a:accent4>
        <a:srgbClr val="6F6F6F"/>
      </a:accent4>
      <a:accent5>
        <a:srgbClr val="9B9B9B"/>
      </a:accent5>
      <a:accent6>
        <a:srgbClr val="E6F6F7"/>
      </a:accent6>
      <a:hlink>
        <a:srgbClr val="0563C1"/>
      </a:hlink>
      <a:folHlink>
        <a:srgbClr val="954F72"/>
      </a:folHlink>
    </a:clrScheme>
    <a:fontScheme name="BSI">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8AD66D6F-C1CD-49F0-85FB-E3ACE22E9D75}" vid="{EA29A28E-D7EF-4F56-8FEC-DC514FF8BF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3463</Words>
  <Application>Microsoft Office PowerPoint</Application>
  <PresentationFormat>Widescreen</PresentationFormat>
  <Paragraphs>548</Paragraphs>
  <Slides>42</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Calibri Light</vt:lpstr>
      <vt:lpstr>Tahoma</vt:lpstr>
      <vt:lpstr>Times New Roman</vt:lpstr>
      <vt:lpstr>Wingdings</vt:lpstr>
      <vt:lpstr>Office Theme</vt:lpstr>
      <vt:lpstr>Presentation1 minimal</vt:lpstr>
      <vt:lpstr>1_Presentation1 minimal</vt:lpstr>
      <vt:lpstr>PowerPoint Presentation</vt:lpstr>
      <vt:lpstr>PowerPoint Presentation</vt:lpstr>
      <vt:lpstr>PowerPoint Presentation</vt:lpstr>
      <vt:lpstr>PowerPoint Presentation</vt:lpstr>
      <vt:lpstr>MDR Transition (Article 120)</vt:lpstr>
      <vt:lpstr>Transition timelines</vt:lpstr>
      <vt:lpstr>PowerPoint Presentation</vt:lpstr>
      <vt:lpstr>PowerPoint Presentation</vt:lpstr>
      <vt:lpstr>PowerPoint Presentation</vt:lpstr>
      <vt:lpstr>PowerPoint Presentation</vt:lpstr>
      <vt:lpstr>European Medical Device Regulations 2017/745 Scope</vt:lpstr>
      <vt:lpstr>European Medical Device Regulations 2017/745 Scope</vt:lpstr>
      <vt:lpstr>European Medical Device Regulations 2017/745 Scope</vt:lpstr>
      <vt:lpstr>European Medical Device Regulations 2017/745 Scope</vt:lpstr>
      <vt:lpstr>European Medical Device Regulations 2017/745 Scope</vt:lpstr>
      <vt:lpstr>European Medical Device Regulations 2017/745 Scope</vt:lpstr>
      <vt:lpstr>PowerPoint Presentation</vt:lpstr>
      <vt:lpstr>Differences: Regulation GSPRs vs Directive ERs</vt:lpstr>
      <vt:lpstr>MDR Annex I: General Safety and Performance Requirements</vt:lpstr>
      <vt:lpstr>Annex I – Safety &amp; Performance Requirements</vt:lpstr>
      <vt:lpstr>Annex I – Safety &amp; Performance Requirements</vt:lpstr>
      <vt:lpstr>Annex I – Safety &amp; Performance Requirements</vt:lpstr>
      <vt:lpstr>Annex I – Safety &amp; Performance Requirements</vt:lpstr>
      <vt:lpstr>Annex I – Safety &amp; Performance Requirements</vt:lpstr>
      <vt:lpstr>Clinical Evaluation Snapshot of changes</vt:lpstr>
      <vt:lpstr>Snapshot of changes</vt:lpstr>
      <vt:lpstr>Snapshot of changes</vt:lpstr>
      <vt:lpstr>Clinical evaluation consultation procedure (Article 55)</vt:lpstr>
      <vt:lpstr>Requirements for SSCP</vt:lpstr>
      <vt:lpstr>PowerPoint Presentation</vt:lpstr>
      <vt:lpstr>MDR/IVDR Requirements for technical documentation</vt:lpstr>
      <vt:lpstr>MDR/IVDR Requirements for technical documentation</vt:lpstr>
      <vt:lpstr>MDR/IVDR Requirements for technical documentation</vt:lpstr>
      <vt:lpstr>Conformity Assessment – EU Regulation</vt:lpstr>
      <vt:lpstr>Existing client MDR Transitions</vt:lpstr>
      <vt:lpstr>Existing Client Transitions (Proposed as per MDP4200 draft)</vt:lpstr>
      <vt:lpstr>New Manufacturer - MDR Applications</vt:lpstr>
      <vt:lpstr>Initial applications – New Manufacturers – QMS &amp; Micro</vt:lpstr>
      <vt:lpstr>Initial applications – New Manufacturers – Technical</vt:lpstr>
      <vt:lpstr>Regulation EU 2017/745 – Conformity Assessment</vt:lpstr>
      <vt:lpstr>Regulation EU 2017/745 – Conformity Assessment</vt:lpstr>
      <vt:lpstr>Any questions?  Q&amp;A Session later</vt:lpstr>
    </vt:vector>
  </TitlesOfParts>
  <Company>British Standards Institution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Jayanth Katta</dc:creator>
  <cp:lastModifiedBy>Damon Williams</cp:lastModifiedBy>
  <cp:revision>33</cp:revision>
  <dcterms:created xsi:type="dcterms:W3CDTF">2017-06-09T09:23:05Z</dcterms:created>
  <dcterms:modified xsi:type="dcterms:W3CDTF">2019-07-02T14:25:58Z</dcterms:modified>
</cp:coreProperties>
</file>