
<file path=[Content_Types].xml><?xml version="1.0" encoding="utf-8"?>
<Types xmlns="http://schemas.openxmlformats.org/package/2006/content-types">
  <Default Extension="emf" ContentType="image/x-emf"/>
  <Default Extension="jpeg" ContentType="image/jpeg"/>
  <Default Extension="jp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slideshow.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slides/slide54.xml" ContentType="application/vnd.openxmlformats-officedocument.presentationml.slide+xml"/>
  <Override PartName="/ppt/slides/slide55.xml" ContentType="application/vnd.openxmlformats-officedocument.presentationml.slide+xml"/>
  <Override PartName="/ppt/slides/slide56.xml" ContentType="application/vnd.openxmlformats-officedocument.presentationml.slide+xml"/>
  <Override PartName="/ppt/slides/slide57.xml" ContentType="application/vnd.openxmlformats-officedocument.presentationml.slide+xml"/>
  <Override PartName="/ppt/slides/slide58.xml" ContentType="application/vnd.openxmlformats-officedocument.presentationml.slide+xml"/>
  <Override PartName="/ppt/slides/slide59.xml" ContentType="application/vnd.openxmlformats-officedocument.presentationml.slide+xml"/>
  <Override PartName="/ppt/slides/slide60.xml" ContentType="application/vnd.openxmlformats-officedocument.presentationml.slide+xml"/>
  <Override PartName="/ppt/slides/slide61.xml" ContentType="application/vnd.openxmlformats-officedocument.presentationml.slide+xml"/>
  <Override PartName="/ppt/slides/slide62.xml" ContentType="application/vnd.openxmlformats-officedocument.presentationml.slide+xml"/>
  <Override PartName="/ppt/slides/slide63.xml" ContentType="application/vnd.openxmlformats-officedocument.presentationml.slide+xml"/>
  <Override PartName="/ppt/slides/slide64.xml" ContentType="application/vnd.openxmlformats-officedocument.presentationml.slide+xml"/>
  <Override PartName="/ppt/slides/slide65.xml" ContentType="application/vnd.openxmlformats-officedocument.presentationml.slide+xml"/>
  <Override PartName="/ppt/notesMasters/notesMaster1.xml" ContentType="application/vnd.openxmlformats-officedocument.presentationml.notesMaster+xml"/>
  <Override PartName="/ppt/commentAuthors.xml" ContentType="application/vnd.openxmlformats-officedocument.presentationml.commentAuthor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erverZoom="100000" strictFirstAndLastChars="0" saveSubsetFonts="1">
  <p:sldMasterIdLst>
    <p:sldMasterId id="2147483672" r:id="rId1"/>
    <p:sldMasterId id="2147483696" r:id="rId2"/>
  </p:sldMasterIdLst>
  <p:notesMasterIdLst>
    <p:notesMasterId r:id="rId68"/>
  </p:notesMasterIdLst>
  <p:sldIdLst>
    <p:sldId id="256" r:id="rId3"/>
    <p:sldId id="310" r:id="rId4"/>
    <p:sldId id="257" r:id="rId5"/>
    <p:sldId id="258" r:id="rId6"/>
    <p:sldId id="259" r:id="rId7"/>
    <p:sldId id="260" r:id="rId8"/>
    <p:sldId id="261" r:id="rId9"/>
    <p:sldId id="262" r:id="rId10"/>
    <p:sldId id="263" r:id="rId11"/>
    <p:sldId id="264" r:id="rId12"/>
    <p:sldId id="265" r:id="rId13"/>
    <p:sldId id="266" r:id="rId14"/>
    <p:sldId id="271" r:id="rId15"/>
    <p:sldId id="285" r:id="rId16"/>
    <p:sldId id="302" r:id="rId17"/>
    <p:sldId id="303" r:id="rId18"/>
    <p:sldId id="304" r:id="rId19"/>
    <p:sldId id="305" r:id="rId20"/>
    <p:sldId id="269" r:id="rId21"/>
    <p:sldId id="267" r:id="rId22"/>
    <p:sldId id="268" r:id="rId23"/>
    <p:sldId id="286" r:id="rId24"/>
    <p:sldId id="287" r:id="rId25"/>
    <p:sldId id="290" r:id="rId26"/>
    <p:sldId id="306" r:id="rId27"/>
    <p:sldId id="311" r:id="rId28"/>
    <p:sldId id="312" r:id="rId29"/>
    <p:sldId id="313" r:id="rId30"/>
    <p:sldId id="314" r:id="rId31"/>
    <p:sldId id="315" r:id="rId32"/>
    <p:sldId id="289" r:id="rId33"/>
    <p:sldId id="274" r:id="rId34"/>
    <p:sldId id="299" r:id="rId35"/>
    <p:sldId id="320" r:id="rId36"/>
    <p:sldId id="273" r:id="rId37"/>
    <p:sldId id="275" r:id="rId38"/>
    <p:sldId id="288" r:id="rId39"/>
    <p:sldId id="316" r:id="rId40"/>
    <p:sldId id="317" r:id="rId41"/>
    <p:sldId id="291" r:id="rId42"/>
    <p:sldId id="292" r:id="rId43"/>
    <p:sldId id="293" r:id="rId44"/>
    <p:sldId id="318" r:id="rId45"/>
    <p:sldId id="294" r:id="rId46"/>
    <p:sldId id="295" r:id="rId47"/>
    <p:sldId id="298" r:id="rId48"/>
    <p:sldId id="280" r:id="rId49"/>
    <p:sldId id="300" r:id="rId50"/>
    <p:sldId id="301" r:id="rId51"/>
    <p:sldId id="277" r:id="rId52"/>
    <p:sldId id="278" r:id="rId53"/>
    <p:sldId id="279" r:id="rId54"/>
    <p:sldId id="319" r:id="rId55"/>
    <p:sldId id="308" r:id="rId56"/>
    <p:sldId id="309" r:id="rId57"/>
    <p:sldId id="328" r:id="rId58"/>
    <p:sldId id="322" r:id="rId59"/>
    <p:sldId id="325" r:id="rId60"/>
    <p:sldId id="323" r:id="rId61"/>
    <p:sldId id="324" r:id="rId62"/>
    <p:sldId id="326" r:id="rId63"/>
    <p:sldId id="327" r:id="rId64"/>
    <p:sldId id="281" r:id="rId65"/>
    <p:sldId id="283" r:id="rId66"/>
    <p:sldId id="284" r:id="rId67"/>
  </p:sldIdLst>
  <p:sldSz cx="17340263" cy="9753600"/>
  <p:notesSz cx="6858000" cy="9144000"/>
  <p:defaultTextStyle>
    <a:defPPr>
      <a:defRPr lang="de-DE"/>
    </a:defPPr>
    <a:lvl1pPr algn="ctr" defTabSz="584170" rtl="0" fontAlgn="base" hangingPunct="0">
      <a:spcBef>
        <a:spcPct val="0"/>
      </a:spcBef>
      <a:spcAft>
        <a:spcPct val="0"/>
      </a:spcAft>
      <a:defRPr sz="3600" kern="1200">
        <a:solidFill>
          <a:srgbClr val="000000"/>
        </a:solidFill>
        <a:latin typeface="Helvetica Light" charset="0"/>
        <a:ea typeface="Helvetica Light" charset="0"/>
        <a:cs typeface="Helvetica Light" charset="0"/>
        <a:sym typeface="Helvetica Light" charset="0"/>
      </a:defRPr>
    </a:lvl1pPr>
    <a:lvl2pPr marL="342882" indent="114294" algn="ctr" defTabSz="584170" rtl="0" fontAlgn="base" hangingPunct="0">
      <a:spcBef>
        <a:spcPct val="0"/>
      </a:spcBef>
      <a:spcAft>
        <a:spcPct val="0"/>
      </a:spcAft>
      <a:defRPr sz="3600" kern="1200">
        <a:solidFill>
          <a:srgbClr val="000000"/>
        </a:solidFill>
        <a:latin typeface="Helvetica Light" charset="0"/>
        <a:ea typeface="Helvetica Light" charset="0"/>
        <a:cs typeface="Helvetica Light" charset="0"/>
        <a:sym typeface="Helvetica Light" charset="0"/>
      </a:defRPr>
    </a:lvl2pPr>
    <a:lvl3pPr marL="685765" indent="228589" algn="ctr" defTabSz="584170" rtl="0" fontAlgn="base" hangingPunct="0">
      <a:spcBef>
        <a:spcPct val="0"/>
      </a:spcBef>
      <a:spcAft>
        <a:spcPct val="0"/>
      </a:spcAft>
      <a:defRPr sz="3600" kern="1200">
        <a:solidFill>
          <a:srgbClr val="000000"/>
        </a:solidFill>
        <a:latin typeface="Helvetica Light" charset="0"/>
        <a:ea typeface="Helvetica Light" charset="0"/>
        <a:cs typeface="Helvetica Light" charset="0"/>
        <a:sym typeface="Helvetica Light" charset="0"/>
      </a:defRPr>
    </a:lvl3pPr>
    <a:lvl4pPr marL="1028647" indent="342882" algn="ctr" defTabSz="584170" rtl="0" fontAlgn="base" hangingPunct="0">
      <a:spcBef>
        <a:spcPct val="0"/>
      </a:spcBef>
      <a:spcAft>
        <a:spcPct val="0"/>
      </a:spcAft>
      <a:defRPr sz="3600" kern="1200">
        <a:solidFill>
          <a:srgbClr val="000000"/>
        </a:solidFill>
        <a:latin typeface="Helvetica Light" charset="0"/>
        <a:ea typeface="Helvetica Light" charset="0"/>
        <a:cs typeface="Helvetica Light" charset="0"/>
        <a:sym typeface="Helvetica Light" charset="0"/>
      </a:defRPr>
    </a:lvl4pPr>
    <a:lvl5pPr marL="1371530" indent="457176" algn="ctr" defTabSz="584170" rtl="0" fontAlgn="base" hangingPunct="0">
      <a:spcBef>
        <a:spcPct val="0"/>
      </a:spcBef>
      <a:spcAft>
        <a:spcPct val="0"/>
      </a:spcAft>
      <a:defRPr sz="3600" kern="1200">
        <a:solidFill>
          <a:srgbClr val="000000"/>
        </a:solidFill>
        <a:latin typeface="Helvetica Light" charset="0"/>
        <a:ea typeface="Helvetica Light" charset="0"/>
        <a:cs typeface="Helvetica Light" charset="0"/>
        <a:sym typeface="Helvetica Light" charset="0"/>
      </a:defRPr>
    </a:lvl5pPr>
    <a:lvl6pPr marL="2285884" algn="l" defTabSz="914354" rtl="0" eaLnBrk="1" latinLnBrk="0" hangingPunct="1">
      <a:defRPr sz="3600" kern="1200">
        <a:solidFill>
          <a:srgbClr val="000000"/>
        </a:solidFill>
        <a:latin typeface="Helvetica Light" charset="0"/>
        <a:ea typeface="Helvetica Light" charset="0"/>
        <a:cs typeface="Helvetica Light" charset="0"/>
        <a:sym typeface="Helvetica Light" charset="0"/>
      </a:defRPr>
    </a:lvl6pPr>
    <a:lvl7pPr marL="2743060" algn="l" defTabSz="914354" rtl="0" eaLnBrk="1" latinLnBrk="0" hangingPunct="1">
      <a:defRPr sz="3600" kern="1200">
        <a:solidFill>
          <a:srgbClr val="000000"/>
        </a:solidFill>
        <a:latin typeface="Helvetica Light" charset="0"/>
        <a:ea typeface="Helvetica Light" charset="0"/>
        <a:cs typeface="Helvetica Light" charset="0"/>
        <a:sym typeface="Helvetica Light" charset="0"/>
      </a:defRPr>
    </a:lvl7pPr>
    <a:lvl8pPr marL="3200236" algn="l" defTabSz="914354" rtl="0" eaLnBrk="1" latinLnBrk="0" hangingPunct="1">
      <a:defRPr sz="3600" kern="1200">
        <a:solidFill>
          <a:srgbClr val="000000"/>
        </a:solidFill>
        <a:latin typeface="Helvetica Light" charset="0"/>
        <a:ea typeface="Helvetica Light" charset="0"/>
        <a:cs typeface="Helvetica Light" charset="0"/>
        <a:sym typeface="Helvetica Light" charset="0"/>
      </a:defRPr>
    </a:lvl8pPr>
    <a:lvl9pPr marL="3657413" algn="l" defTabSz="914354" rtl="0" eaLnBrk="1" latinLnBrk="0" hangingPunct="1">
      <a:defRPr sz="3600" kern="1200">
        <a:solidFill>
          <a:srgbClr val="000000"/>
        </a:solidFill>
        <a:latin typeface="Helvetica Light" charset="0"/>
        <a:ea typeface="Helvetica Light" charset="0"/>
        <a:cs typeface="Helvetica Light" charset="0"/>
        <a:sym typeface="Helvetica Light" charset="0"/>
      </a:defRPr>
    </a:lvl9pPr>
  </p:defaultTextStyle>
  <p:extLst>
    <p:ext uri="{EFAFB233-063F-42B5-8137-9DF3F51BA10A}">
      <p15:sldGuideLst xmlns:p15="http://schemas.microsoft.com/office/powerpoint/2012/main">
        <p15:guide id="1" orient="horz" pos="3072" userDrawn="1">
          <p15:clr>
            <a:srgbClr val="A4A3A4"/>
          </p15:clr>
        </p15:guide>
        <p15:guide id="2" pos="5462" userDrawn="1">
          <p15:clr>
            <a:srgbClr val="A4A3A4"/>
          </p15:clr>
        </p15:guide>
      </p15:sldGuideLst>
    </p:ext>
  </p:extLst>
</p:presentation>
</file>

<file path=ppt/commentAuthors.xml><?xml version="1.0" encoding="utf-8"?>
<p:cmAuthorLst xmlns:a="http://schemas.openxmlformats.org/drawingml/2006/main" xmlns:r="http://schemas.openxmlformats.org/officeDocument/2006/relationships" xmlns:p="http://schemas.openxmlformats.org/presentationml/2006/main">
  <p:cmAuthor id="1" name="Gunnar Bida" initials="GB" lastIdx="1" clrIdx="0">
    <p:extLst>
      <p:ext uri="{19B8F6BF-5375-455C-9EA6-DF929625EA0E}">
        <p15:presenceInfo xmlns:p15="http://schemas.microsoft.com/office/powerpoint/2012/main" userId="S::gunnar.bida@mipm.com::51c13afd-2fe5-4773-9257-6e2cf0645bba" providerId="AD"/>
      </p:ext>
    </p:extLst>
  </p:cmAuthor>
  <p:cmAuthor id="2" name="Manuel Tiefenbeck" initials="MT" lastIdx="1" clrIdx="1">
    <p:extLst>
      <p:ext uri="{19B8F6BF-5375-455C-9EA6-DF929625EA0E}">
        <p15:presenceInfo xmlns:p15="http://schemas.microsoft.com/office/powerpoint/2012/main" userId="S::manuel.tiefenbeck@mipm.com::7de6aa3d-81a7-428a-bbb3-6541a984aacd" providerId="AD"/>
      </p:ext>
    </p:extLst>
  </p:cmAuthor>
</p:cmAuthorLst>
</file>

<file path=ppt/presProps.xml><?xml version="1.0" encoding="utf-8"?>
<p:presentationPr xmlns:a="http://schemas.openxmlformats.org/drawingml/2006/main" xmlns:r="http://schemas.openxmlformats.org/officeDocument/2006/relationships" xmlns:p="http://schemas.openxmlformats.org/presentationml/2006/main">
  <p:showPr showNarration="1" useTimings="0">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a:tblStyle styleId="{5C22544A-7EE6-4342-B048-85BDC9FD1C3A}" styleName="Mittlere Formatvorlage 2 - Akz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p:cViewPr varScale="1">
        <p:scale>
          <a:sx n="73" d="100"/>
          <a:sy n="73" d="100"/>
        </p:scale>
        <p:origin x="816" y="72"/>
      </p:cViewPr>
      <p:guideLst>
        <p:guide orient="horz" pos="3072"/>
        <p:guide pos="5462"/>
      </p:guideLst>
    </p:cSldViewPr>
  </p:slideViewPr>
  <p:notesTextViewPr>
    <p:cViewPr>
      <p:scale>
        <a:sx n="3" d="2"/>
        <a:sy n="3" d="2"/>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1.xml"/><Relationship Id="rId18" Type="http://schemas.openxmlformats.org/officeDocument/2006/relationships/slide" Target="slides/slide16.xml"/><Relationship Id="rId26" Type="http://schemas.openxmlformats.org/officeDocument/2006/relationships/slide" Target="slides/slide24.xml"/><Relationship Id="rId39" Type="http://schemas.openxmlformats.org/officeDocument/2006/relationships/slide" Target="slides/slide37.xml"/><Relationship Id="rId21" Type="http://schemas.openxmlformats.org/officeDocument/2006/relationships/slide" Target="slides/slide19.xml"/><Relationship Id="rId34" Type="http://schemas.openxmlformats.org/officeDocument/2006/relationships/slide" Target="slides/slide32.xml"/><Relationship Id="rId42" Type="http://schemas.openxmlformats.org/officeDocument/2006/relationships/slide" Target="slides/slide40.xml"/><Relationship Id="rId47" Type="http://schemas.openxmlformats.org/officeDocument/2006/relationships/slide" Target="slides/slide45.xml"/><Relationship Id="rId50" Type="http://schemas.openxmlformats.org/officeDocument/2006/relationships/slide" Target="slides/slide48.xml"/><Relationship Id="rId55" Type="http://schemas.openxmlformats.org/officeDocument/2006/relationships/slide" Target="slides/slide53.xml"/><Relationship Id="rId63" Type="http://schemas.openxmlformats.org/officeDocument/2006/relationships/slide" Target="slides/slide61.xml"/><Relationship Id="rId68" Type="http://schemas.openxmlformats.org/officeDocument/2006/relationships/notesMaster" Target="notesMasters/notesMaster1.xml"/><Relationship Id="rId7" Type="http://schemas.openxmlformats.org/officeDocument/2006/relationships/slide" Target="slides/slide5.xml"/><Relationship Id="rId71" Type="http://schemas.openxmlformats.org/officeDocument/2006/relationships/viewProps" Target="viewProps.xml"/><Relationship Id="rId2" Type="http://schemas.openxmlformats.org/officeDocument/2006/relationships/slideMaster" Target="slideMasters/slideMaster2.xml"/><Relationship Id="rId16" Type="http://schemas.openxmlformats.org/officeDocument/2006/relationships/slide" Target="slides/slide14.xml"/><Relationship Id="rId29" Type="http://schemas.openxmlformats.org/officeDocument/2006/relationships/slide" Target="slides/slide27.xml"/><Relationship Id="rId11" Type="http://schemas.openxmlformats.org/officeDocument/2006/relationships/slide" Target="slides/slide9.xml"/><Relationship Id="rId24" Type="http://schemas.openxmlformats.org/officeDocument/2006/relationships/slide" Target="slides/slide22.xml"/><Relationship Id="rId32" Type="http://schemas.openxmlformats.org/officeDocument/2006/relationships/slide" Target="slides/slide30.xml"/><Relationship Id="rId37" Type="http://schemas.openxmlformats.org/officeDocument/2006/relationships/slide" Target="slides/slide35.xml"/><Relationship Id="rId40" Type="http://schemas.openxmlformats.org/officeDocument/2006/relationships/slide" Target="slides/slide38.xml"/><Relationship Id="rId45" Type="http://schemas.openxmlformats.org/officeDocument/2006/relationships/slide" Target="slides/slide43.xml"/><Relationship Id="rId53" Type="http://schemas.openxmlformats.org/officeDocument/2006/relationships/slide" Target="slides/slide51.xml"/><Relationship Id="rId58" Type="http://schemas.openxmlformats.org/officeDocument/2006/relationships/slide" Target="slides/slide56.xml"/><Relationship Id="rId66" Type="http://schemas.openxmlformats.org/officeDocument/2006/relationships/slide" Target="slides/slide64.xml"/><Relationship Id="rId5" Type="http://schemas.openxmlformats.org/officeDocument/2006/relationships/slide" Target="slides/slide3.xml"/><Relationship Id="rId15" Type="http://schemas.openxmlformats.org/officeDocument/2006/relationships/slide" Target="slides/slide13.xml"/><Relationship Id="rId23" Type="http://schemas.openxmlformats.org/officeDocument/2006/relationships/slide" Target="slides/slide21.xml"/><Relationship Id="rId28" Type="http://schemas.openxmlformats.org/officeDocument/2006/relationships/slide" Target="slides/slide26.xml"/><Relationship Id="rId36" Type="http://schemas.openxmlformats.org/officeDocument/2006/relationships/slide" Target="slides/slide34.xml"/><Relationship Id="rId49" Type="http://schemas.openxmlformats.org/officeDocument/2006/relationships/slide" Target="slides/slide47.xml"/><Relationship Id="rId57" Type="http://schemas.openxmlformats.org/officeDocument/2006/relationships/slide" Target="slides/slide55.xml"/><Relationship Id="rId61" Type="http://schemas.openxmlformats.org/officeDocument/2006/relationships/slide" Target="slides/slide59.xml"/><Relationship Id="rId10" Type="http://schemas.openxmlformats.org/officeDocument/2006/relationships/slide" Target="slides/slide8.xml"/><Relationship Id="rId19" Type="http://schemas.openxmlformats.org/officeDocument/2006/relationships/slide" Target="slides/slide17.xml"/><Relationship Id="rId31" Type="http://schemas.openxmlformats.org/officeDocument/2006/relationships/slide" Target="slides/slide29.xml"/><Relationship Id="rId44" Type="http://schemas.openxmlformats.org/officeDocument/2006/relationships/slide" Target="slides/slide42.xml"/><Relationship Id="rId52" Type="http://schemas.openxmlformats.org/officeDocument/2006/relationships/slide" Target="slides/slide50.xml"/><Relationship Id="rId60" Type="http://schemas.openxmlformats.org/officeDocument/2006/relationships/slide" Target="slides/slide58.xml"/><Relationship Id="rId65" Type="http://schemas.openxmlformats.org/officeDocument/2006/relationships/slide" Target="slides/slide63.xml"/><Relationship Id="rId73" Type="http://schemas.openxmlformats.org/officeDocument/2006/relationships/tableStyles" Target="tableStyles.xml"/><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slide" Target="slides/slide12.xml"/><Relationship Id="rId22" Type="http://schemas.openxmlformats.org/officeDocument/2006/relationships/slide" Target="slides/slide20.xml"/><Relationship Id="rId27" Type="http://schemas.openxmlformats.org/officeDocument/2006/relationships/slide" Target="slides/slide25.xml"/><Relationship Id="rId30" Type="http://schemas.openxmlformats.org/officeDocument/2006/relationships/slide" Target="slides/slide28.xml"/><Relationship Id="rId35" Type="http://schemas.openxmlformats.org/officeDocument/2006/relationships/slide" Target="slides/slide33.xml"/><Relationship Id="rId43" Type="http://schemas.openxmlformats.org/officeDocument/2006/relationships/slide" Target="slides/slide41.xml"/><Relationship Id="rId48" Type="http://schemas.openxmlformats.org/officeDocument/2006/relationships/slide" Target="slides/slide46.xml"/><Relationship Id="rId56" Type="http://schemas.openxmlformats.org/officeDocument/2006/relationships/slide" Target="slides/slide54.xml"/><Relationship Id="rId64" Type="http://schemas.openxmlformats.org/officeDocument/2006/relationships/slide" Target="slides/slide62.xml"/><Relationship Id="rId69" Type="http://schemas.openxmlformats.org/officeDocument/2006/relationships/commentAuthors" Target="commentAuthors.xml"/><Relationship Id="rId8" Type="http://schemas.openxmlformats.org/officeDocument/2006/relationships/slide" Target="slides/slide6.xml"/><Relationship Id="rId51" Type="http://schemas.openxmlformats.org/officeDocument/2006/relationships/slide" Target="slides/slide49.xml"/><Relationship Id="rId72" Type="http://schemas.openxmlformats.org/officeDocument/2006/relationships/theme" Target="theme/theme1.xml"/><Relationship Id="rId3" Type="http://schemas.openxmlformats.org/officeDocument/2006/relationships/slide" Target="slides/slide1.xml"/><Relationship Id="rId12" Type="http://schemas.openxmlformats.org/officeDocument/2006/relationships/slide" Target="slides/slide10.xml"/><Relationship Id="rId17" Type="http://schemas.openxmlformats.org/officeDocument/2006/relationships/slide" Target="slides/slide15.xml"/><Relationship Id="rId25" Type="http://schemas.openxmlformats.org/officeDocument/2006/relationships/slide" Target="slides/slide23.xml"/><Relationship Id="rId33" Type="http://schemas.openxmlformats.org/officeDocument/2006/relationships/slide" Target="slides/slide31.xml"/><Relationship Id="rId38" Type="http://schemas.openxmlformats.org/officeDocument/2006/relationships/slide" Target="slides/slide36.xml"/><Relationship Id="rId46" Type="http://schemas.openxmlformats.org/officeDocument/2006/relationships/slide" Target="slides/slide44.xml"/><Relationship Id="rId59" Type="http://schemas.openxmlformats.org/officeDocument/2006/relationships/slide" Target="slides/slide57.xml"/><Relationship Id="rId67" Type="http://schemas.openxmlformats.org/officeDocument/2006/relationships/slide" Target="slides/slide65.xml"/><Relationship Id="rId20" Type="http://schemas.openxmlformats.org/officeDocument/2006/relationships/slide" Target="slides/slide18.xml"/><Relationship Id="rId41" Type="http://schemas.openxmlformats.org/officeDocument/2006/relationships/slide" Target="slides/slide39.xml"/><Relationship Id="rId54" Type="http://schemas.openxmlformats.org/officeDocument/2006/relationships/slide" Target="slides/slide52.xml"/><Relationship Id="rId62" Type="http://schemas.openxmlformats.org/officeDocument/2006/relationships/slide" Target="slides/slide60.xml"/><Relationship Id="rId70" Type="http://schemas.openxmlformats.org/officeDocument/2006/relationships/presProps" Target="presProps.xml"/><Relationship Id="rId1" Type="http://schemas.openxmlformats.org/officeDocument/2006/relationships/slideMaster" Target="slideMasters/slideMaster1.xml"/><Relationship Id="rId6" Type="http://schemas.openxmlformats.org/officeDocument/2006/relationships/slide" Target="slides/slide4.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31746" name="Rectangle 1"/>
          <p:cNvSpPr>
            <a:spLocks noGrp="1" noRot="1" noChangeAspect="1"/>
          </p:cNvSpPr>
          <p:nvPr>
            <p:ph type="sldImg" idx="2"/>
          </p:nvPr>
        </p:nvSpPr>
        <p:spPr bwMode="auto">
          <a:xfrm>
            <a:off x="381000" y="685800"/>
            <a:ext cx="6096000" cy="3429000"/>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cap="rnd">
                <a:solidFill>
                  <a:srgbClr val="000000"/>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sp>
      <p:sp>
        <p:nvSpPr>
          <p:cNvPr id="2050" name="Rectangle 2"/>
          <p:cNvSpPr>
            <a:spLocks noGrp="1"/>
          </p:cNvSpPr>
          <p:nvPr>
            <p:ph type="body" sz="quarter" idx="3"/>
          </p:nvPr>
        </p:nvSpPr>
        <p:spPr bwMode="auto">
          <a:xfrm>
            <a:off x="914400" y="4343400"/>
            <a:ext cx="5029200" cy="4114800"/>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cap="rnd" cmpd="sng">
                <a:solidFill>
                  <a:srgbClr val="000000"/>
                </a:solidFill>
                <a:prstDash val="solid"/>
                <a:round/>
                <a:headEnd type="none" w="med" len="med"/>
                <a:tailEnd type="none" w="med" len="me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vert="horz" wrap="square" lIns="91440" tIns="45720" rIns="91440" bIns="45720" numCol="1" anchor="t" anchorCtr="0" compatLnSpc="1">
            <a:prstTxWarp prst="textNoShape">
              <a:avLst/>
            </a:prstTxWarp>
          </a:bodyPr>
          <a:lstStyle/>
          <a:p>
            <a:pPr lvl="0"/>
            <a:r>
              <a:rPr lang="de-DE" noProof="0">
                <a:sym typeface="Noteworthy Bold" charset="0"/>
              </a:rPr>
              <a:t>Click to edit Master text styles</a:t>
            </a:r>
          </a:p>
          <a:p>
            <a:pPr lvl="1"/>
            <a:r>
              <a:rPr lang="de-DE" noProof="0">
                <a:sym typeface="Noteworthy Bold" charset="0"/>
              </a:rPr>
              <a:t>Second level</a:t>
            </a:r>
          </a:p>
          <a:p>
            <a:pPr lvl="2"/>
            <a:r>
              <a:rPr lang="de-DE" noProof="0">
                <a:sym typeface="Noteworthy Bold" charset="0"/>
              </a:rPr>
              <a:t>Third level</a:t>
            </a:r>
          </a:p>
          <a:p>
            <a:pPr lvl="3"/>
            <a:r>
              <a:rPr lang="de-DE" noProof="0">
                <a:sym typeface="Noteworthy Bold" charset="0"/>
              </a:rPr>
              <a:t>Fourth level</a:t>
            </a:r>
          </a:p>
          <a:p>
            <a:pPr lvl="4"/>
            <a:r>
              <a:rPr lang="de-DE" noProof="0">
                <a:sym typeface="Noteworthy Bold" charset="0"/>
              </a:rPr>
              <a:t>Fifth level</a:t>
            </a:r>
          </a:p>
        </p:txBody>
      </p:sp>
    </p:spTree>
    <p:extLst>
      <p:ext uri="{BB962C8B-B14F-4D97-AF65-F5344CB8AC3E}">
        <p14:creationId xmlns:p14="http://schemas.microsoft.com/office/powerpoint/2010/main" val="2685802045"/>
      </p:ext>
    </p:extLst>
  </p:cSld>
  <p:clrMap bg1="lt1" tx1="dk1" bg2="lt2" tx2="dk2" accent1="accent1" accent2="accent2" accent3="accent3" accent4="accent4" accent5="accent5" accent6="accent6" hlink="hlink" folHlink="folHlink"/>
  <p:notesStyle>
    <a:lvl1pPr algn="l" defTabSz="457176" rtl="0" eaLnBrk="0" fontAlgn="base" hangingPunct="0">
      <a:lnSpc>
        <a:spcPts val="3500"/>
      </a:lnSpc>
      <a:spcBef>
        <a:spcPct val="0"/>
      </a:spcBef>
      <a:spcAft>
        <a:spcPct val="0"/>
      </a:spcAft>
      <a:defRPr sz="2400" kern="1200">
        <a:solidFill>
          <a:srgbClr val="572E2D"/>
        </a:solidFill>
        <a:latin typeface="Noteworthy Bold" charset="0"/>
        <a:ea typeface="Noteworthy Bold" charset="0"/>
        <a:cs typeface="Noteworthy Bold" charset="0"/>
        <a:sym typeface="Noteworthy Bold" charset="0"/>
      </a:defRPr>
    </a:lvl1pPr>
    <a:lvl2pPr marL="342882" algn="l" defTabSz="457176" rtl="0" eaLnBrk="0" fontAlgn="base" hangingPunct="0">
      <a:lnSpc>
        <a:spcPts val="3500"/>
      </a:lnSpc>
      <a:spcBef>
        <a:spcPct val="0"/>
      </a:spcBef>
      <a:spcAft>
        <a:spcPct val="0"/>
      </a:spcAft>
      <a:defRPr sz="2400" kern="1200">
        <a:solidFill>
          <a:srgbClr val="572E2D"/>
        </a:solidFill>
        <a:latin typeface="Noteworthy Bold" charset="0"/>
        <a:ea typeface="Noteworthy Bold" charset="0"/>
        <a:cs typeface="Noteworthy Bold" charset="0"/>
        <a:sym typeface="Noteworthy Bold" charset="0"/>
      </a:defRPr>
    </a:lvl2pPr>
    <a:lvl3pPr marL="685765" algn="l" defTabSz="457176" rtl="0" eaLnBrk="0" fontAlgn="base" hangingPunct="0">
      <a:lnSpc>
        <a:spcPts val="3500"/>
      </a:lnSpc>
      <a:spcBef>
        <a:spcPct val="0"/>
      </a:spcBef>
      <a:spcAft>
        <a:spcPct val="0"/>
      </a:spcAft>
      <a:defRPr sz="2400" kern="1200">
        <a:solidFill>
          <a:srgbClr val="572E2D"/>
        </a:solidFill>
        <a:latin typeface="Noteworthy Bold" charset="0"/>
        <a:ea typeface="Noteworthy Bold" charset="0"/>
        <a:cs typeface="Noteworthy Bold" charset="0"/>
        <a:sym typeface="Noteworthy Bold" charset="0"/>
      </a:defRPr>
    </a:lvl3pPr>
    <a:lvl4pPr marL="1028647" algn="l" defTabSz="457176" rtl="0" eaLnBrk="0" fontAlgn="base" hangingPunct="0">
      <a:lnSpc>
        <a:spcPts val="3500"/>
      </a:lnSpc>
      <a:spcBef>
        <a:spcPct val="0"/>
      </a:spcBef>
      <a:spcAft>
        <a:spcPct val="0"/>
      </a:spcAft>
      <a:defRPr sz="2400" kern="1200">
        <a:solidFill>
          <a:srgbClr val="572E2D"/>
        </a:solidFill>
        <a:latin typeface="Noteworthy Bold" charset="0"/>
        <a:ea typeface="Noteworthy Bold" charset="0"/>
        <a:cs typeface="Noteworthy Bold" charset="0"/>
        <a:sym typeface="Noteworthy Bold" charset="0"/>
      </a:defRPr>
    </a:lvl4pPr>
    <a:lvl5pPr marL="1371530" algn="l" defTabSz="457176" rtl="0" eaLnBrk="0" fontAlgn="base" hangingPunct="0">
      <a:lnSpc>
        <a:spcPts val="3500"/>
      </a:lnSpc>
      <a:spcBef>
        <a:spcPct val="0"/>
      </a:spcBef>
      <a:spcAft>
        <a:spcPct val="0"/>
      </a:spcAft>
      <a:defRPr sz="2400" kern="1200">
        <a:solidFill>
          <a:srgbClr val="572E2D"/>
        </a:solidFill>
        <a:latin typeface="Noteworthy Bold" charset="0"/>
        <a:ea typeface="Noteworthy Bold" charset="0"/>
        <a:cs typeface="Noteworthy Bold" charset="0"/>
        <a:sym typeface="Noteworthy Bold" charset="0"/>
      </a:defRPr>
    </a:lvl5pPr>
    <a:lvl6pPr marL="2285884" algn="l" defTabSz="914354" rtl="0" eaLnBrk="1" latinLnBrk="0" hangingPunct="1">
      <a:defRPr sz="1100" kern="1200">
        <a:solidFill>
          <a:schemeClr val="tx1"/>
        </a:solidFill>
        <a:latin typeface="+mn-lt"/>
        <a:ea typeface="+mn-ea"/>
        <a:cs typeface="+mn-cs"/>
      </a:defRPr>
    </a:lvl6pPr>
    <a:lvl7pPr marL="2743060" algn="l" defTabSz="914354" rtl="0" eaLnBrk="1" latinLnBrk="0" hangingPunct="1">
      <a:defRPr sz="1100" kern="1200">
        <a:solidFill>
          <a:schemeClr val="tx1"/>
        </a:solidFill>
        <a:latin typeface="+mn-lt"/>
        <a:ea typeface="+mn-ea"/>
        <a:cs typeface="+mn-cs"/>
      </a:defRPr>
    </a:lvl7pPr>
    <a:lvl8pPr marL="3200236" algn="l" defTabSz="914354" rtl="0" eaLnBrk="1" latinLnBrk="0" hangingPunct="1">
      <a:defRPr sz="1100" kern="1200">
        <a:solidFill>
          <a:schemeClr val="tx1"/>
        </a:solidFill>
        <a:latin typeface="+mn-lt"/>
        <a:ea typeface="+mn-ea"/>
        <a:cs typeface="+mn-cs"/>
      </a:defRPr>
    </a:lvl8pPr>
    <a:lvl9pPr marL="3657413" algn="l" defTabSz="914354" rtl="0" eaLnBrk="1" latinLnBrk="0" hangingPunct="1">
      <a:defRPr sz="11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olienbildplatzhalter 1"/>
          <p:cNvSpPr>
            <a:spLocks noGrp="1" noRot="1" noChangeAspect="1"/>
          </p:cNvSpPr>
          <p:nvPr>
            <p:ph type="sldImg"/>
          </p:nvPr>
        </p:nvSpPr>
        <p:spPr/>
      </p:sp>
      <p:sp>
        <p:nvSpPr>
          <p:cNvPr id="3" name="Notizenplatzhalter 2"/>
          <p:cNvSpPr>
            <a:spLocks noGrp="1"/>
          </p:cNvSpPr>
          <p:nvPr>
            <p:ph type="body" idx="1"/>
          </p:nvPr>
        </p:nvSpPr>
        <p:spPr/>
        <p:txBody>
          <a:bodyPr/>
          <a:lstStyle/>
          <a:p>
            <a:endParaRPr lang="en-US" dirty="0"/>
          </a:p>
        </p:txBody>
      </p:sp>
    </p:spTree>
    <p:extLst>
      <p:ext uri="{BB962C8B-B14F-4D97-AF65-F5344CB8AC3E}">
        <p14:creationId xmlns:p14="http://schemas.microsoft.com/office/powerpoint/2010/main" val="2326045110"/>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elfolie">
    <p:spTree>
      <p:nvGrpSpPr>
        <p:cNvPr id="1" name=""/>
        <p:cNvGrpSpPr/>
        <p:nvPr/>
      </p:nvGrpSpPr>
      <p:grpSpPr>
        <a:xfrm>
          <a:off x="0" y="0"/>
          <a:ext cx="0" cy="0"/>
          <a:chOff x="0" y="0"/>
          <a:chExt cx="0" cy="0"/>
        </a:xfrm>
      </p:grpSpPr>
      <p:sp>
        <p:nvSpPr>
          <p:cNvPr id="2" name="Titel 1"/>
          <p:cNvSpPr>
            <a:spLocks noGrp="1"/>
          </p:cNvSpPr>
          <p:nvPr>
            <p:ph type="ctrTitle"/>
          </p:nvPr>
        </p:nvSpPr>
        <p:spPr>
          <a:xfrm>
            <a:off x="1300520" y="3029940"/>
            <a:ext cx="14739224" cy="2090702"/>
          </a:xfrm>
        </p:spPr>
        <p:txBody>
          <a:bodyPr/>
          <a:lstStyle/>
          <a:p>
            <a:r>
              <a:rPr lang="de-DE"/>
              <a:t>Titelmasterformat durch Klicken bearbeiten</a:t>
            </a:r>
          </a:p>
        </p:txBody>
      </p:sp>
      <p:sp>
        <p:nvSpPr>
          <p:cNvPr id="3" name="Untertitel 2"/>
          <p:cNvSpPr>
            <a:spLocks noGrp="1"/>
          </p:cNvSpPr>
          <p:nvPr>
            <p:ph type="subTitle" idx="1"/>
          </p:nvPr>
        </p:nvSpPr>
        <p:spPr>
          <a:xfrm>
            <a:off x="2601040" y="5527041"/>
            <a:ext cx="12138184" cy="2492587"/>
          </a:xfrm>
        </p:spPr>
        <p:txBody>
          <a:bodyPr/>
          <a:lstStyle>
            <a:lvl1pPr marL="0" indent="0" algn="ctr">
              <a:buNone/>
              <a:defRPr>
                <a:solidFill>
                  <a:schemeClr val="tx1">
                    <a:tint val="75000"/>
                  </a:schemeClr>
                </a:solidFill>
              </a:defRPr>
            </a:lvl1pPr>
            <a:lvl2pPr marL="650164" indent="0" algn="ctr">
              <a:buNone/>
              <a:defRPr>
                <a:solidFill>
                  <a:schemeClr val="tx1">
                    <a:tint val="75000"/>
                  </a:schemeClr>
                </a:solidFill>
              </a:defRPr>
            </a:lvl2pPr>
            <a:lvl3pPr marL="1300326" indent="0" algn="ctr">
              <a:buNone/>
              <a:defRPr>
                <a:solidFill>
                  <a:schemeClr val="tx1">
                    <a:tint val="75000"/>
                  </a:schemeClr>
                </a:solidFill>
              </a:defRPr>
            </a:lvl3pPr>
            <a:lvl4pPr marL="1950490" indent="0" algn="ctr">
              <a:buNone/>
              <a:defRPr>
                <a:solidFill>
                  <a:schemeClr val="tx1">
                    <a:tint val="75000"/>
                  </a:schemeClr>
                </a:solidFill>
              </a:defRPr>
            </a:lvl4pPr>
            <a:lvl5pPr marL="2600653" indent="0" algn="ctr">
              <a:buNone/>
              <a:defRPr>
                <a:solidFill>
                  <a:schemeClr val="tx1">
                    <a:tint val="75000"/>
                  </a:schemeClr>
                </a:solidFill>
              </a:defRPr>
            </a:lvl5pPr>
            <a:lvl6pPr marL="3250816" indent="0" algn="ctr">
              <a:buNone/>
              <a:defRPr>
                <a:solidFill>
                  <a:schemeClr val="tx1">
                    <a:tint val="75000"/>
                  </a:schemeClr>
                </a:solidFill>
              </a:defRPr>
            </a:lvl6pPr>
            <a:lvl7pPr marL="3900981" indent="0" algn="ctr">
              <a:buNone/>
              <a:defRPr>
                <a:solidFill>
                  <a:schemeClr val="tx1">
                    <a:tint val="75000"/>
                  </a:schemeClr>
                </a:solidFill>
              </a:defRPr>
            </a:lvl7pPr>
            <a:lvl8pPr marL="4551142" indent="0" algn="ctr">
              <a:buNone/>
              <a:defRPr>
                <a:solidFill>
                  <a:schemeClr val="tx1">
                    <a:tint val="75000"/>
                  </a:schemeClr>
                </a:solidFill>
              </a:defRPr>
            </a:lvl8pPr>
            <a:lvl9pPr marL="5201307" indent="0" algn="ctr">
              <a:buNone/>
              <a:defRPr>
                <a:solidFill>
                  <a:schemeClr val="tx1">
                    <a:tint val="75000"/>
                  </a:schemeClr>
                </a:solidFill>
              </a:defRPr>
            </a:lvl9pPr>
          </a:lstStyle>
          <a:p>
            <a:r>
              <a:rPr lang="de-DE"/>
              <a:t>Formatvorlage des Untertitelmasters durch Klicken bearbeiten</a:t>
            </a:r>
          </a:p>
        </p:txBody>
      </p:sp>
      <p:sp>
        <p:nvSpPr>
          <p:cNvPr id="4" name="Datumsplatzhalter 3"/>
          <p:cNvSpPr>
            <a:spLocks noGrp="1"/>
          </p:cNvSpPr>
          <p:nvPr>
            <p:ph type="dt" sz="half" idx="10"/>
          </p:nvPr>
        </p:nvSpPr>
        <p:spPr/>
        <p:txBody>
          <a:bodyPr/>
          <a:lstStyle/>
          <a:p>
            <a:fld id="{E6AE9469-8730-4092-BCD7-C2CD6D10DC75}" type="datetimeFigureOut">
              <a:rPr lang="de-DE" smtClean="0"/>
              <a:pPr/>
              <a:t>08.12.2020</a:t>
            </a:fld>
            <a:endParaRPr lang="de-DE"/>
          </a:p>
        </p:txBody>
      </p:sp>
      <p:sp>
        <p:nvSpPr>
          <p:cNvPr id="5" name="Fußzeilenplatzhalter 4"/>
          <p:cNvSpPr>
            <a:spLocks noGrp="1"/>
          </p:cNvSpPr>
          <p:nvPr>
            <p:ph type="ftr" sz="quarter" idx="11"/>
          </p:nvPr>
        </p:nvSpPr>
        <p:spPr/>
        <p:txBody>
          <a:bodyPr/>
          <a:lstStyle/>
          <a:p>
            <a:endParaRPr lang="de-DE"/>
          </a:p>
        </p:txBody>
      </p:sp>
      <p:sp>
        <p:nvSpPr>
          <p:cNvPr id="6" name="Foliennummernplatzhalter 5"/>
          <p:cNvSpPr>
            <a:spLocks noGrp="1"/>
          </p:cNvSpPr>
          <p:nvPr>
            <p:ph type="sldNum" sz="quarter" idx="12"/>
          </p:nvPr>
        </p:nvSpPr>
        <p:spPr/>
        <p:txBody>
          <a:bodyPr/>
          <a:lstStyle/>
          <a:p>
            <a:fld id="{CAA4D364-E7B5-45F6-9E58-E28EF5B23A04}" type="slidenum">
              <a:rPr lang="de-DE" smtClean="0"/>
              <a:pPr/>
              <a:t>‹Nr.›</a:t>
            </a:fld>
            <a:endParaRPr lang="de-DE"/>
          </a:p>
        </p:txBody>
      </p:sp>
    </p:spTree>
    <p:extLst>
      <p:ext uri="{BB962C8B-B14F-4D97-AF65-F5344CB8AC3E}">
        <p14:creationId xmlns:p14="http://schemas.microsoft.com/office/powerpoint/2010/main" val="1007994730"/>
      </p:ext>
    </p:extLst>
  </p:cSld>
  <p:clrMapOvr>
    <a:masterClrMapping/>
  </p:clrMapOvr>
  <p:transition>
    <p:fade/>
  </p:transition>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el und Inhalt">
    <p:spTree>
      <p:nvGrpSpPr>
        <p:cNvPr id="1" name=""/>
        <p:cNvGrpSpPr/>
        <p:nvPr/>
      </p:nvGrpSpPr>
      <p:grpSpPr>
        <a:xfrm>
          <a:off x="0" y="0"/>
          <a:ext cx="0" cy="0"/>
          <a:chOff x="0" y="0"/>
          <a:chExt cx="0" cy="0"/>
        </a:xfrm>
      </p:grpSpPr>
      <p:sp>
        <p:nvSpPr>
          <p:cNvPr id="2" name="Titel 1"/>
          <p:cNvSpPr>
            <a:spLocks noGrp="1"/>
          </p:cNvSpPr>
          <p:nvPr>
            <p:ph type="title"/>
          </p:nvPr>
        </p:nvSpPr>
        <p:spPr/>
        <p:txBody>
          <a:bodyPr/>
          <a:lstStyle/>
          <a:p>
            <a:r>
              <a:rPr lang="de-DE"/>
              <a:t>Titelmasterformat durch Klicken bearbeiten</a:t>
            </a:r>
          </a:p>
        </p:txBody>
      </p:sp>
      <p:sp>
        <p:nvSpPr>
          <p:cNvPr id="3" name="Inhaltsplatzhalter 2"/>
          <p:cNvSpPr>
            <a:spLocks noGrp="1"/>
          </p:cNvSpPr>
          <p:nvPr>
            <p:ph idx="1"/>
          </p:nvPr>
        </p:nvSpPr>
        <p:spPr/>
        <p:txBody>
          <a:bodyPr/>
          <a:lstStyle/>
          <a:p>
            <a:pPr lvl="0"/>
            <a:r>
              <a:rPr lang="de-DE"/>
              <a:t>Textmasterformat bearbeiten</a:t>
            </a:r>
          </a:p>
          <a:p>
            <a:pPr lvl="1"/>
            <a:r>
              <a:rPr lang="de-DE"/>
              <a:t>Zweite Ebene</a:t>
            </a:r>
          </a:p>
          <a:p>
            <a:pPr lvl="2"/>
            <a:r>
              <a:rPr lang="de-DE"/>
              <a:t>Dritte Ebene</a:t>
            </a:r>
          </a:p>
          <a:p>
            <a:pPr lvl="3"/>
            <a:r>
              <a:rPr lang="de-DE"/>
              <a:t>Vierte Ebene</a:t>
            </a:r>
          </a:p>
          <a:p>
            <a:pPr lvl="4"/>
            <a:r>
              <a:rPr lang="de-DE"/>
              <a:t>Fünfte Ebene</a:t>
            </a:r>
          </a:p>
        </p:txBody>
      </p:sp>
      <p:sp>
        <p:nvSpPr>
          <p:cNvPr id="4" name="Datumsplatzhalter 3"/>
          <p:cNvSpPr>
            <a:spLocks noGrp="1"/>
          </p:cNvSpPr>
          <p:nvPr>
            <p:ph type="dt" sz="half" idx="10"/>
          </p:nvPr>
        </p:nvSpPr>
        <p:spPr/>
        <p:txBody>
          <a:bodyPr/>
          <a:lstStyle/>
          <a:p>
            <a:fld id="{E6AE9469-8730-4092-BCD7-C2CD6D10DC75}" type="datetimeFigureOut">
              <a:rPr lang="de-DE" smtClean="0"/>
              <a:pPr/>
              <a:t>08.12.2020</a:t>
            </a:fld>
            <a:endParaRPr lang="de-DE"/>
          </a:p>
        </p:txBody>
      </p:sp>
      <p:sp>
        <p:nvSpPr>
          <p:cNvPr id="5" name="Fußzeilenplatzhalter 4"/>
          <p:cNvSpPr>
            <a:spLocks noGrp="1"/>
          </p:cNvSpPr>
          <p:nvPr>
            <p:ph type="ftr" sz="quarter" idx="11"/>
          </p:nvPr>
        </p:nvSpPr>
        <p:spPr/>
        <p:txBody>
          <a:bodyPr/>
          <a:lstStyle/>
          <a:p>
            <a:endParaRPr lang="de-DE" dirty="0"/>
          </a:p>
        </p:txBody>
      </p:sp>
      <p:sp>
        <p:nvSpPr>
          <p:cNvPr id="6" name="Foliennummernplatzhalter 5"/>
          <p:cNvSpPr>
            <a:spLocks noGrp="1"/>
          </p:cNvSpPr>
          <p:nvPr>
            <p:ph type="sldNum" sz="quarter" idx="12"/>
          </p:nvPr>
        </p:nvSpPr>
        <p:spPr/>
        <p:txBody>
          <a:bodyPr/>
          <a:lstStyle/>
          <a:p>
            <a:fld id="{CAA4D364-E7B5-45F6-9E58-E28EF5B23A04}" type="slidenum">
              <a:rPr lang="de-DE" smtClean="0"/>
              <a:pPr/>
              <a:t>‹Nr.›</a:t>
            </a:fld>
            <a:endParaRPr lang="de-DE"/>
          </a:p>
        </p:txBody>
      </p:sp>
    </p:spTree>
    <p:extLst>
      <p:ext uri="{BB962C8B-B14F-4D97-AF65-F5344CB8AC3E}">
        <p14:creationId xmlns:p14="http://schemas.microsoft.com/office/powerpoint/2010/main" val="4228367519"/>
      </p:ext>
    </p:extLst>
  </p:cSld>
  <p:clrMapOvr>
    <a:masterClrMapping/>
  </p:clrMapOvr>
  <p:transition>
    <p:fade/>
  </p:transition>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Abschnitts-&#10;überschrift">
    <p:spTree>
      <p:nvGrpSpPr>
        <p:cNvPr id="1" name=""/>
        <p:cNvGrpSpPr/>
        <p:nvPr/>
      </p:nvGrpSpPr>
      <p:grpSpPr>
        <a:xfrm>
          <a:off x="0" y="0"/>
          <a:ext cx="0" cy="0"/>
          <a:chOff x="0" y="0"/>
          <a:chExt cx="0" cy="0"/>
        </a:xfrm>
      </p:grpSpPr>
      <p:sp>
        <p:nvSpPr>
          <p:cNvPr id="2" name="Titel 1"/>
          <p:cNvSpPr>
            <a:spLocks noGrp="1"/>
          </p:cNvSpPr>
          <p:nvPr>
            <p:ph type="title"/>
          </p:nvPr>
        </p:nvSpPr>
        <p:spPr>
          <a:xfrm>
            <a:off x="1369762" y="6267596"/>
            <a:ext cx="14739224" cy="1937173"/>
          </a:xfrm>
        </p:spPr>
        <p:txBody>
          <a:bodyPr anchor="t"/>
          <a:lstStyle>
            <a:lvl1pPr algn="l">
              <a:defRPr sz="5700" b="1" cap="all"/>
            </a:lvl1pPr>
          </a:lstStyle>
          <a:p>
            <a:r>
              <a:rPr lang="de-DE"/>
              <a:t>Titelmasterformat durch Klicken bearbeiten</a:t>
            </a:r>
          </a:p>
        </p:txBody>
      </p:sp>
      <p:sp>
        <p:nvSpPr>
          <p:cNvPr id="3" name="Textplatzhalter 2"/>
          <p:cNvSpPr>
            <a:spLocks noGrp="1"/>
          </p:cNvSpPr>
          <p:nvPr>
            <p:ph type="body" idx="1"/>
          </p:nvPr>
        </p:nvSpPr>
        <p:spPr>
          <a:xfrm>
            <a:off x="1369762" y="4133997"/>
            <a:ext cx="14739224" cy="2133599"/>
          </a:xfrm>
        </p:spPr>
        <p:txBody>
          <a:bodyPr anchor="b"/>
          <a:lstStyle>
            <a:lvl1pPr marL="0" indent="0">
              <a:buNone/>
              <a:defRPr sz="2800">
                <a:solidFill>
                  <a:schemeClr val="tx1">
                    <a:tint val="75000"/>
                  </a:schemeClr>
                </a:solidFill>
              </a:defRPr>
            </a:lvl1pPr>
            <a:lvl2pPr marL="650164" indent="0">
              <a:buNone/>
              <a:defRPr sz="2600">
                <a:solidFill>
                  <a:schemeClr val="tx1">
                    <a:tint val="75000"/>
                  </a:schemeClr>
                </a:solidFill>
              </a:defRPr>
            </a:lvl2pPr>
            <a:lvl3pPr marL="1300326" indent="0">
              <a:buNone/>
              <a:defRPr sz="2300">
                <a:solidFill>
                  <a:schemeClr val="tx1">
                    <a:tint val="75000"/>
                  </a:schemeClr>
                </a:solidFill>
              </a:defRPr>
            </a:lvl3pPr>
            <a:lvl4pPr marL="1950490" indent="0">
              <a:buNone/>
              <a:defRPr sz="2000">
                <a:solidFill>
                  <a:schemeClr val="tx1">
                    <a:tint val="75000"/>
                  </a:schemeClr>
                </a:solidFill>
              </a:defRPr>
            </a:lvl4pPr>
            <a:lvl5pPr marL="2600653" indent="0">
              <a:buNone/>
              <a:defRPr sz="2000">
                <a:solidFill>
                  <a:schemeClr val="tx1">
                    <a:tint val="75000"/>
                  </a:schemeClr>
                </a:solidFill>
              </a:defRPr>
            </a:lvl5pPr>
            <a:lvl6pPr marL="3250816" indent="0">
              <a:buNone/>
              <a:defRPr sz="2000">
                <a:solidFill>
                  <a:schemeClr val="tx1">
                    <a:tint val="75000"/>
                  </a:schemeClr>
                </a:solidFill>
              </a:defRPr>
            </a:lvl6pPr>
            <a:lvl7pPr marL="3900981" indent="0">
              <a:buNone/>
              <a:defRPr sz="2000">
                <a:solidFill>
                  <a:schemeClr val="tx1">
                    <a:tint val="75000"/>
                  </a:schemeClr>
                </a:solidFill>
              </a:defRPr>
            </a:lvl7pPr>
            <a:lvl8pPr marL="4551142" indent="0">
              <a:buNone/>
              <a:defRPr sz="2000">
                <a:solidFill>
                  <a:schemeClr val="tx1">
                    <a:tint val="75000"/>
                  </a:schemeClr>
                </a:solidFill>
              </a:defRPr>
            </a:lvl8pPr>
            <a:lvl9pPr marL="5201307" indent="0">
              <a:buNone/>
              <a:defRPr sz="2000">
                <a:solidFill>
                  <a:schemeClr val="tx1">
                    <a:tint val="75000"/>
                  </a:schemeClr>
                </a:solidFill>
              </a:defRPr>
            </a:lvl9pPr>
          </a:lstStyle>
          <a:p>
            <a:pPr lvl="0"/>
            <a:r>
              <a:rPr lang="de-DE"/>
              <a:t>Textmasterformat bearbeiten</a:t>
            </a:r>
          </a:p>
        </p:txBody>
      </p:sp>
      <p:sp>
        <p:nvSpPr>
          <p:cNvPr id="4" name="Datumsplatzhalter 3"/>
          <p:cNvSpPr>
            <a:spLocks noGrp="1"/>
          </p:cNvSpPr>
          <p:nvPr>
            <p:ph type="dt" sz="half" idx="10"/>
          </p:nvPr>
        </p:nvSpPr>
        <p:spPr/>
        <p:txBody>
          <a:bodyPr/>
          <a:lstStyle/>
          <a:p>
            <a:fld id="{E6AE9469-8730-4092-BCD7-C2CD6D10DC75}" type="datetimeFigureOut">
              <a:rPr lang="de-DE" smtClean="0"/>
              <a:pPr/>
              <a:t>08.12.2020</a:t>
            </a:fld>
            <a:endParaRPr lang="de-DE"/>
          </a:p>
        </p:txBody>
      </p:sp>
      <p:sp>
        <p:nvSpPr>
          <p:cNvPr id="5" name="Fußzeilenplatzhalter 4"/>
          <p:cNvSpPr>
            <a:spLocks noGrp="1"/>
          </p:cNvSpPr>
          <p:nvPr>
            <p:ph type="ftr" sz="quarter" idx="11"/>
          </p:nvPr>
        </p:nvSpPr>
        <p:spPr/>
        <p:txBody>
          <a:bodyPr/>
          <a:lstStyle/>
          <a:p>
            <a:endParaRPr lang="de-DE" dirty="0"/>
          </a:p>
        </p:txBody>
      </p:sp>
      <p:sp>
        <p:nvSpPr>
          <p:cNvPr id="6" name="Foliennummernplatzhalter 5"/>
          <p:cNvSpPr>
            <a:spLocks noGrp="1"/>
          </p:cNvSpPr>
          <p:nvPr>
            <p:ph type="sldNum" sz="quarter" idx="12"/>
          </p:nvPr>
        </p:nvSpPr>
        <p:spPr/>
        <p:txBody>
          <a:bodyPr/>
          <a:lstStyle/>
          <a:p>
            <a:fld id="{CAA4D364-E7B5-45F6-9E58-E28EF5B23A04}" type="slidenum">
              <a:rPr lang="de-DE" smtClean="0"/>
              <a:pPr/>
              <a:t>‹Nr.›</a:t>
            </a:fld>
            <a:endParaRPr lang="de-DE"/>
          </a:p>
        </p:txBody>
      </p:sp>
    </p:spTree>
    <p:extLst>
      <p:ext uri="{BB962C8B-B14F-4D97-AF65-F5344CB8AC3E}">
        <p14:creationId xmlns:p14="http://schemas.microsoft.com/office/powerpoint/2010/main" val="1857525212"/>
      </p:ext>
    </p:extLst>
  </p:cSld>
  <p:clrMapOvr>
    <a:masterClrMapping/>
  </p:clrMapOvr>
  <p:transition>
    <p:fade/>
  </p:transition>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Zwei Inhalte">
    <p:spTree>
      <p:nvGrpSpPr>
        <p:cNvPr id="1" name=""/>
        <p:cNvGrpSpPr/>
        <p:nvPr/>
      </p:nvGrpSpPr>
      <p:grpSpPr>
        <a:xfrm>
          <a:off x="0" y="0"/>
          <a:ext cx="0" cy="0"/>
          <a:chOff x="0" y="0"/>
          <a:chExt cx="0" cy="0"/>
        </a:xfrm>
      </p:grpSpPr>
      <p:sp>
        <p:nvSpPr>
          <p:cNvPr id="2" name="Titel 1"/>
          <p:cNvSpPr>
            <a:spLocks noGrp="1"/>
          </p:cNvSpPr>
          <p:nvPr>
            <p:ph type="title"/>
          </p:nvPr>
        </p:nvSpPr>
        <p:spPr/>
        <p:txBody>
          <a:bodyPr/>
          <a:lstStyle/>
          <a:p>
            <a:r>
              <a:rPr lang="de-DE"/>
              <a:t>Titelmasterformat durch Klicken bearbeiten</a:t>
            </a:r>
          </a:p>
        </p:txBody>
      </p:sp>
      <p:sp>
        <p:nvSpPr>
          <p:cNvPr id="3" name="Inhaltsplatzhalter 2"/>
          <p:cNvSpPr>
            <a:spLocks noGrp="1"/>
          </p:cNvSpPr>
          <p:nvPr>
            <p:ph sz="half" idx="1"/>
          </p:nvPr>
        </p:nvSpPr>
        <p:spPr>
          <a:xfrm>
            <a:off x="1234289" y="3237658"/>
            <a:ext cx="10952063" cy="9153031"/>
          </a:xfrm>
        </p:spPr>
        <p:txBody>
          <a:bodyPr/>
          <a:lstStyle>
            <a:lvl1pPr>
              <a:defRPr sz="4000"/>
            </a:lvl1pPr>
            <a:lvl2pPr>
              <a:defRPr sz="3400"/>
            </a:lvl2pPr>
            <a:lvl3pPr>
              <a:defRPr sz="2800"/>
            </a:lvl3pPr>
            <a:lvl4pPr>
              <a:defRPr sz="2600"/>
            </a:lvl4pPr>
            <a:lvl5pPr>
              <a:defRPr sz="2600"/>
            </a:lvl5pPr>
            <a:lvl6pPr>
              <a:defRPr sz="2600"/>
            </a:lvl6pPr>
            <a:lvl7pPr>
              <a:defRPr sz="2600"/>
            </a:lvl7pPr>
            <a:lvl8pPr>
              <a:defRPr sz="2600"/>
            </a:lvl8pPr>
            <a:lvl9pPr>
              <a:defRPr sz="2600"/>
            </a:lvl9pPr>
          </a:lstStyle>
          <a:p>
            <a:pPr lvl="0"/>
            <a:r>
              <a:rPr lang="de-DE"/>
              <a:t>Textmasterformat bearbeiten</a:t>
            </a:r>
          </a:p>
          <a:p>
            <a:pPr lvl="1"/>
            <a:r>
              <a:rPr lang="de-DE"/>
              <a:t>Zweite Ebene</a:t>
            </a:r>
          </a:p>
          <a:p>
            <a:pPr lvl="2"/>
            <a:r>
              <a:rPr lang="de-DE"/>
              <a:t>Dritte Ebene</a:t>
            </a:r>
          </a:p>
          <a:p>
            <a:pPr lvl="3"/>
            <a:r>
              <a:rPr lang="de-DE"/>
              <a:t>Vierte Ebene</a:t>
            </a:r>
          </a:p>
          <a:p>
            <a:pPr lvl="4"/>
            <a:r>
              <a:rPr lang="de-DE"/>
              <a:t>Fünfte Ebene</a:t>
            </a:r>
          </a:p>
        </p:txBody>
      </p:sp>
      <p:sp>
        <p:nvSpPr>
          <p:cNvPr id="4" name="Inhaltsplatzhalter 3"/>
          <p:cNvSpPr>
            <a:spLocks noGrp="1"/>
          </p:cNvSpPr>
          <p:nvPr>
            <p:ph sz="half" idx="2"/>
          </p:nvPr>
        </p:nvSpPr>
        <p:spPr>
          <a:xfrm>
            <a:off x="12475358" y="3237658"/>
            <a:ext cx="10952063" cy="9153031"/>
          </a:xfrm>
        </p:spPr>
        <p:txBody>
          <a:bodyPr/>
          <a:lstStyle>
            <a:lvl1pPr>
              <a:defRPr sz="4000"/>
            </a:lvl1pPr>
            <a:lvl2pPr>
              <a:defRPr sz="3400"/>
            </a:lvl2pPr>
            <a:lvl3pPr>
              <a:defRPr sz="2800"/>
            </a:lvl3pPr>
            <a:lvl4pPr>
              <a:defRPr sz="2600"/>
            </a:lvl4pPr>
            <a:lvl5pPr>
              <a:defRPr sz="2600"/>
            </a:lvl5pPr>
            <a:lvl6pPr>
              <a:defRPr sz="2600"/>
            </a:lvl6pPr>
            <a:lvl7pPr>
              <a:defRPr sz="2600"/>
            </a:lvl7pPr>
            <a:lvl8pPr>
              <a:defRPr sz="2600"/>
            </a:lvl8pPr>
            <a:lvl9pPr>
              <a:defRPr sz="2600"/>
            </a:lvl9pPr>
          </a:lstStyle>
          <a:p>
            <a:pPr lvl="0"/>
            <a:r>
              <a:rPr lang="de-DE"/>
              <a:t>Textmasterformat bearbeiten</a:t>
            </a:r>
          </a:p>
          <a:p>
            <a:pPr lvl="1"/>
            <a:r>
              <a:rPr lang="de-DE"/>
              <a:t>Zweite Ebene</a:t>
            </a:r>
          </a:p>
          <a:p>
            <a:pPr lvl="2"/>
            <a:r>
              <a:rPr lang="de-DE"/>
              <a:t>Dritte Ebene</a:t>
            </a:r>
          </a:p>
          <a:p>
            <a:pPr lvl="3"/>
            <a:r>
              <a:rPr lang="de-DE"/>
              <a:t>Vierte Ebene</a:t>
            </a:r>
          </a:p>
          <a:p>
            <a:pPr lvl="4"/>
            <a:r>
              <a:rPr lang="de-DE"/>
              <a:t>Fünfte Ebene</a:t>
            </a:r>
          </a:p>
        </p:txBody>
      </p:sp>
      <p:sp>
        <p:nvSpPr>
          <p:cNvPr id="5" name="Datumsplatzhalter 4"/>
          <p:cNvSpPr>
            <a:spLocks noGrp="1"/>
          </p:cNvSpPr>
          <p:nvPr>
            <p:ph type="dt" sz="half" idx="10"/>
          </p:nvPr>
        </p:nvSpPr>
        <p:spPr/>
        <p:txBody>
          <a:bodyPr/>
          <a:lstStyle/>
          <a:p>
            <a:fld id="{E6AE9469-8730-4092-BCD7-C2CD6D10DC75}" type="datetimeFigureOut">
              <a:rPr lang="de-DE" smtClean="0"/>
              <a:pPr/>
              <a:t>08.12.2020</a:t>
            </a:fld>
            <a:endParaRPr lang="de-DE"/>
          </a:p>
        </p:txBody>
      </p:sp>
      <p:sp>
        <p:nvSpPr>
          <p:cNvPr id="6" name="Fußzeilenplatzhalter 5"/>
          <p:cNvSpPr>
            <a:spLocks noGrp="1"/>
          </p:cNvSpPr>
          <p:nvPr>
            <p:ph type="ftr" sz="quarter" idx="11"/>
          </p:nvPr>
        </p:nvSpPr>
        <p:spPr/>
        <p:txBody>
          <a:bodyPr/>
          <a:lstStyle/>
          <a:p>
            <a:endParaRPr lang="de-DE"/>
          </a:p>
        </p:txBody>
      </p:sp>
      <p:sp>
        <p:nvSpPr>
          <p:cNvPr id="7" name="Foliennummernplatzhalter 6"/>
          <p:cNvSpPr>
            <a:spLocks noGrp="1"/>
          </p:cNvSpPr>
          <p:nvPr>
            <p:ph type="sldNum" sz="quarter" idx="12"/>
          </p:nvPr>
        </p:nvSpPr>
        <p:spPr/>
        <p:txBody>
          <a:bodyPr/>
          <a:lstStyle/>
          <a:p>
            <a:fld id="{CAA4D364-E7B5-45F6-9E58-E28EF5B23A04}" type="slidenum">
              <a:rPr lang="de-DE" smtClean="0"/>
              <a:pPr/>
              <a:t>‹Nr.›</a:t>
            </a:fld>
            <a:endParaRPr lang="de-DE"/>
          </a:p>
        </p:txBody>
      </p:sp>
    </p:spTree>
    <p:extLst>
      <p:ext uri="{BB962C8B-B14F-4D97-AF65-F5344CB8AC3E}">
        <p14:creationId xmlns:p14="http://schemas.microsoft.com/office/powerpoint/2010/main" val="884491472"/>
      </p:ext>
    </p:extLst>
  </p:cSld>
  <p:clrMapOvr>
    <a:masterClrMapping/>
  </p:clrMapOvr>
  <p:transition>
    <p:fade/>
  </p:transition>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Vergleich">
    <p:spTree>
      <p:nvGrpSpPr>
        <p:cNvPr id="1" name=""/>
        <p:cNvGrpSpPr/>
        <p:nvPr/>
      </p:nvGrpSpPr>
      <p:grpSpPr>
        <a:xfrm>
          <a:off x="0" y="0"/>
          <a:ext cx="0" cy="0"/>
          <a:chOff x="0" y="0"/>
          <a:chExt cx="0" cy="0"/>
        </a:xfrm>
      </p:grpSpPr>
      <p:sp>
        <p:nvSpPr>
          <p:cNvPr id="2" name="Titel 1"/>
          <p:cNvSpPr>
            <a:spLocks noGrp="1"/>
          </p:cNvSpPr>
          <p:nvPr>
            <p:ph type="title"/>
          </p:nvPr>
        </p:nvSpPr>
        <p:spPr>
          <a:xfrm>
            <a:off x="867013" y="390596"/>
            <a:ext cx="15606237" cy="1625600"/>
          </a:xfrm>
        </p:spPr>
        <p:txBody>
          <a:bodyPr/>
          <a:lstStyle>
            <a:lvl1pPr>
              <a:defRPr/>
            </a:lvl1pPr>
          </a:lstStyle>
          <a:p>
            <a:r>
              <a:rPr lang="de-DE"/>
              <a:t>Titelmasterformat durch Klicken bearbeiten</a:t>
            </a:r>
          </a:p>
        </p:txBody>
      </p:sp>
      <p:sp>
        <p:nvSpPr>
          <p:cNvPr id="3" name="Textplatzhalter 2"/>
          <p:cNvSpPr>
            <a:spLocks noGrp="1"/>
          </p:cNvSpPr>
          <p:nvPr>
            <p:ph type="body" idx="1"/>
          </p:nvPr>
        </p:nvSpPr>
        <p:spPr>
          <a:xfrm>
            <a:off x="867014" y="2183272"/>
            <a:ext cx="7661627" cy="909884"/>
          </a:xfrm>
        </p:spPr>
        <p:txBody>
          <a:bodyPr anchor="b"/>
          <a:lstStyle>
            <a:lvl1pPr marL="0" indent="0">
              <a:buNone/>
              <a:defRPr sz="3400" b="1"/>
            </a:lvl1pPr>
            <a:lvl2pPr marL="650164" indent="0">
              <a:buNone/>
              <a:defRPr sz="2800" b="1"/>
            </a:lvl2pPr>
            <a:lvl3pPr marL="1300326" indent="0">
              <a:buNone/>
              <a:defRPr sz="2600" b="1"/>
            </a:lvl3pPr>
            <a:lvl4pPr marL="1950490" indent="0">
              <a:buNone/>
              <a:defRPr sz="2300" b="1"/>
            </a:lvl4pPr>
            <a:lvl5pPr marL="2600653" indent="0">
              <a:buNone/>
              <a:defRPr sz="2300" b="1"/>
            </a:lvl5pPr>
            <a:lvl6pPr marL="3250816" indent="0">
              <a:buNone/>
              <a:defRPr sz="2300" b="1"/>
            </a:lvl6pPr>
            <a:lvl7pPr marL="3900981" indent="0">
              <a:buNone/>
              <a:defRPr sz="2300" b="1"/>
            </a:lvl7pPr>
            <a:lvl8pPr marL="4551142" indent="0">
              <a:buNone/>
              <a:defRPr sz="2300" b="1"/>
            </a:lvl8pPr>
            <a:lvl9pPr marL="5201307" indent="0">
              <a:buNone/>
              <a:defRPr sz="2300" b="1"/>
            </a:lvl9pPr>
          </a:lstStyle>
          <a:p>
            <a:pPr lvl="0"/>
            <a:r>
              <a:rPr lang="de-DE"/>
              <a:t>Textmasterformat bearbeiten</a:t>
            </a:r>
          </a:p>
        </p:txBody>
      </p:sp>
      <p:sp>
        <p:nvSpPr>
          <p:cNvPr id="4" name="Inhaltsplatzhalter 3"/>
          <p:cNvSpPr>
            <a:spLocks noGrp="1"/>
          </p:cNvSpPr>
          <p:nvPr>
            <p:ph sz="half" idx="2"/>
          </p:nvPr>
        </p:nvSpPr>
        <p:spPr>
          <a:xfrm>
            <a:off x="867014" y="3093155"/>
            <a:ext cx="7661627" cy="5619610"/>
          </a:xfrm>
        </p:spPr>
        <p:txBody>
          <a:bodyPr/>
          <a:lstStyle>
            <a:lvl1pPr>
              <a:defRPr sz="3400"/>
            </a:lvl1pPr>
            <a:lvl2pPr>
              <a:defRPr sz="2800"/>
            </a:lvl2pPr>
            <a:lvl3pPr>
              <a:defRPr sz="2600"/>
            </a:lvl3pPr>
            <a:lvl4pPr>
              <a:defRPr sz="2300"/>
            </a:lvl4pPr>
            <a:lvl5pPr>
              <a:defRPr sz="2300"/>
            </a:lvl5pPr>
            <a:lvl6pPr>
              <a:defRPr sz="2300"/>
            </a:lvl6pPr>
            <a:lvl7pPr>
              <a:defRPr sz="2300"/>
            </a:lvl7pPr>
            <a:lvl8pPr>
              <a:defRPr sz="2300"/>
            </a:lvl8pPr>
            <a:lvl9pPr>
              <a:defRPr sz="2300"/>
            </a:lvl9pPr>
          </a:lstStyle>
          <a:p>
            <a:pPr lvl="0"/>
            <a:r>
              <a:rPr lang="de-DE"/>
              <a:t>Textmasterformat bearbeiten</a:t>
            </a:r>
          </a:p>
          <a:p>
            <a:pPr lvl="1"/>
            <a:r>
              <a:rPr lang="de-DE"/>
              <a:t>Zweite Ebene</a:t>
            </a:r>
          </a:p>
          <a:p>
            <a:pPr lvl="2"/>
            <a:r>
              <a:rPr lang="de-DE"/>
              <a:t>Dritte Ebene</a:t>
            </a:r>
          </a:p>
          <a:p>
            <a:pPr lvl="3"/>
            <a:r>
              <a:rPr lang="de-DE"/>
              <a:t>Vierte Ebene</a:t>
            </a:r>
          </a:p>
          <a:p>
            <a:pPr lvl="4"/>
            <a:r>
              <a:rPr lang="de-DE"/>
              <a:t>Fünfte Ebene</a:t>
            </a:r>
          </a:p>
        </p:txBody>
      </p:sp>
      <p:sp>
        <p:nvSpPr>
          <p:cNvPr id="5" name="Textplatzhalter 4"/>
          <p:cNvSpPr>
            <a:spLocks noGrp="1"/>
          </p:cNvSpPr>
          <p:nvPr>
            <p:ph type="body" sz="quarter" idx="3"/>
          </p:nvPr>
        </p:nvSpPr>
        <p:spPr>
          <a:xfrm>
            <a:off x="8808616" y="2183272"/>
            <a:ext cx="7664637" cy="909884"/>
          </a:xfrm>
        </p:spPr>
        <p:txBody>
          <a:bodyPr anchor="b"/>
          <a:lstStyle>
            <a:lvl1pPr marL="0" indent="0">
              <a:buNone/>
              <a:defRPr sz="3400" b="1"/>
            </a:lvl1pPr>
            <a:lvl2pPr marL="650164" indent="0">
              <a:buNone/>
              <a:defRPr sz="2800" b="1"/>
            </a:lvl2pPr>
            <a:lvl3pPr marL="1300326" indent="0">
              <a:buNone/>
              <a:defRPr sz="2600" b="1"/>
            </a:lvl3pPr>
            <a:lvl4pPr marL="1950490" indent="0">
              <a:buNone/>
              <a:defRPr sz="2300" b="1"/>
            </a:lvl4pPr>
            <a:lvl5pPr marL="2600653" indent="0">
              <a:buNone/>
              <a:defRPr sz="2300" b="1"/>
            </a:lvl5pPr>
            <a:lvl6pPr marL="3250816" indent="0">
              <a:buNone/>
              <a:defRPr sz="2300" b="1"/>
            </a:lvl6pPr>
            <a:lvl7pPr marL="3900981" indent="0">
              <a:buNone/>
              <a:defRPr sz="2300" b="1"/>
            </a:lvl7pPr>
            <a:lvl8pPr marL="4551142" indent="0">
              <a:buNone/>
              <a:defRPr sz="2300" b="1"/>
            </a:lvl8pPr>
            <a:lvl9pPr marL="5201307" indent="0">
              <a:buNone/>
              <a:defRPr sz="2300" b="1"/>
            </a:lvl9pPr>
          </a:lstStyle>
          <a:p>
            <a:pPr lvl="0"/>
            <a:r>
              <a:rPr lang="de-DE"/>
              <a:t>Textmasterformat bearbeiten</a:t>
            </a:r>
          </a:p>
        </p:txBody>
      </p:sp>
      <p:sp>
        <p:nvSpPr>
          <p:cNvPr id="6" name="Inhaltsplatzhalter 5"/>
          <p:cNvSpPr>
            <a:spLocks noGrp="1"/>
          </p:cNvSpPr>
          <p:nvPr>
            <p:ph sz="quarter" idx="4"/>
          </p:nvPr>
        </p:nvSpPr>
        <p:spPr>
          <a:xfrm>
            <a:off x="8808616" y="3093155"/>
            <a:ext cx="7664637" cy="5619610"/>
          </a:xfrm>
        </p:spPr>
        <p:txBody>
          <a:bodyPr/>
          <a:lstStyle>
            <a:lvl1pPr>
              <a:defRPr sz="3400"/>
            </a:lvl1pPr>
            <a:lvl2pPr>
              <a:defRPr sz="2800"/>
            </a:lvl2pPr>
            <a:lvl3pPr>
              <a:defRPr sz="2600"/>
            </a:lvl3pPr>
            <a:lvl4pPr>
              <a:defRPr sz="2300"/>
            </a:lvl4pPr>
            <a:lvl5pPr>
              <a:defRPr sz="2300"/>
            </a:lvl5pPr>
            <a:lvl6pPr>
              <a:defRPr sz="2300"/>
            </a:lvl6pPr>
            <a:lvl7pPr>
              <a:defRPr sz="2300"/>
            </a:lvl7pPr>
            <a:lvl8pPr>
              <a:defRPr sz="2300"/>
            </a:lvl8pPr>
            <a:lvl9pPr>
              <a:defRPr sz="2300"/>
            </a:lvl9pPr>
          </a:lstStyle>
          <a:p>
            <a:pPr lvl="0"/>
            <a:r>
              <a:rPr lang="de-DE"/>
              <a:t>Textmasterformat bearbeiten</a:t>
            </a:r>
          </a:p>
          <a:p>
            <a:pPr lvl="1"/>
            <a:r>
              <a:rPr lang="de-DE"/>
              <a:t>Zweite Ebene</a:t>
            </a:r>
          </a:p>
          <a:p>
            <a:pPr lvl="2"/>
            <a:r>
              <a:rPr lang="de-DE"/>
              <a:t>Dritte Ebene</a:t>
            </a:r>
          </a:p>
          <a:p>
            <a:pPr lvl="3"/>
            <a:r>
              <a:rPr lang="de-DE"/>
              <a:t>Vierte Ebene</a:t>
            </a:r>
          </a:p>
          <a:p>
            <a:pPr lvl="4"/>
            <a:r>
              <a:rPr lang="de-DE"/>
              <a:t>Fünfte Ebene</a:t>
            </a:r>
          </a:p>
        </p:txBody>
      </p:sp>
      <p:sp>
        <p:nvSpPr>
          <p:cNvPr id="7" name="Datumsplatzhalter 6"/>
          <p:cNvSpPr>
            <a:spLocks noGrp="1"/>
          </p:cNvSpPr>
          <p:nvPr>
            <p:ph type="dt" sz="half" idx="10"/>
          </p:nvPr>
        </p:nvSpPr>
        <p:spPr/>
        <p:txBody>
          <a:bodyPr/>
          <a:lstStyle/>
          <a:p>
            <a:fld id="{E6AE9469-8730-4092-BCD7-C2CD6D10DC75}" type="datetimeFigureOut">
              <a:rPr lang="de-DE" smtClean="0"/>
              <a:pPr/>
              <a:t>08.12.2020</a:t>
            </a:fld>
            <a:endParaRPr lang="de-DE"/>
          </a:p>
        </p:txBody>
      </p:sp>
      <p:sp>
        <p:nvSpPr>
          <p:cNvPr id="8" name="Fußzeilenplatzhalter 7"/>
          <p:cNvSpPr>
            <a:spLocks noGrp="1"/>
          </p:cNvSpPr>
          <p:nvPr>
            <p:ph type="ftr" sz="quarter" idx="11"/>
          </p:nvPr>
        </p:nvSpPr>
        <p:spPr/>
        <p:txBody>
          <a:bodyPr/>
          <a:lstStyle/>
          <a:p>
            <a:endParaRPr lang="de-DE" dirty="0"/>
          </a:p>
        </p:txBody>
      </p:sp>
      <p:sp>
        <p:nvSpPr>
          <p:cNvPr id="9" name="Foliennummernplatzhalter 8"/>
          <p:cNvSpPr>
            <a:spLocks noGrp="1"/>
          </p:cNvSpPr>
          <p:nvPr>
            <p:ph type="sldNum" sz="quarter" idx="12"/>
          </p:nvPr>
        </p:nvSpPr>
        <p:spPr/>
        <p:txBody>
          <a:bodyPr/>
          <a:lstStyle/>
          <a:p>
            <a:fld id="{CAA4D364-E7B5-45F6-9E58-E28EF5B23A04}" type="slidenum">
              <a:rPr lang="de-DE" smtClean="0"/>
              <a:pPr/>
              <a:t>‹Nr.›</a:t>
            </a:fld>
            <a:endParaRPr lang="de-DE"/>
          </a:p>
        </p:txBody>
      </p:sp>
    </p:spTree>
    <p:extLst>
      <p:ext uri="{BB962C8B-B14F-4D97-AF65-F5344CB8AC3E}">
        <p14:creationId xmlns:p14="http://schemas.microsoft.com/office/powerpoint/2010/main" val="3794893630"/>
      </p:ext>
    </p:extLst>
  </p:cSld>
  <p:clrMapOvr>
    <a:masterClrMapping/>
  </p:clrMapOvr>
  <p:transition>
    <p:fade/>
  </p:transition>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Nur Titel">
    <p:spTree>
      <p:nvGrpSpPr>
        <p:cNvPr id="1" name=""/>
        <p:cNvGrpSpPr/>
        <p:nvPr/>
      </p:nvGrpSpPr>
      <p:grpSpPr>
        <a:xfrm>
          <a:off x="0" y="0"/>
          <a:ext cx="0" cy="0"/>
          <a:chOff x="0" y="0"/>
          <a:chExt cx="0" cy="0"/>
        </a:xfrm>
      </p:grpSpPr>
      <p:sp>
        <p:nvSpPr>
          <p:cNvPr id="2" name="Titel 1"/>
          <p:cNvSpPr>
            <a:spLocks noGrp="1"/>
          </p:cNvSpPr>
          <p:nvPr>
            <p:ph type="title"/>
          </p:nvPr>
        </p:nvSpPr>
        <p:spPr/>
        <p:txBody>
          <a:bodyPr/>
          <a:lstStyle/>
          <a:p>
            <a:r>
              <a:rPr lang="de-DE"/>
              <a:t>Titelmasterformat durch Klicken bearbeiten</a:t>
            </a:r>
          </a:p>
        </p:txBody>
      </p:sp>
      <p:sp>
        <p:nvSpPr>
          <p:cNvPr id="3" name="Datumsplatzhalter 2"/>
          <p:cNvSpPr>
            <a:spLocks noGrp="1"/>
          </p:cNvSpPr>
          <p:nvPr>
            <p:ph type="dt" sz="half" idx="10"/>
          </p:nvPr>
        </p:nvSpPr>
        <p:spPr/>
        <p:txBody>
          <a:bodyPr/>
          <a:lstStyle/>
          <a:p>
            <a:fld id="{E6AE9469-8730-4092-BCD7-C2CD6D10DC75}" type="datetimeFigureOut">
              <a:rPr lang="de-DE" smtClean="0"/>
              <a:pPr/>
              <a:t>08.12.2020</a:t>
            </a:fld>
            <a:endParaRPr lang="de-DE"/>
          </a:p>
        </p:txBody>
      </p:sp>
      <p:sp>
        <p:nvSpPr>
          <p:cNvPr id="4" name="Fußzeilenplatzhalter 3"/>
          <p:cNvSpPr>
            <a:spLocks noGrp="1"/>
          </p:cNvSpPr>
          <p:nvPr>
            <p:ph type="ftr" sz="quarter" idx="11"/>
          </p:nvPr>
        </p:nvSpPr>
        <p:spPr/>
        <p:txBody>
          <a:bodyPr/>
          <a:lstStyle/>
          <a:p>
            <a:endParaRPr lang="de-DE"/>
          </a:p>
        </p:txBody>
      </p:sp>
      <p:sp>
        <p:nvSpPr>
          <p:cNvPr id="5" name="Foliennummernplatzhalter 4"/>
          <p:cNvSpPr>
            <a:spLocks noGrp="1"/>
          </p:cNvSpPr>
          <p:nvPr>
            <p:ph type="sldNum" sz="quarter" idx="12"/>
          </p:nvPr>
        </p:nvSpPr>
        <p:spPr/>
        <p:txBody>
          <a:bodyPr/>
          <a:lstStyle/>
          <a:p>
            <a:fld id="{CAA4D364-E7B5-45F6-9E58-E28EF5B23A04}" type="slidenum">
              <a:rPr lang="de-DE" smtClean="0"/>
              <a:pPr/>
              <a:t>‹Nr.›</a:t>
            </a:fld>
            <a:endParaRPr lang="de-DE"/>
          </a:p>
        </p:txBody>
      </p:sp>
    </p:spTree>
    <p:extLst>
      <p:ext uri="{BB962C8B-B14F-4D97-AF65-F5344CB8AC3E}">
        <p14:creationId xmlns:p14="http://schemas.microsoft.com/office/powerpoint/2010/main" val="1474336305"/>
      </p:ext>
    </p:extLst>
  </p:cSld>
  <p:clrMapOvr>
    <a:masterClrMapping/>
  </p:clrMapOvr>
  <p:transition>
    <p:fade/>
  </p:transition>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Leer">
    <p:spTree>
      <p:nvGrpSpPr>
        <p:cNvPr id="1" name=""/>
        <p:cNvGrpSpPr/>
        <p:nvPr/>
      </p:nvGrpSpPr>
      <p:grpSpPr>
        <a:xfrm>
          <a:off x="0" y="0"/>
          <a:ext cx="0" cy="0"/>
          <a:chOff x="0" y="0"/>
          <a:chExt cx="0" cy="0"/>
        </a:xfrm>
      </p:grpSpPr>
      <p:sp>
        <p:nvSpPr>
          <p:cNvPr id="2" name="Datumsplatzhalter 1"/>
          <p:cNvSpPr>
            <a:spLocks noGrp="1"/>
          </p:cNvSpPr>
          <p:nvPr>
            <p:ph type="dt" sz="half" idx="10"/>
          </p:nvPr>
        </p:nvSpPr>
        <p:spPr/>
        <p:txBody>
          <a:bodyPr/>
          <a:lstStyle/>
          <a:p>
            <a:fld id="{E6AE9469-8730-4092-BCD7-C2CD6D10DC75}" type="datetimeFigureOut">
              <a:rPr lang="de-DE" smtClean="0"/>
              <a:pPr/>
              <a:t>08.12.2020</a:t>
            </a:fld>
            <a:endParaRPr lang="de-DE"/>
          </a:p>
        </p:txBody>
      </p:sp>
      <p:sp>
        <p:nvSpPr>
          <p:cNvPr id="3" name="Fußzeilenplatzhalter 2"/>
          <p:cNvSpPr>
            <a:spLocks noGrp="1"/>
          </p:cNvSpPr>
          <p:nvPr>
            <p:ph type="ftr" sz="quarter" idx="11"/>
          </p:nvPr>
        </p:nvSpPr>
        <p:spPr/>
        <p:txBody>
          <a:bodyPr/>
          <a:lstStyle/>
          <a:p>
            <a:endParaRPr lang="de-DE"/>
          </a:p>
        </p:txBody>
      </p:sp>
      <p:sp>
        <p:nvSpPr>
          <p:cNvPr id="4" name="Foliennummernplatzhalter 3"/>
          <p:cNvSpPr>
            <a:spLocks noGrp="1"/>
          </p:cNvSpPr>
          <p:nvPr>
            <p:ph type="sldNum" sz="quarter" idx="12"/>
          </p:nvPr>
        </p:nvSpPr>
        <p:spPr/>
        <p:txBody>
          <a:bodyPr/>
          <a:lstStyle/>
          <a:p>
            <a:fld id="{CAA4D364-E7B5-45F6-9E58-E28EF5B23A04}" type="slidenum">
              <a:rPr lang="de-DE" smtClean="0"/>
              <a:pPr/>
              <a:t>‹Nr.›</a:t>
            </a:fld>
            <a:endParaRPr lang="de-DE"/>
          </a:p>
        </p:txBody>
      </p:sp>
    </p:spTree>
    <p:extLst>
      <p:ext uri="{BB962C8B-B14F-4D97-AF65-F5344CB8AC3E}">
        <p14:creationId xmlns:p14="http://schemas.microsoft.com/office/powerpoint/2010/main" val="561899559"/>
      </p:ext>
    </p:extLst>
  </p:cSld>
  <p:clrMapOvr>
    <a:masterClrMapping/>
  </p:clrMapOvr>
  <p:transition>
    <p:fade/>
  </p:transition>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Inhalt mit Überschrift">
    <p:spTree>
      <p:nvGrpSpPr>
        <p:cNvPr id="1" name=""/>
        <p:cNvGrpSpPr/>
        <p:nvPr/>
      </p:nvGrpSpPr>
      <p:grpSpPr>
        <a:xfrm>
          <a:off x="0" y="0"/>
          <a:ext cx="0" cy="0"/>
          <a:chOff x="0" y="0"/>
          <a:chExt cx="0" cy="0"/>
        </a:xfrm>
      </p:grpSpPr>
      <p:sp>
        <p:nvSpPr>
          <p:cNvPr id="2" name="Titel 1"/>
          <p:cNvSpPr>
            <a:spLocks noGrp="1"/>
          </p:cNvSpPr>
          <p:nvPr>
            <p:ph type="title"/>
          </p:nvPr>
        </p:nvSpPr>
        <p:spPr>
          <a:xfrm>
            <a:off x="867017" y="388339"/>
            <a:ext cx="5704828" cy="1652693"/>
          </a:xfrm>
        </p:spPr>
        <p:txBody>
          <a:bodyPr anchor="b"/>
          <a:lstStyle>
            <a:lvl1pPr algn="l">
              <a:defRPr sz="2800" b="1"/>
            </a:lvl1pPr>
          </a:lstStyle>
          <a:p>
            <a:r>
              <a:rPr lang="de-DE"/>
              <a:t>Titelmasterformat durch Klicken bearbeiten</a:t>
            </a:r>
          </a:p>
        </p:txBody>
      </p:sp>
      <p:sp>
        <p:nvSpPr>
          <p:cNvPr id="3" name="Inhaltsplatzhalter 2"/>
          <p:cNvSpPr>
            <a:spLocks noGrp="1"/>
          </p:cNvSpPr>
          <p:nvPr>
            <p:ph idx="1"/>
          </p:nvPr>
        </p:nvSpPr>
        <p:spPr>
          <a:xfrm>
            <a:off x="6779562" y="388343"/>
            <a:ext cx="9693688" cy="8324427"/>
          </a:xfrm>
        </p:spPr>
        <p:txBody>
          <a:bodyPr/>
          <a:lstStyle>
            <a:lvl1pPr>
              <a:defRPr sz="4600"/>
            </a:lvl1pPr>
            <a:lvl2pPr>
              <a:defRPr sz="4000"/>
            </a:lvl2pPr>
            <a:lvl3pPr>
              <a:defRPr sz="3400"/>
            </a:lvl3pPr>
            <a:lvl4pPr>
              <a:defRPr sz="2800"/>
            </a:lvl4pPr>
            <a:lvl5pPr>
              <a:defRPr sz="2800"/>
            </a:lvl5pPr>
            <a:lvl6pPr>
              <a:defRPr sz="2800"/>
            </a:lvl6pPr>
            <a:lvl7pPr>
              <a:defRPr sz="2800"/>
            </a:lvl7pPr>
            <a:lvl8pPr>
              <a:defRPr sz="2800"/>
            </a:lvl8pPr>
            <a:lvl9pPr>
              <a:defRPr sz="2800"/>
            </a:lvl9pPr>
          </a:lstStyle>
          <a:p>
            <a:pPr lvl="0"/>
            <a:r>
              <a:rPr lang="de-DE"/>
              <a:t>Textmasterformat bearbeiten</a:t>
            </a:r>
          </a:p>
          <a:p>
            <a:pPr lvl="1"/>
            <a:r>
              <a:rPr lang="de-DE"/>
              <a:t>Zweite Ebene</a:t>
            </a:r>
          </a:p>
          <a:p>
            <a:pPr lvl="2"/>
            <a:r>
              <a:rPr lang="de-DE"/>
              <a:t>Dritte Ebene</a:t>
            </a:r>
          </a:p>
          <a:p>
            <a:pPr lvl="3"/>
            <a:r>
              <a:rPr lang="de-DE"/>
              <a:t>Vierte Ebene</a:t>
            </a:r>
          </a:p>
          <a:p>
            <a:pPr lvl="4"/>
            <a:r>
              <a:rPr lang="de-DE"/>
              <a:t>Fünfte Ebene</a:t>
            </a:r>
          </a:p>
        </p:txBody>
      </p:sp>
      <p:sp>
        <p:nvSpPr>
          <p:cNvPr id="4" name="Textplatzhalter 3"/>
          <p:cNvSpPr>
            <a:spLocks noGrp="1"/>
          </p:cNvSpPr>
          <p:nvPr>
            <p:ph type="body" sz="half" idx="2"/>
          </p:nvPr>
        </p:nvSpPr>
        <p:spPr>
          <a:xfrm>
            <a:off x="867017" y="2041033"/>
            <a:ext cx="5704828" cy="6671734"/>
          </a:xfrm>
        </p:spPr>
        <p:txBody>
          <a:bodyPr/>
          <a:lstStyle>
            <a:lvl1pPr marL="0" indent="0">
              <a:buNone/>
              <a:defRPr sz="2000"/>
            </a:lvl1pPr>
            <a:lvl2pPr marL="650164" indent="0">
              <a:buNone/>
              <a:defRPr sz="1700"/>
            </a:lvl2pPr>
            <a:lvl3pPr marL="1300326" indent="0">
              <a:buNone/>
              <a:defRPr sz="1400"/>
            </a:lvl3pPr>
            <a:lvl4pPr marL="1950490" indent="0">
              <a:buNone/>
              <a:defRPr sz="1300"/>
            </a:lvl4pPr>
            <a:lvl5pPr marL="2600653" indent="0">
              <a:buNone/>
              <a:defRPr sz="1300"/>
            </a:lvl5pPr>
            <a:lvl6pPr marL="3250816" indent="0">
              <a:buNone/>
              <a:defRPr sz="1300"/>
            </a:lvl6pPr>
            <a:lvl7pPr marL="3900981" indent="0">
              <a:buNone/>
              <a:defRPr sz="1300"/>
            </a:lvl7pPr>
            <a:lvl8pPr marL="4551142" indent="0">
              <a:buNone/>
              <a:defRPr sz="1300"/>
            </a:lvl8pPr>
            <a:lvl9pPr marL="5201307" indent="0">
              <a:buNone/>
              <a:defRPr sz="1300"/>
            </a:lvl9pPr>
          </a:lstStyle>
          <a:p>
            <a:pPr lvl="0"/>
            <a:r>
              <a:rPr lang="de-DE"/>
              <a:t>Textmasterformat bearbeiten</a:t>
            </a:r>
          </a:p>
        </p:txBody>
      </p:sp>
      <p:sp>
        <p:nvSpPr>
          <p:cNvPr id="5" name="Datumsplatzhalter 4"/>
          <p:cNvSpPr>
            <a:spLocks noGrp="1"/>
          </p:cNvSpPr>
          <p:nvPr>
            <p:ph type="dt" sz="half" idx="10"/>
          </p:nvPr>
        </p:nvSpPr>
        <p:spPr/>
        <p:txBody>
          <a:bodyPr/>
          <a:lstStyle/>
          <a:p>
            <a:fld id="{E6AE9469-8730-4092-BCD7-C2CD6D10DC75}" type="datetimeFigureOut">
              <a:rPr lang="de-DE" smtClean="0"/>
              <a:pPr/>
              <a:t>08.12.2020</a:t>
            </a:fld>
            <a:endParaRPr lang="de-DE"/>
          </a:p>
        </p:txBody>
      </p:sp>
      <p:sp>
        <p:nvSpPr>
          <p:cNvPr id="6" name="Fußzeilenplatzhalter 5"/>
          <p:cNvSpPr>
            <a:spLocks noGrp="1"/>
          </p:cNvSpPr>
          <p:nvPr>
            <p:ph type="ftr" sz="quarter" idx="11"/>
          </p:nvPr>
        </p:nvSpPr>
        <p:spPr/>
        <p:txBody>
          <a:bodyPr/>
          <a:lstStyle/>
          <a:p>
            <a:endParaRPr lang="de-DE"/>
          </a:p>
        </p:txBody>
      </p:sp>
      <p:sp>
        <p:nvSpPr>
          <p:cNvPr id="7" name="Foliennummernplatzhalter 6"/>
          <p:cNvSpPr>
            <a:spLocks noGrp="1"/>
          </p:cNvSpPr>
          <p:nvPr>
            <p:ph type="sldNum" sz="quarter" idx="12"/>
          </p:nvPr>
        </p:nvSpPr>
        <p:spPr/>
        <p:txBody>
          <a:bodyPr/>
          <a:lstStyle/>
          <a:p>
            <a:fld id="{CAA4D364-E7B5-45F6-9E58-E28EF5B23A04}" type="slidenum">
              <a:rPr lang="de-DE" smtClean="0"/>
              <a:pPr/>
              <a:t>‹Nr.›</a:t>
            </a:fld>
            <a:endParaRPr lang="de-DE"/>
          </a:p>
        </p:txBody>
      </p:sp>
    </p:spTree>
    <p:extLst>
      <p:ext uri="{BB962C8B-B14F-4D97-AF65-F5344CB8AC3E}">
        <p14:creationId xmlns:p14="http://schemas.microsoft.com/office/powerpoint/2010/main" val="1483831666"/>
      </p:ext>
    </p:extLst>
  </p:cSld>
  <p:clrMapOvr>
    <a:masterClrMapping/>
  </p:clrMapOvr>
  <p:transition>
    <p:fade/>
  </p:transition>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Bild mit Überschrift">
    <p:spTree>
      <p:nvGrpSpPr>
        <p:cNvPr id="1" name=""/>
        <p:cNvGrpSpPr/>
        <p:nvPr/>
      </p:nvGrpSpPr>
      <p:grpSpPr>
        <a:xfrm>
          <a:off x="0" y="0"/>
          <a:ext cx="0" cy="0"/>
          <a:chOff x="0" y="0"/>
          <a:chExt cx="0" cy="0"/>
        </a:xfrm>
      </p:grpSpPr>
      <p:sp>
        <p:nvSpPr>
          <p:cNvPr id="2" name="Titel 1"/>
          <p:cNvSpPr>
            <a:spLocks noGrp="1"/>
          </p:cNvSpPr>
          <p:nvPr>
            <p:ph type="title"/>
          </p:nvPr>
        </p:nvSpPr>
        <p:spPr>
          <a:xfrm>
            <a:off x="3398813" y="6827521"/>
            <a:ext cx="10404158" cy="806027"/>
          </a:xfrm>
        </p:spPr>
        <p:txBody>
          <a:bodyPr anchor="b"/>
          <a:lstStyle>
            <a:lvl1pPr algn="l">
              <a:defRPr sz="2800" b="1"/>
            </a:lvl1pPr>
          </a:lstStyle>
          <a:p>
            <a:r>
              <a:rPr lang="de-DE"/>
              <a:t>Titelmasterformat durch Klicken bearbeiten</a:t>
            </a:r>
          </a:p>
        </p:txBody>
      </p:sp>
      <p:sp>
        <p:nvSpPr>
          <p:cNvPr id="3" name="Bildplatzhalter 2"/>
          <p:cNvSpPr>
            <a:spLocks noGrp="1"/>
          </p:cNvSpPr>
          <p:nvPr>
            <p:ph type="pic" idx="1"/>
          </p:nvPr>
        </p:nvSpPr>
        <p:spPr>
          <a:xfrm>
            <a:off x="3398813" y="871502"/>
            <a:ext cx="10404158" cy="5852160"/>
          </a:xfrm>
        </p:spPr>
        <p:txBody>
          <a:bodyPr/>
          <a:lstStyle>
            <a:lvl1pPr marL="0" indent="0">
              <a:buNone/>
              <a:defRPr sz="4600"/>
            </a:lvl1pPr>
            <a:lvl2pPr marL="650164" indent="0">
              <a:buNone/>
              <a:defRPr sz="4000"/>
            </a:lvl2pPr>
            <a:lvl3pPr marL="1300326" indent="0">
              <a:buNone/>
              <a:defRPr sz="3400"/>
            </a:lvl3pPr>
            <a:lvl4pPr marL="1950490" indent="0">
              <a:buNone/>
              <a:defRPr sz="2800"/>
            </a:lvl4pPr>
            <a:lvl5pPr marL="2600653" indent="0">
              <a:buNone/>
              <a:defRPr sz="2800"/>
            </a:lvl5pPr>
            <a:lvl6pPr marL="3250816" indent="0">
              <a:buNone/>
              <a:defRPr sz="2800"/>
            </a:lvl6pPr>
            <a:lvl7pPr marL="3900981" indent="0">
              <a:buNone/>
              <a:defRPr sz="2800"/>
            </a:lvl7pPr>
            <a:lvl8pPr marL="4551142" indent="0">
              <a:buNone/>
              <a:defRPr sz="2800"/>
            </a:lvl8pPr>
            <a:lvl9pPr marL="5201307" indent="0">
              <a:buNone/>
              <a:defRPr sz="2800"/>
            </a:lvl9pPr>
          </a:lstStyle>
          <a:p>
            <a:endParaRPr lang="de-DE"/>
          </a:p>
        </p:txBody>
      </p:sp>
      <p:sp>
        <p:nvSpPr>
          <p:cNvPr id="4" name="Textplatzhalter 3"/>
          <p:cNvSpPr>
            <a:spLocks noGrp="1"/>
          </p:cNvSpPr>
          <p:nvPr>
            <p:ph type="body" sz="half" idx="2"/>
          </p:nvPr>
        </p:nvSpPr>
        <p:spPr>
          <a:xfrm>
            <a:off x="3398813" y="7633548"/>
            <a:ext cx="10404158" cy="1144693"/>
          </a:xfrm>
        </p:spPr>
        <p:txBody>
          <a:bodyPr/>
          <a:lstStyle>
            <a:lvl1pPr marL="0" indent="0">
              <a:buNone/>
              <a:defRPr sz="2000"/>
            </a:lvl1pPr>
            <a:lvl2pPr marL="650164" indent="0">
              <a:buNone/>
              <a:defRPr sz="1700"/>
            </a:lvl2pPr>
            <a:lvl3pPr marL="1300326" indent="0">
              <a:buNone/>
              <a:defRPr sz="1400"/>
            </a:lvl3pPr>
            <a:lvl4pPr marL="1950490" indent="0">
              <a:buNone/>
              <a:defRPr sz="1300"/>
            </a:lvl4pPr>
            <a:lvl5pPr marL="2600653" indent="0">
              <a:buNone/>
              <a:defRPr sz="1300"/>
            </a:lvl5pPr>
            <a:lvl6pPr marL="3250816" indent="0">
              <a:buNone/>
              <a:defRPr sz="1300"/>
            </a:lvl6pPr>
            <a:lvl7pPr marL="3900981" indent="0">
              <a:buNone/>
              <a:defRPr sz="1300"/>
            </a:lvl7pPr>
            <a:lvl8pPr marL="4551142" indent="0">
              <a:buNone/>
              <a:defRPr sz="1300"/>
            </a:lvl8pPr>
            <a:lvl9pPr marL="5201307" indent="0">
              <a:buNone/>
              <a:defRPr sz="1300"/>
            </a:lvl9pPr>
          </a:lstStyle>
          <a:p>
            <a:pPr lvl="0"/>
            <a:r>
              <a:rPr lang="de-DE"/>
              <a:t>Textmasterformat bearbeiten</a:t>
            </a:r>
          </a:p>
        </p:txBody>
      </p:sp>
      <p:sp>
        <p:nvSpPr>
          <p:cNvPr id="5" name="Datumsplatzhalter 4"/>
          <p:cNvSpPr>
            <a:spLocks noGrp="1"/>
          </p:cNvSpPr>
          <p:nvPr>
            <p:ph type="dt" sz="half" idx="10"/>
          </p:nvPr>
        </p:nvSpPr>
        <p:spPr/>
        <p:txBody>
          <a:bodyPr/>
          <a:lstStyle/>
          <a:p>
            <a:fld id="{E6AE9469-8730-4092-BCD7-C2CD6D10DC75}" type="datetimeFigureOut">
              <a:rPr lang="de-DE" smtClean="0"/>
              <a:pPr/>
              <a:t>08.12.2020</a:t>
            </a:fld>
            <a:endParaRPr lang="de-DE"/>
          </a:p>
        </p:txBody>
      </p:sp>
      <p:sp>
        <p:nvSpPr>
          <p:cNvPr id="6" name="Fußzeilenplatzhalter 5"/>
          <p:cNvSpPr>
            <a:spLocks noGrp="1"/>
          </p:cNvSpPr>
          <p:nvPr>
            <p:ph type="ftr" sz="quarter" idx="11"/>
          </p:nvPr>
        </p:nvSpPr>
        <p:spPr/>
        <p:txBody>
          <a:bodyPr/>
          <a:lstStyle/>
          <a:p>
            <a:endParaRPr lang="de-DE"/>
          </a:p>
        </p:txBody>
      </p:sp>
      <p:sp>
        <p:nvSpPr>
          <p:cNvPr id="7" name="Foliennummernplatzhalter 6"/>
          <p:cNvSpPr>
            <a:spLocks noGrp="1"/>
          </p:cNvSpPr>
          <p:nvPr>
            <p:ph type="sldNum" sz="quarter" idx="12"/>
          </p:nvPr>
        </p:nvSpPr>
        <p:spPr/>
        <p:txBody>
          <a:bodyPr/>
          <a:lstStyle/>
          <a:p>
            <a:fld id="{CAA4D364-E7B5-45F6-9E58-E28EF5B23A04}" type="slidenum">
              <a:rPr lang="de-DE" smtClean="0"/>
              <a:pPr/>
              <a:t>‹Nr.›</a:t>
            </a:fld>
            <a:endParaRPr lang="de-DE"/>
          </a:p>
        </p:txBody>
      </p:sp>
    </p:spTree>
    <p:extLst>
      <p:ext uri="{BB962C8B-B14F-4D97-AF65-F5344CB8AC3E}">
        <p14:creationId xmlns:p14="http://schemas.microsoft.com/office/powerpoint/2010/main" val="496245008"/>
      </p:ext>
    </p:extLst>
  </p:cSld>
  <p:clrMapOvr>
    <a:masterClrMapping/>
  </p:clrMapOvr>
  <p:transition>
    <p:fade/>
  </p:transition>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el und vertikaler Text">
    <p:spTree>
      <p:nvGrpSpPr>
        <p:cNvPr id="1" name=""/>
        <p:cNvGrpSpPr/>
        <p:nvPr/>
      </p:nvGrpSpPr>
      <p:grpSpPr>
        <a:xfrm>
          <a:off x="0" y="0"/>
          <a:ext cx="0" cy="0"/>
          <a:chOff x="0" y="0"/>
          <a:chExt cx="0" cy="0"/>
        </a:xfrm>
      </p:grpSpPr>
      <p:sp>
        <p:nvSpPr>
          <p:cNvPr id="2" name="Titel 1"/>
          <p:cNvSpPr>
            <a:spLocks noGrp="1"/>
          </p:cNvSpPr>
          <p:nvPr>
            <p:ph type="title"/>
          </p:nvPr>
        </p:nvSpPr>
        <p:spPr/>
        <p:txBody>
          <a:bodyPr/>
          <a:lstStyle/>
          <a:p>
            <a:r>
              <a:rPr lang="de-DE"/>
              <a:t>Titelmasterformat durch Klicken bearbeiten</a:t>
            </a:r>
          </a:p>
        </p:txBody>
      </p:sp>
      <p:sp>
        <p:nvSpPr>
          <p:cNvPr id="3" name="Vertikaler Textplatzhalter 2"/>
          <p:cNvSpPr>
            <a:spLocks noGrp="1"/>
          </p:cNvSpPr>
          <p:nvPr>
            <p:ph type="body" orient="vert" idx="1"/>
          </p:nvPr>
        </p:nvSpPr>
        <p:spPr/>
        <p:txBody>
          <a:bodyPr vert="eaVert"/>
          <a:lstStyle/>
          <a:p>
            <a:pPr lvl="0"/>
            <a:r>
              <a:rPr lang="de-DE"/>
              <a:t>Textmasterformat bearbeiten</a:t>
            </a:r>
          </a:p>
          <a:p>
            <a:pPr lvl="1"/>
            <a:r>
              <a:rPr lang="de-DE"/>
              <a:t>Zweite Ebene</a:t>
            </a:r>
          </a:p>
          <a:p>
            <a:pPr lvl="2"/>
            <a:r>
              <a:rPr lang="de-DE"/>
              <a:t>Dritte Ebene</a:t>
            </a:r>
          </a:p>
          <a:p>
            <a:pPr lvl="3"/>
            <a:r>
              <a:rPr lang="de-DE"/>
              <a:t>Vierte Ebene</a:t>
            </a:r>
          </a:p>
          <a:p>
            <a:pPr lvl="4"/>
            <a:r>
              <a:rPr lang="de-DE"/>
              <a:t>Fünfte Ebene</a:t>
            </a:r>
          </a:p>
        </p:txBody>
      </p:sp>
      <p:sp>
        <p:nvSpPr>
          <p:cNvPr id="4" name="Datumsplatzhalter 3"/>
          <p:cNvSpPr>
            <a:spLocks noGrp="1"/>
          </p:cNvSpPr>
          <p:nvPr>
            <p:ph type="dt" sz="half" idx="10"/>
          </p:nvPr>
        </p:nvSpPr>
        <p:spPr/>
        <p:txBody>
          <a:bodyPr/>
          <a:lstStyle/>
          <a:p>
            <a:fld id="{E6AE9469-8730-4092-BCD7-C2CD6D10DC75}" type="datetimeFigureOut">
              <a:rPr lang="de-DE" smtClean="0"/>
              <a:pPr/>
              <a:t>08.12.2020</a:t>
            </a:fld>
            <a:endParaRPr lang="de-DE"/>
          </a:p>
        </p:txBody>
      </p:sp>
      <p:sp>
        <p:nvSpPr>
          <p:cNvPr id="5" name="Fußzeilenplatzhalter 4"/>
          <p:cNvSpPr>
            <a:spLocks noGrp="1"/>
          </p:cNvSpPr>
          <p:nvPr>
            <p:ph type="ftr" sz="quarter" idx="11"/>
          </p:nvPr>
        </p:nvSpPr>
        <p:spPr/>
        <p:txBody>
          <a:bodyPr/>
          <a:lstStyle/>
          <a:p>
            <a:endParaRPr lang="de-DE"/>
          </a:p>
        </p:txBody>
      </p:sp>
      <p:sp>
        <p:nvSpPr>
          <p:cNvPr id="6" name="Foliennummernplatzhalter 5"/>
          <p:cNvSpPr>
            <a:spLocks noGrp="1"/>
          </p:cNvSpPr>
          <p:nvPr>
            <p:ph type="sldNum" sz="quarter" idx="12"/>
          </p:nvPr>
        </p:nvSpPr>
        <p:spPr/>
        <p:txBody>
          <a:bodyPr/>
          <a:lstStyle/>
          <a:p>
            <a:fld id="{CAA4D364-E7B5-45F6-9E58-E28EF5B23A04}" type="slidenum">
              <a:rPr lang="de-DE" smtClean="0"/>
              <a:pPr/>
              <a:t>‹Nr.›</a:t>
            </a:fld>
            <a:endParaRPr lang="de-DE"/>
          </a:p>
        </p:txBody>
      </p:sp>
    </p:spTree>
    <p:extLst>
      <p:ext uri="{BB962C8B-B14F-4D97-AF65-F5344CB8AC3E}">
        <p14:creationId xmlns:p14="http://schemas.microsoft.com/office/powerpoint/2010/main" val="2419794178"/>
      </p:ext>
    </p:extLst>
  </p:cSld>
  <p:clrMapOvr>
    <a:masterClrMapping/>
  </p:clrMapOvr>
  <p:transition>
    <p:fade/>
  </p:transition>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kaler Titel und Text">
    <p:spTree>
      <p:nvGrpSpPr>
        <p:cNvPr id="1" name=""/>
        <p:cNvGrpSpPr/>
        <p:nvPr/>
      </p:nvGrpSpPr>
      <p:grpSpPr>
        <a:xfrm>
          <a:off x="0" y="0"/>
          <a:ext cx="0" cy="0"/>
          <a:chOff x="0" y="0"/>
          <a:chExt cx="0" cy="0"/>
        </a:xfrm>
      </p:grpSpPr>
      <p:sp>
        <p:nvSpPr>
          <p:cNvPr id="2" name="Vertikaler Titel 1"/>
          <p:cNvSpPr>
            <a:spLocks noGrp="1"/>
          </p:cNvSpPr>
          <p:nvPr>
            <p:ph type="title" orient="vert"/>
          </p:nvPr>
        </p:nvSpPr>
        <p:spPr>
          <a:xfrm>
            <a:off x="17879137" y="555418"/>
            <a:ext cx="5548281" cy="11835271"/>
          </a:xfrm>
        </p:spPr>
        <p:txBody>
          <a:bodyPr vert="eaVert"/>
          <a:lstStyle/>
          <a:p>
            <a:r>
              <a:rPr lang="de-DE"/>
              <a:t>Titelmasterformat durch Klicken bearbeiten</a:t>
            </a:r>
          </a:p>
        </p:txBody>
      </p:sp>
      <p:sp>
        <p:nvSpPr>
          <p:cNvPr id="3" name="Vertikaler Textplatzhalter 2"/>
          <p:cNvSpPr>
            <a:spLocks noGrp="1"/>
          </p:cNvSpPr>
          <p:nvPr>
            <p:ph type="body" orient="vert" idx="1"/>
          </p:nvPr>
        </p:nvSpPr>
        <p:spPr>
          <a:xfrm>
            <a:off x="1234291" y="555418"/>
            <a:ext cx="16355842" cy="11835271"/>
          </a:xfrm>
        </p:spPr>
        <p:txBody>
          <a:bodyPr vert="eaVert"/>
          <a:lstStyle/>
          <a:p>
            <a:pPr lvl="0"/>
            <a:r>
              <a:rPr lang="de-DE"/>
              <a:t>Textmasterformat bearbeiten</a:t>
            </a:r>
          </a:p>
          <a:p>
            <a:pPr lvl="1"/>
            <a:r>
              <a:rPr lang="de-DE"/>
              <a:t>Zweite Ebene</a:t>
            </a:r>
          </a:p>
          <a:p>
            <a:pPr lvl="2"/>
            <a:r>
              <a:rPr lang="de-DE"/>
              <a:t>Dritte Ebene</a:t>
            </a:r>
          </a:p>
          <a:p>
            <a:pPr lvl="3"/>
            <a:r>
              <a:rPr lang="de-DE"/>
              <a:t>Vierte Ebene</a:t>
            </a:r>
          </a:p>
          <a:p>
            <a:pPr lvl="4"/>
            <a:r>
              <a:rPr lang="de-DE"/>
              <a:t>Fünfte Ebene</a:t>
            </a:r>
          </a:p>
        </p:txBody>
      </p:sp>
      <p:sp>
        <p:nvSpPr>
          <p:cNvPr id="4" name="Datumsplatzhalter 3"/>
          <p:cNvSpPr>
            <a:spLocks noGrp="1"/>
          </p:cNvSpPr>
          <p:nvPr>
            <p:ph type="dt" sz="half" idx="10"/>
          </p:nvPr>
        </p:nvSpPr>
        <p:spPr/>
        <p:txBody>
          <a:bodyPr/>
          <a:lstStyle/>
          <a:p>
            <a:fld id="{E6AE9469-8730-4092-BCD7-C2CD6D10DC75}" type="datetimeFigureOut">
              <a:rPr lang="de-DE" smtClean="0"/>
              <a:pPr/>
              <a:t>08.12.2020</a:t>
            </a:fld>
            <a:endParaRPr lang="de-DE"/>
          </a:p>
        </p:txBody>
      </p:sp>
      <p:sp>
        <p:nvSpPr>
          <p:cNvPr id="5" name="Fußzeilenplatzhalter 4"/>
          <p:cNvSpPr>
            <a:spLocks noGrp="1"/>
          </p:cNvSpPr>
          <p:nvPr>
            <p:ph type="ftr" sz="quarter" idx="11"/>
          </p:nvPr>
        </p:nvSpPr>
        <p:spPr/>
        <p:txBody>
          <a:bodyPr/>
          <a:lstStyle/>
          <a:p>
            <a:endParaRPr lang="de-DE"/>
          </a:p>
        </p:txBody>
      </p:sp>
      <p:sp>
        <p:nvSpPr>
          <p:cNvPr id="6" name="Foliennummernplatzhalter 5"/>
          <p:cNvSpPr>
            <a:spLocks noGrp="1"/>
          </p:cNvSpPr>
          <p:nvPr>
            <p:ph type="sldNum" sz="quarter" idx="12"/>
          </p:nvPr>
        </p:nvSpPr>
        <p:spPr/>
        <p:txBody>
          <a:bodyPr/>
          <a:lstStyle/>
          <a:p>
            <a:fld id="{CAA4D364-E7B5-45F6-9E58-E28EF5B23A04}" type="slidenum">
              <a:rPr lang="de-DE" smtClean="0"/>
              <a:pPr/>
              <a:t>‹Nr.›</a:t>
            </a:fld>
            <a:endParaRPr lang="de-DE"/>
          </a:p>
        </p:txBody>
      </p:sp>
    </p:spTree>
    <p:extLst>
      <p:ext uri="{BB962C8B-B14F-4D97-AF65-F5344CB8AC3E}">
        <p14:creationId xmlns:p14="http://schemas.microsoft.com/office/powerpoint/2010/main" val="3019620768"/>
      </p:ext>
    </p:extLst>
  </p:cSld>
  <p:clrMapOvr>
    <a:masterClrMapping/>
  </p:clrMapOvr>
  <p:transition>
    <p:fade/>
  </p:transition>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reserve="1">
  <p:cSld name="Titelfolie">
    <p:spTree>
      <p:nvGrpSpPr>
        <p:cNvPr id="1" name=""/>
        <p:cNvGrpSpPr/>
        <p:nvPr/>
      </p:nvGrpSpPr>
      <p:grpSpPr>
        <a:xfrm>
          <a:off x="0" y="0"/>
          <a:ext cx="0" cy="0"/>
          <a:chOff x="0" y="0"/>
          <a:chExt cx="0" cy="0"/>
        </a:xfrm>
      </p:grpSpPr>
      <p:sp>
        <p:nvSpPr>
          <p:cNvPr id="2" name="Titel 1"/>
          <p:cNvSpPr>
            <a:spLocks noGrp="1"/>
          </p:cNvSpPr>
          <p:nvPr>
            <p:ph type="ctrTitle"/>
          </p:nvPr>
        </p:nvSpPr>
        <p:spPr>
          <a:xfrm>
            <a:off x="1850963" y="2418931"/>
            <a:ext cx="14739224" cy="2423158"/>
          </a:xfrm>
        </p:spPr>
        <p:txBody>
          <a:bodyPr/>
          <a:lstStyle>
            <a:lvl1pPr>
              <a:defRPr sz="3982"/>
            </a:lvl1pPr>
          </a:lstStyle>
          <a:p>
            <a:r>
              <a:rPr lang="de-DE" noProof="0"/>
              <a:t>Mastertitelformat bearbeiten</a:t>
            </a:r>
            <a:endParaRPr lang="en-US" noProof="0"/>
          </a:p>
        </p:txBody>
      </p:sp>
      <p:sp>
        <p:nvSpPr>
          <p:cNvPr id="3" name="Untertitel 2"/>
          <p:cNvSpPr>
            <a:spLocks noGrp="1"/>
          </p:cNvSpPr>
          <p:nvPr>
            <p:ph type="subTitle" idx="1"/>
          </p:nvPr>
        </p:nvSpPr>
        <p:spPr>
          <a:xfrm>
            <a:off x="3071472" y="5184034"/>
            <a:ext cx="12138184" cy="3072341"/>
          </a:xfrm>
        </p:spPr>
        <p:txBody>
          <a:bodyPr>
            <a:normAutofit/>
          </a:bodyPr>
          <a:lstStyle>
            <a:lvl1pPr marL="0" indent="0" algn="ctr">
              <a:buNone/>
              <a:defRPr sz="3982">
                <a:solidFill>
                  <a:schemeClr val="tx1">
                    <a:tint val="75000"/>
                  </a:schemeClr>
                </a:solidFill>
              </a:defRPr>
            </a:lvl1pPr>
            <a:lvl2pPr marL="650230" indent="0" algn="ctr">
              <a:buNone/>
              <a:defRPr>
                <a:solidFill>
                  <a:schemeClr val="tx1">
                    <a:tint val="75000"/>
                  </a:schemeClr>
                </a:solidFill>
              </a:defRPr>
            </a:lvl2pPr>
            <a:lvl3pPr marL="1300460" indent="0" algn="ctr">
              <a:buNone/>
              <a:defRPr>
                <a:solidFill>
                  <a:schemeClr val="tx1">
                    <a:tint val="75000"/>
                  </a:schemeClr>
                </a:solidFill>
              </a:defRPr>
            </a:lvl3pPr>
            <a:lvl4pPr marL="1950690" indent="0" algn="ctr">
              <a:buNone/>
              <a:defRPr>
                <a:solidFill>
                  <a:schemeClr val="tx1">
                    <a:tint val="75000"/>
                  </a:schemeClr>
                </a:solidFill>
              </a:defRPr>
            </a:lvl4pPr>
            <a:lvl5pPr marL="2600919" indent="0" algn="ctr">
              <a:buNone/>
              <a:defRPr>
                <a:solidFill>
                  <a:schemeClr val="tx1">
                    <a:tint val="75000"/>
                  </a:schemeClr>
                </a:solidFill>
              </a:defRPr>
            </a:lvl5pPr>
            <a:lvl6pPr marL="3251149" indent="0" algn="ctr">
              <a:buNone/>
              <a:defRPr>
                <a:solidFill>
                  <a:schemeClr val="tx1">
                    <a:tint val="75000"/>
                  </a:schemeClr>
                </a:solidFill>
              </a:defRPr>
            </a:lvl6pPr>
            <a:lvl7pPr marL="3901379" indent="0" algn="ctr">
              <a:buNone/>
              <a:defRPr>
                <a:solidFill>
                  <a:schemeClr val="tx1">
                    <a:tint val="75000"/>
                  </a:schemeClr>
                </a:solidFill>
              </a:defRPr>
            </a:lvl7pPr>
            <a:lvl8pPr marL="4551609" indent="0" algn="ctr">
              <a:buNone/>
              <a:defRPr>
                <a:solidFill>
                  <a:schemeClr val="tx1">
                    <a:tint val="75000"/>
                  </a:schemeClr>
                </a:solidFill>
              </a:defRPr>
            </a:lvl8pPr>
            <a:lvl9pPr marL="5201839" indent="0" algn="ctr">
              <a:buNone/>
              <a:defRPr>
                <a:solidFill>
                  <a:schemeClr val="tx1">
                    <a:tint val="75000"/>
                  </a:schemeClr>
                </a:solidFill>
              </a:defRPr>
            </a:lvl9pPr>
          </a:lstStyle>
          <a:p>
            <a:r>
              <a:rPr lang="de-DE" noProof="0"/>
              <a:t>Master-Untertitelformat bearbeiten</a:t>
            </a:r>
            <a:endParaRPr lang="en-US" noProof="0"/>
          </a:p>
        </p:txBody>
      </p:sp>
    </p:spTree>
    <p:extLst>
      <p:ext uri="{BB962C8B-B14F-4D97-AF65-F5344CB8AC3E}">
        <p14:creationId xmlns:p14="http://schemas.microsoft.com/office/powerpoint/2010/main" val="2530229263"/>
      </p:ext>
    </p:extLst>
  </p:cSld>
  <p:clrMapOvr>
    <a:masterClrMapping/>
  </p:clrMapOvr>
  <p:transition>
    <p:fade/>
  </p:transition>
</p:sldLayout>
</file>

<file path=ppt/slideLayouts/slideLayout13.xml><?xml version="1.0" encoding="utf-8"?>
<p:sldLayout xmlns:a="http://schemas.openxmlformats.org/drawingml/2006/main" xmlns:r="http://schemas.openxmlformats.org/officeDocument/2006/relationships" xmlns:p="http://schemas.openxmlformats.org/presentationml/2006/main" type="obj" preserve="1">
  <p:cSld name="Titel und Inhalt">
    <p:spTree>
      <p:nvGrpSpPr>
        <p:cNvPr id="1" name=""/>
        <p:cNvGrpSpPr/>
        <p:nvPr/>
      </p:nvGrpSpPr>
      <p:grpSpPr>
        <a:xfrm>
          <a:off x="0" y="0"/>
          <a:ext cx="0" cy="0"/>
          <a:chOff x="0" y="0"/>
          <a:chExt cx="0" cy="0"/>
        </a:xfrm>
      </p:grpSpPr>
      <p:sp>
        <p:nvSpPr>
          <p:cNvPr id="2" name="Titel 1"/>
          <p:cNvSpPr>
            <a:spLocks noGrp="1"/>
          </p:cNvSpPr>
          <p:nvPr>
            <p:ph type="title"/>
          </p:nvPr>
        </p:nvSpPr>
        <p:spPr>
          <a:xfrm>
            <a:off x="1572759" y="780345"/>
            <a:ext cx="15742787" cy="1331348"/>
          </a:xfrm>
        </p:spPr>
        <p:txBody>
          <a:bodyPr/>
          <a:lstStyle>
            <a:lvl1pPr>
              <a:defRPr sz="3982">
                <a:latin typeface="Arial Rounded MT Bold" panose="020F0704030504030204" pitchFamily="34" charset="0"/>
                <a:cs typeface="Arial" pitchFamily="34" charset="0"/>
              </a:defRPr>
            </a:lvl1pPr>
          </a:lstStyle>
          <a:p>
            <a:r>
              <a:rPr lang="de-DE" noProof="0"/>
              <a:t>Mastertitelformat bearbeiten</a:t>
            </a:r>
            <a:endParaRPr lang="en-US" noProof="0"/>
          </a:p>
        </p:txBody>
      </p:sp>
      <p:sp>
        <p:nvSpPr>
          <p:cNvPr id="3" name="Inhaltsplatzhalter 2"/>
          <p:cNvSpPr>
            <a:spLocks noGrp="1"/>
          </p:cNvSpPr>
          <p:nvPr>
            <p:ph idx="1"/>
          </p:nvPr>
        </p:nvSpPr>
        <p:spPr/>
        <p:txBody>
          <a:bodyPr/>
          <a:lstStyle>
            <a:lvl1pPr>
              <a:defRPr sz="3413">
                <a:latin typeface="Arial Rounded MT Bold" panose="020F0704030504030204" pitchFamily="34" charset="0"/>
                <a:cs typeface="Arial" pitchFamily="34" charset="0"/>
              </a:defRPr>
            </a:lvl1pPr>
            <a:lvl2pPr>
              <a:defRPr sz="3413">
                <a:latin typeface="Arial Rounded MT Bold" panose="020F0704030504030204" pitchFamily="34" charset="0"/>
                <a:cs typeface="Arial" pitchFamily="34" charset="0"/>
              </a:defRPr>
            </a:lvl2pPr>
            <a:lvl3pPr>
              <a:defRPr sz="2844">
                <a:latin typeface="Arial Rounded MT Bold" panose="020F0704030504030204" pitchFamily="34" charset="0"/>
                <a:cs typeface="Arial" pitchFamily="34" charset="0"/>
              </a:defRPr>
            </a:lvl3pPr>
            <a:lvl4pPr>
              <a:defRPr>
                <a:latin typeface="Arial Rounded MT Bold" panose="020F0704030504030204" pitchFamily="34" charset="0"/>
                <a:cs typeface="Arial" pitchFamily="34" charset="0"/>
              </a:defRPr>
            </a:lvl4pPr>
            <a:lvl5pPr>
              <a:defRPr>
                <a:latin typeface="Arial Rounded MT Bold" panose="020F0704030504030204" pitchFamily="34" charset="0"/>
                <a:cs typeface="Arial" pitchFamily="34" charset="0"/>
              </a:defRPr>
            </a:lvl5pPr>
          </a:lstStyle>
          <a:p>
            <a:pPr lvl="0"/>
            <a:r>
              <a:rPr lang="de-DE" noProof="0"/>
              <a:t>Mastertextformat bearbeiten</a:t>
            </a:r>
          </a:p>
          <a:p>
            <a:pPr lvl="1"/>
            <a:r>
              <a:rPr lang="de-DE" noProof="0"/>
              <a:t>Zweite Ebene</a:t>
            </a:r>
          </a:p>
          <a:p>
            <a:pPr lvl="2"/>
            <a:r>
              <a:rPr lang="de-DE" noProof="0"/>
              <a:t>Dritte Ebene</a:t>
            </a:r>
          </a:p>
          <a:p>
            <a:pPr lvl="3"/>
            <a:r>
              <a:rPr lang="de-DE" noProof="0"/>
              <a:t>Vierte Ebene</a:t>
            </a:r>
          </a:p>
          <a:p>
            <a:pPr lvl="4"/>
            <a:r>
              <a:rPr lang="de-DE" noProof="0"/>
              <a:t>Fünfte Ebene</a:t>
            </a:r>
            <a:endParaRPr lang="en-US" noProof="0"/>
          </a:p>
        </p:txBody>
      </p:sp>
    </p:spTree>
    <p:extLst>
      <p:ext uri="{BB962C8B-B14F-4D97-AF65-F5344CB8AC3E}">
        <p14:creationId xmlns:p14="http://schemas.microsoft.com/office/powerpoint/2010/main" val="1209756109"/>
      </p:ext>
    </p:extLst>
  </p:cSld>
  <p:clrMapOvr>
    <a:masterClrMapping/>
  </p:clrMapOvr>
  <p:transition>
    <p:fade/>
  </p:transition>
</p:sldLayout>
</file>

<file path=ppt/slideLayouts/slideLayout14.xml><?xml version="1.0" encoding="utf-8"?>
<p:sldLayout xmlns:a="http://schemas.openxmlformats.org/drawingml/2006/main" xmlns:r="http://schemas.openxmlformats.org/officeDocument/2006/relationships" xmlns:p="http://schemas.openxmlformats.org/presentationml/2006/main" type="secHead" preserve="1">
  <p:cSld name="Abschnittsüberschrift">
    <p:spTree>
      <p:nvGrpSpPr>
        <p:cNvPr id="1" name=""/>
        <p:cNvGrpSpPr/>
        <p:nvPr/>
      </p:nvGrpSpPr>
      <p:grpSpPr>
        <a:xfrm>
          <a:off x="0" y="0"/>
          <a:ext cx="0" cy="0"/>
          <a:chOff x="0" y="0"/>
          <a:chExt cx="0" cy="0"/>
        </a:xfrm>
      </p:grpSpPr>
      <p:sp>
        <p:nvSpPr>
          <p:cNvPr id="2" name="Titel 1"/>
          <p:cNvSpPr>
            <a:spLocks noGrp="1"/>
          </p:cNvSpPr>
          <p:nvPr>
            <p:ph type="title"/>
          </p:nvPr>
        </p:nvSpPr>
        <p:spPr>
          <a:xfrm>
            <a:off x="2115603" y="5184037"/>
            <a:ext cx="14739224" cy="2244407"/>
          </a:xfrm>
        </p:spPr>
        <p:txBody>
          <a:bodyPr anchor="t"/>
          <a:lstStyle>
            <a:lvl1pPr algn="l">
              <a:defRPr sz="3413" b="1" cap="all"/>
            </a:lvl1pPr>
          </a:lstStyle>
          <a:p>
            <a:r>
              <a:rPr lang="de-DE" noProof="0"/>
              <a:t>Mastertitelformat bearbeiten</a:t>
            </a:r>
            <a:endParaRPr lang="en-US" noProof="0" dirty="0"/>
          </a:p>
        </p:txBody>
      </p:sp>
      <p:sp>
        <p:nvSpPr>
          <p:cNvPr id="3" name="Textplatzhalter 2"/>
          <p:cNvSpPr>
            <a:spLocks noGrp="1"/>
          </p:cNvSpPr>
          <p:nvPr>
            <p:ph type="body" idx="1"/>
          </p:nvPr>
        </p:nvSpPr>
        <p:spPr>
          <a:xfrm>
            <a:off x="2115603" y="2521340"/>
            <a:ext cx="14739224" cy="2560284"/>
          </a:xfrm>
        </p:spPr>
        <p:txBody>
          <a:bodyPr anchor="b">
            <a:normAutofit/>
          </a:bodyPr>
          <a:lstStyle>
            <a:lvl1pPr marL="0" indent="0">
              <a:buNone/>
              <a:defRPr sz="3982">
                <a:solidFill>
                  <a:schemeClr val="tx1">
                    <a:tint val="75000"/>
                  </a:schemeClr>
                </a:solidFill>
              </a:defRPr>
            </a:lvl1pPr>
            <a:lvl2pPr marL="650230" indent="0">
              <a:buNone/>
              <a:defRPr sz="2560">
                <a:solidFill>
                  <a:schemeClr val="tx1">
                    <a:tint val="75000"/>
                  </a:schemeClr>
                </a:solidFill>
              </a:defRPr>
            </a:lvl2pPr>
            <a:lvl3pPr marL="1300460" indent="0">
              <a:buNone/>
              <a:defRPr sz="2276">
                <a:solidFill>
                  <a:schemeClr val="tx1">
                    <a:tint val="75000"/>
                  </a:schemeClr>
                </a:solidFill>
              </a:defRPr>
            </a:lvl3pPr>
            <a:lvl4pPr marL="1950690" indent="0">
              <a:buNone/>
              <a:defRPr sz="1991">
                <a:solidFill>
                  <a:schemeClr val="tx1">
                    <a:tint val="75000"/>
                  </a:schemeClr>
                </a:solidFill>
              </a:defRPr>
            </a:lvl4pPr>
            <a:lvl5pPr marL="2600919" indent="0">
              <a:buNone/>
              <a:defRPr sz="1991">
                <a:solidFill>
                  <a:schemeClr val="tx1">
                    <a:tint val="75000"/>
                  </a:schemeClr>
                </a:solidFill>
              </a:defRPr>
            </a:lvl5pPr>
            <a:lvl6pPr marL="3251149" indent="0">
              <a:buNone/>
              <a:defRPr sz="1991">
                <a:solidFill>
                  <a:schemeClr val="tx1">
                    <a:tint val="75000"/>
                  </a:schemeClr>
                </a:solidFill>
              </a:defRPr>
            </a:lvl6pPr>
            <a:lvl7pPr marL="3901379" indent="0">
              <a:buNone/>
              <a:defRPr sz="1991">
                <a:solidFill>
                  <a:schemeClr val="tx1">
                    <a:tint val="75000"/>
                  </a:schemeClr>
                </a:solidFill>
              </a:defRPr>
            </a:lvl7pPr>
            <a:lvl8pPr marL="4551609" indent="0">
              <a:buNone/>
              <a:defRPr sz="1991">
                <a:solidFill>
                  <a:schemeClr val="tx1">
                    <a:tint val="75000"/>
                  </a:schemeClr>
                </a:solidFill>
              </a:defRPr>
            </a:lvl8pPr>
            <a:lvl9pPr marL="5201839" indent="0">
              <a:buNone/>
              <a:defRPr sz="1991">
                <a:solidFill>
                  <a:schemeClr val="tx1">
                    <a:tint val="75000"/>
                  </a:schemeClr>
                </a:solidFill>
              </a:defRPr>
            </a:lvl9pPr>
          </a:lstStyle>
          <a:p>
            <a:pPr lvl="0"/>
            <a:r>
              <a:rPr lang="de-DE" noProof="0"/>
              <a:t>Mastertextformat bearbeiten</a:t>
            </a:r>
          </a:p>
        </p:txBody>
      </p:sp>
    </p:spTree>
    <p:extLst>
      <p:ext uri="{BB962C8B-B14F-4D97-AF65-F5344CB8AC3E}">
        <p14:creationId xmlns:p14="http://schemas.microsoft.com/office/powerpoint/2010/main" val="3760536018"/>
      </p:ext>
    </p:extLst>
  </p:cSld>
  <p:clrMapOvr>
    <a:masterClrMapping/>
  </p:clrMapOvr>
  <p:transition>
    <p:fade/>
  </p:transition>
</p:sldLayout>
</file>

<file path=ppt/slideLayouts/slideLayout15.xml><?xml version="1.0" encoding="utf-8"?>
<p:sldLayout xmlns:a="http://schemas.openxmlformats.org/drawingml/2006/main" xmlns:r="http://schemas.openxmlformats.org/officeDocument/2006/relationships" xmlns:p="http://schemas.openxmlformats.org/presentationml/2006/main" type="twoObj" preserve="1">
  <p:cSld name="Zwei Inhalte">
    <p:spTree>
      <p:nvGrpSpPr>
        <p:cNvPr id="1" name=""/>
        <p:cNvGrpSpPr/>
        <p:nvPr/>
      </p:nvGrpSpPr>
      <p:grpSpPr>
        <a:xfrm>
          <a:off x="0" y="0"/>
          <a:ext cx="0" cy="0"/>
          <a:chOff x="0" y="0"/>
          <a:chExt cx="0" cy="0"/>
        </a:xfrm>
      </p:grpSpPr>
      <p:sp>
        <p:nvSpPr>
          <p:cNvPr id="2" name="Titel 1"/>
          <p:cNvSpPr>
            <a:spLocks noGrp="1"/>
          </p:cNvSpPr>
          <p:nvPr>
            <p:ph type="title"/>
          </p:nvPr>
        </p:nvSpPr>
        <p:spPr/>
        <p:txBody>
          <a:bodyPr/>
          <a:lstStyle>
            <a:lvl1pPr>
              <a:defRPr sz="3982"/>
            </a:lvl1pPr>
          </a:lstStyle>
          <a:p>
            <a:r>
              <a:rPr lang="de-DE" noProof="0"/>
              <a:t>Mastertitelformat bearbeiten</a:t>
            </a:r>
            <a:endParaRPr lang="en-US" noProof="0"/>
          </a:p>
        </p:txBody>
      </p:sp>
      <p:sp>
        <p:nvSpPr>
          <p:cNvPr id="3" name="Inhaltsplatzhalter 2"/>
          <p:cNvSpPr>
            <a:spLocks noGrp="1"/>
          </p:cNvSpPr>
          <p:nvPr>
            <p:ph sz="half" idx="1"/>
          </p:nvPr>
        </p:nvSpPr>
        <p:spPr>
          <a:xfrm>
            <a:off x="1694278" y="2316517"/>
            <a:ext cx="7658616" cy="6384090"/>
          </a:xfrm>
        </p:spPr>
        <p:txBody>
          <a:bodyPr/>
          <a:lstStyle>
            <a:lvl1pPr>
              <a:defRPr sz="3982"/>
            </a:lvl1pPr>
            <a:lvl2pPr>
              <a:defRPr sz="3413"/>
            </a:lvl2pPr>
            <a:lvl3pPr>
              <a:defRPr sz="2844"/>
            </a:lvl3pPr>
            <a:lvl4pPr>
              <a:defRPr sz="2560"/>
            </a:lvl4pPr>
            <a:lvl5pPr>
              <a:defRPr sz="2560"/>
            </a:lvl5pPr>
            <a:lvl6pPr>
              <a:defRPr sz="2560"/>
            </a:lvl6pPr>
            <a:lvl7pPr>
              <a:defRPr sz="2560"/>
            </a:lvl7pPr>
            <a:lvl8pPr>
              <a:defRPr sz="2560"/>
            </a:lvl8pPr>
            <a:lvl9pPr>
              <a:defRPr sz="2560"/>
            </a:lvl9pPr>
          </a:lstStyle>
          <a:p>
            <a:pPr lvl="0"/>
            <a:r>
              <a:rPr lang="de-DE" noProof="0"/>
              <a:t>Mastertextformat bearbeiten</a:t>
            </a:r>
          </a:p>
          <a:p>
            <a:pPr lvl="1"/>
            <a:r>
              <a:rPr lang="de-DE" noProof="0"/>
              <a:t>Zweite Ebene</a:t>
            </a:r>
          </a:p>
          <a:p>
            <a:pPr lvl="2"/>
            <a:r>
              <a:rPr lang="de-DE" noProof="0"/>
              <a:t>Dritte Ebene</a:t>
            </a:r>
          </a:p>
          <a:p>
            <a:pPr lvl="3"/>
            <a:r>
              <a:rPr lang="de-DE" noProof="0"/>
              <a:t>Vierte Ebene</a:t>
            </a:r>
          </a:p>
          <a:p>
            <a:pPr lvl="4"/>
            <a:r>
              <a:rPr lang="de-DE" noProof="0"/>
              <a:t>Fünfte Ebene</a:t>
            </a:r>
            <a:endParaRPr lang="en-US" noProof="0"/>
          </a:p>
        </p:txBody>
      </p:sp>
      <p:sp>
        <p:nvSpPr>
          <p:cNvPr id="4" name="Inhaltsplatzhalter 3"/>
          <p:cNvSpPr>
            <a:spLocks noGrp="1"/>
          </p:cNvSpPr>
          <p:nvPr>
            <p:ph sz="half" idx="2"/>
          </p:nvPr>
        </p:nvSpPr>
        <p:spPr>
          <a:xfrm>
            <a:off x="9489448" y="2316517"/>
            <a:ext cx="7658616" cy="6384090"/>
          </a:xfrm>
        </p:spPr>
        <p:txBody>
          <a:bodyPr/>
          <a:lstStyle>
            <a:lvl1pPr>
              <a:defRPr sz="3982"/>
            </a:lvl1pPr>
            <a:lvl2pPr>
              <a:defRPr sz="3413"/>
            </a:lvl2pPr>
            <a:lvl3pPr>
              <a:defRPr sz="2844"/>
            </a:lvl3pPr>
            <a:lvl4pPr>
              <a:defRPr sz="2560"/>
            </a:lvl4pPr>
            <a:lvl5pPr>
              <a:defRPr sz="2560"/>
            </a:lvl5pPr>
            <a:lvl6pPr>
              <a:defRPr sz="2560"/>
            </a:lvl6pPr>
            <a:lvl7pPr>
              <a:defRPr sz="2560"/>
            </a:lvl7pPr>
            <a:lvl8pPr>
              <a:defRPr sz="2560"/>
            </a:lvl8pPr>
            <a:lvl9pPr>
              <a:defRPr sz="2560"/>
            </a:lvl9pPr>
          </a:lstStyle>
          <a:p>
            <a:pPr lvl="0"/>
            <a:r>
              <a:rPr lang="de-DE" noProof="0"/>
              <a:t>Mastertextformat bearbeiten</a:t>
            </a:r>
          </a:p>
          <a:p>
            <a:pPr lvl="1"/>
            <a:r>
              <a:rPr lang="de-DE" noProof="0"/>
              <a:t>Zweite Ebene</a:t>
            </a:r>
          </a:p>
          <a:p>
            <a:pPr lvl="2"/>
            <a:r>
              <a:rPr lang="de-DE" noProof="0"/>
              <a:t>Dritte Ebene</a:t>
            </a:r>
          </a:p>
          <a:p>
            <a:pPr lvl="3"/>
            <a:r>
              <a:rPr lang="de-DE" noProof="0"/>
              <a:t>Vierte Ebene</a:t>
            </a:r>
          </a:p>
          <a:p>
            <a:pPr lvl="4"/>
            <a:r>
              <a:rPr lang="de-DE" noProof="0"/>
              <a:t>Fünfte Ebene</a:t>
            </a:r>
            <a:endParaRPr lang="en-US" noProof="0" dirty="0"/>
          </a:p>
        </p:txBody>
      </p:sp>
    </p:spTree>
    <p:extLst>
      <p:ext uri="{BB962C8B-B14F-4D97-AF65-F5344CB8AC3E}">
        <p14:creationId xmlns:p14="http://schemas.microsoft.com/office/powerpoint/2010/main" val="3545233323"/>
      </p:ext>
    </p:extLst>
  </p:cSld>
  <p:clrMapOvr>
    <a:masterClrMapping/>
  </p:clrMapOvr>
  <p:transition>
    <p:fade/>
  </p:transition>
</p:sldLayout>
</file>

<file path=ppt/slideLayouts/slideLayout16.xml><?xml version="1.0" encoding="utf-8"?>
<p:sldLayout xmlns:a="http://schemas.openxmlformats.org/drawingml/2006/main" xmlns:r="http://schemas.openxmlformats.org/officeDocument/2006/relationships" xmlns:p="http://schemas.openxmlformats.org/presentationml/2006/main" preserve="1">
  <p:cSld name="Vergleich">
    <p:spTree>
      <p:nvGrpSpPr>
        <p:cNvPr id="1" name=""/>
        <p:cNvGrpSpPr/>
        <p:nvPr/>
      </p:nvGrpSpPr>
      <p:grpSpPr>
        <a:xfrm>
          <a:off x="0" y="0"/>
          <a:ext cx="0" cy="0"/>
          <a:chOff x="0" y="0"/>
          <a:chExt cx="0" cy="0"/>
        </a:xfrm>
      </p:grpSpPr>
      <p:sp>
        <p:nvSpPr>
          <p:cNvPr id="3" name="Textplatzhalter 2"/>
          <p:cNvSpPr>
            <a:spLocks noGrp="1"/>
          </p:cNvSpPr>
          <p:nvPr>
            <p:ph type="body" idx="1"/>
          </p:nvPr>
        </p:nvSpPr>
        <p:spPr>
          <a:xfrm>
            <a:off x="1691268" y="2225923"/>
            <a:ext cx="7661627" cy="909884"/>
          </a:xfrm>
        </p:spPr>
        <p:txBody>
          <a:bodyPr anchor="b">
            <a:noAutofit/>
          </a:bodyPr>
          <a:lstStyle>
            <a:lvl1pPr marL="0" indent="0">
              <a:buNone/>
              <a:defRPr sz="2844" b="1"/>
            </a:lvl1pPr>
            <a:lvl2pPr marL="650230" indent="0">
              <a:buNone/>
              <a:defRPr sz="2844" b="1"/>
            </a:lvl2pPr>
            <a:lvl3pPr marL="1300460" indent="0">
              <a:buNone/>
              <a:defRPr sz="2560" b="1"/>
            </a:lvl3pPr>
            <a:lvl4pPr marL="1950690" indent="0">
              <a:buNone/>
              <a:defRPr sz="2276" b="1"/>
            </a:lvl4pPr>
            <a:lvl5pPr marL="2600919" indent="0">
              <a:buNone/>
              <a:defRPr sz="2276" b="1"/>
            </a:lvl5pPr>
            <a:lvl6pPr marL="3251149" indent="0">
              <a:buNone/>
              <a:defRPr sz="2276" b="1"/>
            </a:lvl6pPr>
            <a:lvl7pPr marL="3901379" indent="0">
              <a:buNone/>
              <a:defRPr sz="2276" b="1"/>
            </a:lvl7pPr>
            <a:lvl8pPr marL="4551609" indent="0">
              <a:buNone/>
              <a:defRPr sz="2276" b="1"/>
            </a:lvl8pPr>
            <a:lvl9pPr marL="5201839" indent="0">
              <a:buNone/>
              <a:defRPr sz="2276" b="1"/>
            </a:lvl9pPr>
          </a:lstStyle>
          <a:p>
            <a:pPr lvl="0"/>
            <a:r>
              <a:rPr lang="de-DE" noProof="0"/>
              <a:t>Mastertextformat bearbeiten</a:t>
            </a:r>
          </a:p>
        </p:txBody>
      </p:sp>
      <p:sp>
        <p:nvSpPr>
          <p:cNvPr id="4" name="Inhaltsplatzhalter 3"/>
          <p:cNvSpPr>
            <a:spLocks noGrp="1"/>
          </p:cNvSpPr>
          <p:nvPr>
            <p:ph sz="half" idx="2"/>
          </p:nvPr>
        </p:nvSpPr>
        <p:spPr>
          <a:xfrm>
            <a:off x="1691268" y="3352790"/>
            <a:ext cx="7661627" cy="5359976"/>
          </a:xfrm>
        </p:spPr>
        <p:txBody>
          <a:bodyPr/>
          <a:lstStyle>
            <a:lvl1pPr>
              <a:defRPr sz="3413"/>
            </a:lvl1pPr>
            <a:lvl2pPr>
              <a:defRPr sz="2844"/>
            </a:lvl2pPr>
            <a:lvl3pPr>
              <a:defRPr sz="2560"/>
            </a:lvl3pPr>
            <a:lvl4pPr>
              <a:defRPr sz="2276"/>
            </a:lvl4pPr>
            <a:lvl5pPr>
              <a:defRPr sz="2276"/>
            </a:lvl5pPr>
            <a:lvl6pPr>
              <a:defRPr sz="2276"/>
            </a:lvl6pPr>
            <a:lvl7pPr>
              <a:defRPr sz="2276"/>
            </a:lvl7pPr>
            <a:lvl8pPr>
              <a:defRPr sz="2276"/>
            </a:lvl8pPr>
            <a:lvl9pPr>
              <a:defRPr sz="2276"/>
            </a:lvl9pPr>
          </a:lstStyle>
          <a:p>
            <a:pPr lvl="0"/>
            <a:r>
              <a:rPr lang="de-DE" noProof="0"/>
              <a:t>Mastertextformat bearbeiten</a:t>
            </a:r>
          </a:p>
          <a:p>
            <a:pPr lvl="1"/>
            <a:r>
              <a:rPr lang="de-DE" noProof="0"/>
              <a:t>Zweite Ebene</a:t>
            </a:r>
          </a:p>
          <a:p>
            <a:pPr lvl="2"/>
            <a:r>
              <a:rPr lang="de-DE" noProof="0"/>
              <a:t>Dritte Ebene</a:t>
            </a:r>
          </a:p>
          <a:p>
            <a:pPr lvl="3"/>
            <a:r>
              <a:rPr lang="de-DE" noProof="0"/>
              <a:t>Vierte Ebene</a:t>
            </a:r>
          </a:p>
          <a:p>
            <a:pPr lvl="4"/>
            <a:r>
              <a:rPr lang="de-DE" noProof="0"/>
              <a:t>Fünfte Ebene</a:t>
            </a:r>
            <a:endParaRPr lang="en-US" noProof="0"/>
          </a:p>
        </p:txBody>
      </p:sp>
      <p:sp>
        <p:nvSpPr>
          <p:cNvPr id="5" name="Textplatzhalter 4"/>
          <p:cNvSpPr>
            <a:spLocks noGrp="1"/>
          </p:cNvSpPr>
          <p:nvPr>
            <p:ph type="body" sz="quarter" idx="3"/>
          </p:nvPr>
        </p:nvSpPr>
        <p:spPr>
          <a:xfrm>
            <a:off x="9471762" y="2225923"/>
            <a:ext cx="7664637" cy="909884"/>
          </a:xfrm>
        </p:spPr>
        <p:txBody>
          <a:bodyPr anchor="b">
            <a:noAutofit/>
          </a:bodyPr>
          <a:lstStyle>
            <a:lvl1pPr marL="0" indent="0">
              <a:buNone/>
              <a:defRPr sz="2844" b="1"/>
            </a:lvl1pPr>
            <a:lvl2pPr marL="650230" indent="0">
              <a:buNone/>
              <a:defRPr sz="2844" b="1"/>
            </a:lvl2pPr>
            <a:lvl3pPr marL="1300460" indent="0">
              <a:buNone/>
              <a:defRPr sz="2560" b="1"/>
            </a:lvl3pPr>
            <a:lvl4pPr marL="1950690" indent="0">
              <a:buNone/>
              <a:defRPr sz="2276" b="1"/>
            </a:lvl4pPr>
            <a:lvl5pPr marL="2600919" indent="0">
              <a:buNone/>
              <a:defRPr sz="2276" b="1"/>
            </a:lvl5pPr>
            <a:lvl6pPr marL="3251149" indent="0">
              <a:buNone/>
              <a:defRPr sz="2276" b="1"/>
            </a:lvl6pPr>
            <a:lvl7pPr marL="3901379" indent="0">
              <a:buNone/>
              <a:defRPr sz="2276" b="1"/>
            </a:lvl7pPr>
            <a:lvl8pPr marL="4551609" indent="0">
              <a:buNone/>
              <a:defRPr sz="2276" b="1"/>
            </a:lvl8pPr>
            <a:lvl9pPr marL="5201839" indent="0">
              <a:buNone/>
              <a:defRPr sz="2276" b="1"/>
            </a:lvl9pPr>
          </a:lstStyle>
          <a:p>
            <a:pPr lvl="0"/>
            <a:r>
              <a:rPr lang="de-DE" noProof="0"/>
              <a:t>Mastertextformat bearbeiten</a:t>
            </a:r>
          </a:p>
        </p:txBody>
      </p:sp>
      <p:sp>
        <p:nvSpPr>
          <p:cNvPr id="6" name="Inhaltsplatzhalter 5"/>
          <p:cNvSpPr>
            <a:spLocks noGrp="1"/>
          </p:cNvSpPr>
          <p:nvPr>
            <p:ph sz="quarter" idx="4"/>
          </p:nvPr>
        </p:nvSpPr>
        <p:spPr>
          <a:xfrm>
            <a:off x="9471762" y="3352790"/>
            <a:ext cx="7664637" cy="5359976"/>
          </a:xfrm>
        </p:spPr>
        <p:txBody>
          <a:bodyPr/>
          <a:lstStyle>
            <a:lvl1pPr>
              <a:defRPr sz="3413"/>
            </a:lvl1pPr>
            <a:lvl2pPr>
              <a:defRPr sz="2844"/>
            </a:lvl2pPr>
            <a:lvl3pPr>
              <a:defRPr sz="2560"/>
            </a:lvl3pPr>
            <a:lvl4pPr>
              <a:defRPr sz="2276"/>
            </a:lvl4pPr>
            <a:lvl5pPr>
              <a:defRPr sz="2276"/>
            </a:lvl5pPr>
            <a:lvl6pPr>
              <a:defRPr sz="2276"/>
            </a:lvl6pPr>
            <a:lvl7pPr>
              <a:defRPr sz="2276"/>
            </a:lvl7pPr>
            <a:lvl8pPr>
              <a:defRPr sz="2276"/>
            </a:lvl8pPr>
            <a:lvl9pPr>
              <a:defRPr sz="2276"/>
            </a:lvl9pPr>
          </a:lstStyle>
          <a:p>
            <a:pPr lvl="0"/>
            <a:r>
              <a:rPr lang="de-DE" noProof="0"/>
              <a:t>Mastertextformat bearbeiten</a:t>
            </a:r>
          </a:p>
          <a:p>
            <a:pPr lvl="1"/>
            <a:r>
              <a:rPr lang="de-DE" noProof="0"/>
              <a:t>Zweite Ebene</a:t>
            </a:r>
          </a:p>
          <a:p>
            <a:pPr lvl="2"/>
            <a:r>
              <a:rPr lang="de-DE" noProof="0"/>
              <a:t>Dritte Ebene</a:t>
            </a:r>
          </a:p>
          <a:p>
            <a:pPr lvl="3"/>
            <a:r>
              <a:rPr lang="de-DE" noProof="0"/>
              <a:t>Vierte Ebene</a:t>
            </a:r>
          </a:p>
          <a:p>
            <a:pPr lvl="4"/>
            <a:r>
              <a:rPr lang="de-DE" noProof="0"/>
              <a:t>Fünfte Ebene</a:t>
            </a:r>
            <a:endParaRPr lang="en-US" noProof="0"/>
          </a:p>
        </p:txBody>
      </p:sp>
    </p:spTree>
    <p:extLst>
      <p:ext uri="{BB962C8B-B14F-4D97-AF65-F5344CB8AC3E}">
        <p14:creationId xmlns:p14="http://schemas.microsoft.com/office/powerpoint/2010/main" val="297887834"/>
      </p:ext>
    </p:extLst>
  </p:cSld>
  <p:clrMapOvr>
    <a:masterClrMapping/>
  </p:clrMapOvr>
  <p:transition>
    <p:fade/>
  </p:transition>
</p:sldLayout>
</file>

<file path=ppt/slideLayouts/slideLayout17.xml><?xml version="1.0" encoding="utf-8"?>
<p:sldLayout xmlns:a="http://schemas.openxmlformats.org/drawingml/2006/main" xmlns:r="http://schemas.openxmlformats.org/officeDocument/2006/relationships" xmlns:p="http://schemas.openxmlformats.org/presentationml/2006/main" type="titleOnly" preserve="1">
  <p:cSld name="Nur Titel">
    <p:spTree>
      <p:nvGrpSpPr>
        <p:cNvPr id="1" name=""/>
        <p:cNvGrpSpPr/>
        <p:nvPr/>
      </p:nvGrpSpPr>
      <p:grpSpPr>
        <a:xfrm>
          <a:off x="0" y="0"/>
          <a:ext cx="0" cy="0"/>
          <a:chOff x="0" y="0"/>
          <a:chExt cx="0" cy="0"/>
        </a:xfrm>
      </p:grpSpPr>
      <p:sp>
        <p:nvSpPr>
          <p:cNvPr id="2" name="Titel 1"/>
          <p:cNvSpPr>
            <a:spLocks noGrp="1"/>
          </p:cNvSpPr>
          <p:nvPr>
            <p:ph type="title"/>
          </p:nvPr>
        </p:nvSpPr>
        <p:spPr/>
        <p:txBody>
          <a:bodyPr/>
          <a:lstStyle>
            <a:lvl1pPr>
              <a:defRPr sz="3982"/>
            </a:lvl1pPr>
          </a:lstStyle>
          <a:p>
            <a:r>
              <a:rPr lang="de-DE" noProof="0"/>
              <a:t>Mastertitelformat bearbeiten</a:t>
            </a:r>
            <a:endParaRPr lang="en-US" noProof="0"/>
          </a:p>
        </p:txBody>
      </p:sp>
    </p:spTree>
    <p:extLst>
      <p:ext uri="{BB962C8B-B14F-4D97-AF65-F5344CB8AC3E}">
        <p14:creationId xmlns:p14="http://schemas.microsoft.com/office/powerpoint/2010/main" val="824612737"/>
      </p:ext>
    </p:extLst>
  </p:cSld>
  <p:clrMapOvr>
    <a:masterClrMapping/>
  </p:clrMapOvr>
  <p:transition>
    <p:fade/>
  </p:transition>
</p:sldLayout>
</file>

<file path=ppt/slideLayouts/slideLayout18.xml><?xml version="1.0" encoding="utf-8"?>
<p:sldLayout xmlns:a="http://schemas.openxmlformats.org/drawingml/2006/main" xmlns:r="http://schemas.openxmlformats.org/officeDocument/2006/relationships" xmlns:p="http://schemas.openxmlformats.org/presentationml/2006/main" type="blank" preserve="1">
  <p:cSld name="Leer">
    <p:spTree>
      <p:nvGrpSpPr>
        <p:cNvPr id="1" name=""/>
        <p:cNvGrpSpPr/>
        <p:nvPr/>
      </p:nvGrpSpPr>
      <p:grpSpPr>
        <a:xfrm>
          <a:off x="0" y="0"/>
          <a:ext cx="0" cy="0"/>
          <a:chOff x="0" y="0"/>
          <a:chExt cx="0" cy="0"/>
        </a:xfrm>
      </p:grpSpPr>
    </p:spTree>
    <p:extLst>
      <p:ext uri="{BB962C8B-B14F-4D97-AF65-F5344CB8AC3E}">
        <p14:creationId xmlns:p14="http://schemas.microsoft.com/office/powerpoint/2010/main" val="3490825155"/>
      </p:ext>
    </p:extLst>
  </p:cSld>
  <p:clrMapOvr>
    <a:masterClrMapping/>
  </p:clrMapOvr>
  <p:transition>
    <p:fade/>
  </p:transition>
</p:sldLayout>
</file>

<file path=ppt/slideLayouts/slideLayout19.xml><?xml version="1.0" encoding="utf-8"?>
<p:sldLayout xmlns:a="http://schemas.openxmlformats.org/drawingml/2006/main" xmlns:r="http://schemas.openxmlformats.org/officeDocument/2006/relationships" xmlns:p="http://schemas.openxmlformats.org/presentationml/2006/main" preserve="1">
  <p:cSld name="Inhalt mit Überschrift">
    <p:spTree>
      <p:nvGrpSpPr>
        <p:cNvPr id="1" name=""/>
        <p:cNvGrpSpPr/>
        <p:nvPr/>
      </p:nvGrpSpPr>
      <p:grpSpPr>
        <a:xfrm>
          <a:off x="0" y="0"/>
          <a:ext cx="0" cy="0"/>
          <a:chOff x="0" y="0"/>
          <a:chExt cx="0" cy="0"/>
        </a:xfrm>
      </p:grpSpPr>
      <p:sp>
        <p:nvSpPr>
          <p:cNvPr id="2" name="Titel 1"/>
          <p:cNvSpPr>
            <a:spLocks noGrp="1"/>
          </p:cNvSpPr>
          <p:nvPr>
            <p:ph type="title"/>
          </p:nvPr>
        </p:nvSpPr>
        <p:spPr>
          <a:xfrm>
            <a:off x="1569393" y="805476"/>
            <a:ext cx="5704827" cy="1306217"/>
          </a:xfrm>
        </p:spPr>
        <p:txBody>
          <a:bodyPr anchor="b"/>
          <a:lstStyle>
            <a:lvl1pPr algn="l">
              <a:defRPr sz="2844" b="1"/>
            </a:lvl1pPr>
          </a:lstStyle>
          <a:p>
            <a:r>
              <a:rPr lang="de-DE" noProof="0"/>
              <a:t>Mastertitelformat bearbeiten</a:t>
            </a:r>
            <a:endParaRPr lang="en-US" noProof="0"/>
          </a:p>
        </p:txBody>
      </p:sp>
      <p:sp>
        <p:nvSpPr>
          <p:cNvPr id="3" name="Inhaltsplatzhalter 2"/>
          <p:cNvSpPr>
            <a:spLocks noGrp="1"/>
          </p:cNvSpPr>
          <p:nvPr>
            <p:ph idx="1"/>
          </p:nvPr>
        </p:nvSpPr>
        <p:spPr>
          <a:xfrm>
            <a:off x="7442710" y="2316517"/>
            <a:ext cx="9693689" cy="6396250"/>
          </a:xfrm>
        </p:spPr>
        <p:txBody>
          <a:bodyPr/>
          <a:lstStyle>
            <a:lvl1pPr>
              <a:defRPr sz="4551"/>
            </a:lvl1pPr>
            <a:lvl2pPr>
              <a:defRPr sz="3982"/>
            </a:lvl2pPr>
            <a:lvl3pPr>
              <a:defRPr sz="3413"/>
            </a:lvl3pPr>
            <a:lvl4pPr>
              <a:defRPr sz="2844"/>
            </a:lvl4pPr>
            <a:lvl5pPr>
              <a:defRPr sz="2844"/>
            </a:lvl5pPr>
            <a:lvl6pPr>
              <a:defRPr sz="2844"/>
            </a:lvl6pPr>
            <a:lvl7pPr>
              <a:defRPr sz="2844"/>
            </a:lvl7pPr>
            <a:lvl8pPr>
              <a:defRPr sz="2844"/>
            </a:lvl8pPr>
            <a:lvl9pPr>
              <a:defRPr sz="2844"/>
            </a:lvl9pPr>
          </a:lstStyle>
          <a:p>
            <a:pPr lvl="0"/>
            <a:r>
              <a:rPr lang="de-DE" noProof="0"/>
              <a:t>Mastertextformat bearbeiten</a:t>
            </a:r>
          </a:p>
          <a:p>
            <a:pPr lvl="1"/>
            <a:r>
              <a:rPr lang="de-DE" noProof="0"/>
              <a:t>Zweite Ebene</a:t>
            </a:r>
          </a:p>
          <a:p>
            <a:pPr lvl="2"/>
            <a:r>
              <a:rPr lang="de-DE" noProof="0"/>
              <a:t>Dritte Ebene</a:t>
            </a:r>
          </a:p>
          <a:p>
            <a:pPr lvl="3"/>
            <a:r>
              <a:rPr lang="de-DE" noProof="0"/>
              <a:t>Vierte Ebene</a:t>
            </a:r>
          </a:p>
          <a:p>
            <a:pPr lvl="4"/>
            <a:r>
              <a:rPr lang="de-DE" noProof="0"/>
              <a:t>Fünfte Ebene</a:t>
            </a:r>
            <a:endParaRPr lang="en-US" noProof="0"/>
          </a:p>
        </p:txBody>
      </p:sp>
      <p:sp>
        <p:nvSpPr>
          <p:cNvPr id="4" name="Textplatzhalter 3"/>
          <p:cNvSpPr>
            <a:spLocks noGrp="1"/>
          </p:cNvSpPr>
          <p:nvPr>
            <p:ph type="body" sz="half" idx="2"/>
          </p:nvPr>
        </p:nvSpPr>
        <p:spPr>
          <a:xfrm>
            <a:off x="1736332" y="2316517"/>
            <a:ext cx="5704827" cy="6396250"/>
          </a:xfrm>
        </p:spPr>
        <p:txBody>
          <a:bodyPr/>
          <a:lstStyle>
            <a:lvl1pPr marL="0" indent="0">
              <a:buNone/>
              <a:defRPr sz="1991"/>
            </a:lvl1pPr>
            <a:lvl2pPr marL="650230" indent="0">
              <a:buNone/>
              <a:defRPr sz="1707"/>
            </a:lvl2pPr>
            <a:lvl3pPr marL="1300460" indent="0">
              <a:buNone/>
              <a:defRPr sz="1422"/>
            </a:lvl3pPr>
            <a:lvl4pPr marL="1950690" indent="0">
              <a:buNone/>
              <a:defRPr sz="1280"/>
            </a:lvl4pPr>
            <a:lvl5pPr marL="2600919" indent="0">
              <a:buNone/>
              <a:defRPr sz="1280"/>
            </a:lvl5pPr>
            <a:lvl6pPr marL="3251149" indent="0">
              <a:buNone/>
              <a:defRPr sz="1280"/>
            </a:lvl6pPr>
            <a:lvl7pPr marL="3901379" indent="0">
              <a:buNone/>
              <a:defRPr sz="1280"/>
            </a:lvl7pPr>
            <a:lvl8pPr marL="4551609" indent="0">
              <a:buNone/>
              <a:defRPr sz="1280"/>
            </a:lvl8pPr>
            <a:lvl9pPr marL="5201839" indent="0">
              <a:buNone/>
              <a:defRPr sz="1280"/>
            </a:lvl9pPr>
          </a:lstStyle>
          <a:p>
            <a:pPr lvl="0"/>
            <a:r>
              <a:rPr lang="de-DE" noProof="0"/>
              <a:t>Mastertextformat bearbeiten</a:t>
            </a:r>
          </a:p>
        </p:txBody>
      </p:sp>
    </p:spTree>
    <p:extLst>
      <p:ext uri="{BB962C8B-B14F-4D97-AF65-F5344CB8AC3E}">
        <p14:creationId xmlns:p14="http://schemas.microsoft.com/office/powerpoint/2010/main" val="1940520931"/>
      </p:ext>
    </p:extLst>
  </p:cSld>
  <p:clrMapOvr>
    <a:masterClrMapping/>
  </p:clrMapOvr>
  <p:transition>
    <p:fade/>
  </p:transition>
</p:sldLayout>
</file>

<file path=ppt/slideLayouts/slideLayout20.xml><?xml version="1.0" encoding="utf-8"?>
<p:sldLayout xmlns:a="http://schemas.openxmlformats.org/drawingml/2006/main" xmlns:r="http://schemas.openxmlformats.org/officeDocument/2006/relationships" xmlns:p="http://schemas.openxmlformats.org/presentationml/2006/main" type="picTx" preserve="1">
  <p:cSld name="Bild mit Überschrift">
    <p:spTree>
      <p:nvGrpSpPr>
        <p:cNvPr id="1" name=""/>
        <p:cNvGrpSpPr/>
        <p:nvPr/>
      </p:nvGrpSpPr>
      <p:grpSpPr>
        <a:xfrm>
          <a:off x="0" y="0"/>
          <a:ext cx="0" cy="0"/>
          <a:chOff x="0" y="0"/>
          <a:chExt cx="0" cy="0"/>
        </a:xfrm>
      </p:grpSpPr>
      <p:sp>
        <p:nvSpPr>
          <p:cNvPr id="2" name="Titel 1"/>
          <p:cNvSpPr>
            <a:spLocks noGrp="1"/>
          </p:cNvSpPr>
          <p:nvPr>
            <p:ph type="title"/>
          </p:nvPr>
        </p:nvSpPr>
        <p:spPr>
          <a:xfrm>
            <a:off x="1842498" y="7437085"/>
            <a:ext cx="15157347" cy="806027"/>
          </a:xfrm>
        </p:spPr>
        <p:txBody>
          <a:bodyPr anchor="b"/>
          <a:lstStyle>
            <a:lvl1pPr algn="l">
              <a:defRPr sz="2844" b="1"/>
            </a:lvl1pPr>
          </a:lstStyle>
          <a:p>
            <a:r>
              <a:rPr lang="de-DE" noProof="0"/>
              <a:t>Mastertitelformat bearbeiten</a:t>
            </a:r>
            <a:endParaRPr lang="en-US" noProof="0"/>
          </a:p>
        </p:txBody>
      </p:sp>
      <p:sp>
        <p:nvSpPr>
          <p:cNvPr id="3" name="Bildplatzhalter 2"/>
          <p:cNvSpPr>
            <a:spLocks noGrp="1"/>
          </p:cNvSpPr>
          <p:nvPr>
            <p:ph type="pic" idx="1"/>
          </p:nvPr>
        </p:nvSpPr>
        <p:spPr>
          <a:xfrm>
            <a:off x="3468053" y="2316516"/>
            <a:ext cx="10404158" cy="5107305"/>
          </a:xfrm>
        </p:spPr>
        <p:txBody>
          <a:bodyPr/>
          <a:lstStyle>
            <a:lvl1pPr marL="0" indent="0">
              <a:buNone/>
              <a:defRPr sz="4551"/>
            </a:lvl1pPr>
            <a:lvl2pPr marL="650230" indent="0">
              <a:buNone/>
              <a:defRPr sz="3982"/>
            </a:lvl2pPr>
            <a:lvl3pPr marL="1300460" indent="0">
              <a:buNone/>
              <a:defRPr sz="3413"/>
            </a:lvl3pPr>
            <a:lvl4pPr marL="1950690" indent="0">
              <a:buNone/>
              <a:defRPr sz="2844"/>
            </a:lvl4pPr>
            <a:lvl5pPr marL="2600919" indent="0">
              <a:buNone/>
              <a:defRPr sz="2844"/>
            </a:lvl5pPr>
            <a:lvl6pPr marL="3251149" indent="0">
              <a:buNone/>
              <a:defRPr sz="2844"/>
            </a:lvl6pPr>
            <a:lvl7pPr marL="3901379" indent="0">
              <a:buNone/>
              <a:defRPr sz="2844"/>
            </a:lvl7pPr>
            <a:lvl8pPr marL="4551609" indent="0">
              <a:buNone/>
              <a:defRPr sz="2844"/>
            </a:lvl8pPr>
            <a:lvl9pPr marL="5201839" indent="0">
              <a:buNone/>
              <a:defRPr sz="2844"/>
            </a:lvl9pPr>
          </a:lstStyle>
          <a:p>
            <a:r>
              <a:rPr lang="de-DE" noProof="0"/>
              <a:t>Bild durch Klicken auf Symbol hinzufügen</a:t>
            </a:r>
            <a:endParaRPr lang="en-US" noProof="0" dirty="0"/>
          </a:p>
        </p:txBody>
      </p:sp>
      <p:sp>
        <p:nvSpPr>
          <p:cNvPr id="4" name="Textplatzhalter 3"/>
          <p:cNvSpPr>
            <a:spLocks noGrp="1"/>
          </p:cNvSpPr>
          <p:nvPr>
            <p:ph type="body" sz="half" idx="2"/>
          </p:nvPr>
        </p:nvSpPr>
        <p:spPr>
          <a:xfrm>
            <a:off x="1842498" y="8256376"/>
            <a:ext cx="15157347" cy="530224"/>
          </a:xfrm>
        </p:spPr>
        <p:txBody>
          <a:bodyPr/>
          <a:lstStyle>
            <a:lvl1pPr marL="0" indent="0">
              <a:buNone/>
              <a:defRPr sz="1991"/>
            </a:lvl1pPr>
            <a:lvl2pPr marL="650230" indent="0">
              <a:buNone/>
              <a:defRPr sz="1707"/>
            </a:lvl2pPr>
            <a:lvl3pPr marL="1300460" indent="0">
              <a:buNone/>
              <a:defRPr sz="1422"/>
            </a:lvl3pPr>
            <a:lvl4pPr marL="1950690" indent="0">
              <a:buNone/>
              <a:defRPr sz="1280"/>
            </a:lvl4pPr>
            <a:lvl5pPr marL="2600919" indent="0">
              <a:buNone/>
              <a:defRPr sz="1280"/>
            </a:lvl5pPr>
            <a:lvl6pPr marL="3251149" indent="0">
              <a:buNone/>
              <a:defRPr sz="1280"/>
            </a:lvl6pPr>
            <a:lvl7pPr marL="3901379" indent="0">
              <a:buNone/>
              <a:defRPr sz="1280"/>
            </a:lvl7pPr>
            <a:lvl8pPr marL="4551609" indent="0">
              <a:buNone/>
              <a:defRPr sz="1280"/>
            </a:lvl8pPr>
            <a:lvl9pPr marL="5201839" indent="0">
              <a:buNone/>
              <a:defRPr sz="1280"/>
            </a:lvl9pPr>
          </a:lstStyle>
          <a:p>
            <a:pPr lvl="0"/>
            <a:r>
              <a:rPr lang="de-DE" noProof="0"/>
              <a:t>Mastertextformat bearbeiten</a:t>
            </a:r>
          </a:p>
        </p:txBody>
      </p:sp>
    </p:spTree>
    <p:extLst>
      <p:ext uri="{BB962C8B-B14F-4D97-AF65-F5344CB8AC3E}">
        <p14:creationId xmlns:p14="http://schemas.microsoft.com/office/powerpoint/2010/main" val="1353809168"/>
      </p:ext>
    </p:extLst>
  </p:cSld>
  <p:clrMapOvr>
    <a:masterClrMapping/>
  </p:clrMapOvr>
  <p:transition>
    <p:fade/>
  </p:transition>
</p:sldLayout>
</file>

<file path=ppt/slideLayouts/slideLayout21.xml><?xml version="1.0" encoding="utf-8"?>
<p:sldLayout xmlns:a="http://schemas.openxmlformats.org/drawingml/2006/main" xmlns:r="http://schemas.openxmlformats.org/officeDocument/2006/relationships" xmlns:p="http://schemas.openxmlformats.org/presentationml/2006/main" type="vertTx" preserve="1">
  <p:cSld name="Titel und vertikaler Text">
    <p:spTree>
      <p:nvGrpSpPr>
        <p:cNvPr id="1" name=""/>
        <p:cNvGrpSpPr/>
        <p:nvPr/>
      </p:nvGrpSpPr>
      <p:grpSpPr>
        <a:xfrm>
          <a:off x="0" y="0"/>
          <a:ext cx="0" cy="0"/>
          <a:chOff x="0" y="0"/>
          <a:chExt cx="0" cy="0"/>
        </a:xfrm>
      </p:grpSpPr>
      <p:sp>
        <p:nvSpPr>
          <p:cNvPr id="2" name="Titel 1"/>
          <p:cNvSpPr>
            <a:spLocks noGrp="1"/>
          </p:cNvSpPr>
          <p:nvPr>
            <p:ph type="title"/>
          </p:nvPr>
        </p:nvSpPr>
        <p:spPr/>
        <p:txBody>
          <a:bodyPr/>
          <a:lstStyle>
            <a:lvl1pPr>
              <a:defRPr sz="3982"/>
            </a:lvl1pPr>
          </a:lstStyle>
          <a:p>
            <a:r>
              <a:rPr lang="de-DE" noProof="0"/>
              <a:t>Mastertitelformat bearbeiten</a:t>
            </a:r>
            <a:endParaRPr lang="en-US" noProof="0"/>
          </a:p>
        </p:txBody>
      </p:sp>
      <p:sp>
        <p:nvSpPr>
          <p:cNvPr id="3" name="Vertikaler Textplatzhalter 2"/>
          <p:cNvSpPr>
            <a:spLocks noGrp="1"/>
          </p:cNvSpPr>
          <p:nvPr>
            <p:ph type="body" orient="vert" idx="1"/>
          </p:nvPr>
        </p:nvSpPr>
        <p:spPr/>
        <p:txBody>
          <a:bodyPr vert="eaVert"/>
          <a:lstStyle/>
          <a:p>
            <a:pPr lvl="0"/>
            <a:r>
              <a:rPr lang="de-DE" noProof="0"/>
              <a:t>Mastertextformat bearbeiten</a:t>
            </a:r>
          </a:p>
          <a:p>
            <a:pPr lvl="1"/>
            <a:r>
              <a:rPr lang="de-DE" noProof="0"/>
              <a:t>Zweite Ebene</a:t>
            </a:r>
          </a:p>
          <a:p>
            <a:pPr lvl="2"/>
            <a:r>
              <a:rPr lang="de-DE" noProof="0"/>
              <a:t>Dritte Ebene</a:t>
            </a:r>
          </a:p>
          <a:p>
            <a:pPr lvl="3"/>
            <a:r>
              <a:rPr lang="de-DE" noProof="0"/>
              <a:t>Vierte Ebene</a:t>
            </a:r>
          </a:p>
          <a:p>
            <a:pPr lvl="4"/>
            <a:r>
              <a:rPr lang="de-DE" noProof="0"/>
              <a:t>Fünfte Ebene</a:t>
            </a:r>
            <a:endParaRPr lang="en-US" noProof="0"/>
          </a:p>
        </p:txBody>
      </p:sp>
    </p:spTree>
    <p:extLst>
      <p:ext uri="{BB962C8B-B14F-4D97-AF65-F5344CB8AC3E}">
        <p14:creationId xmlns:p14="http://schemas.microsoft.com/office/powerpoint/2010/main" val="3830500810"/>
      </p:ext>
    </p:extLst>
  </p:cSld>
  <p:clrMapOvr>
    <a:masterClrMapping/>
  </p:clrMapOvr>
  <p:transition>
    <p:fade/>
  </p:transition>
</p:sldLayout>
</file>

<file path=ppt/slideLayouts/slideLayout22.xml><?xml version="1.0" encoding="utf-8"?>
<p:sldLayout xmlns:a="http://schemas.openxmlformats.org/drawingml/2006/main" xmlns:r="http://schemas.openxmlformats.org/officeDocument/2006/relationships" xmlns:p="http://schemas.openxmlformats.org/presentationml/2006/main" type="vertTitleAndTx" preserve="1">
  <p:cSld name="Vertikaler Titel und Text">
    <p:spTree>
      <p:nvGrpSpPr>
        <p:cNvPr id="1" name=""/>
        <p:cNvGrpSpPr/>
        <p:nvPr/>
      </p:nvGrpSpPr>
      <p:grpSpPr>
        <a:xfrm>
          <a:off x="0" y="0"/>
          <a:ext cx="0" cy="0"/>
          <a:chOff x="0" y="0"/>
          <a:chExt cx="0" cy="0"/>
        </a:xfrm>
      </p:grpSpPr>
      <p:sp>
        <p:nvSpPr>
          <p:cNvPr id="2" name="Vertikaler Titel 1"/>
          <p:cNvSpPr>
            <a:spLocks noGrp="1"/>
          </p:cNvSpPr>
          <p:nvPr>
            <p:ph type="title" orient="vert"/>
          </p:nvPr>
        </p:nvSpPr>
        <p:spPr>
          <a:xfrm>
            <a:off x="12561883" y="2316515"/>
            <a:ext cx="3901559" cy="7271208"/>
          </a:xfrm>
        </p:spPr>
        <p:txBody>
          <a:bodyPr vert="eaVert"/>
          <a:lstStyle>
            <a:lvl1pPr>
              <a:defRPr sz="3982"/>
            </a:lvl1pPr>
          </a:lstStyle>
          <a:p>
            <a:r>
              <a:rPr lang="de-DE" noProof="0"/>
              <a:t>Mastertitelformat bearbeiten</a:t>
            </a:r>
            <a:endParaRPr lang="en-US" noProof="0"/>
          </a:p>
        </p:txBody>
      </p:sp>
      <p:sp>
        <p:nvSpPr>
          <p:cNvPr id="3" name="Vertikaler Textplatzhalter 2"/>
          <p:cNvSpPr>
            <a:spLocks noGrp="1"/>
          </p:cNvSpPr>
          <p:nvPr>
            <p:ph type="body" orient="vert" idx="1"/>
          </p:nvPr>
        </p:nvSpPr>
        <p:spPr>
          <a:xfrm>
            <a:off x="1808359" y="2316515"/>
            <a:ext cx="10474327" cy="7271208"/>
          </a:xfrm>
        </p:spPr>
        <p:txBody>
          <a:bodyPr vert="eaVert"/>
          <a:lstStyle/>
          <a:p>
            <a:pPr lvl="0"/>
            <a:r>
              <a:rPr lang="de-DE" noProof="0"/>
              <a:t>Mastertextformat bearbeiten</a:t>
            </a:r>
          </a:p>
          <a:p>
            <a:pPr lvl="1"/>
            <a:r>
              <a:rPr lang="de-DE" noProof="0"/>
              <a:t>Zweite Ebene</a:t>
            </a:r>
          </a:p>
          <a:p>
            <a:pPr lvl="2"/>
            <a:r>
              <a:rPr lang="de-DE" noProof="0"/>
              <a:t>Dritte Ebene</a:t>
            </a:r>
          </a:p>
          <a:p>
            <a:pPr lvl="3"/>
            <a:r>
              <a:rPr lang="de-DE" noProof="0"/>
              <a:t>Vierte Ebene</a:t>
            </a:r>
          </a:p>
          <a:p>
            <a:pPr lvl="4"/>
            <a:r>
              <a:rPr lang="de-DE" noProof="0"/>
              <a:t>Fünfte Ebene</a:t>
            </a:r>
            <a:endParaRPr lang="en-US" noProof="0"/>
          </a:p>
        </p:txBody>
      </p:sp>
    </p:spTree>
    <p:extLst>
      <p:ext uri="{BB962C8B-B14F-4D97-AF65-F5344CB8AC3E}">
        <p14:creationId xmlns:p14="http://schemas.microsoft.com/office/powerpoint/2010/main" val="1543171962"/>
      </p:ext>
    </p:extLst>
  </p:cSld>
  <p:clrMapOvr>
    <a:masterClrMapping/>
  </p:clrMapOvr>
  <p:transition>
    <p:fade/>
  </p:transition>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19.xml"/><Relationship Id="rId13" Type="http://schemas.openxmlformats.org/officeDocument/2006/relationships/image" Target="../media/image1.png"/><Relationship Id="rId3" Type="http://schemas.openxmlformats.org/officeDocument/2006/relationships/slideLayout" Target="../slideLayouts/slideLayout14.xml"/><Relationship Id="rId7" Type="http://schemas.openxmlformats.org/officeDocument/2006/relationships/slideLayout" Target="../slideLayouts/slideLayout18.xml"/><Relationship Id="rId12" Type="http://schemas.openxmlformats.org/officeDocument/2006/relationships/theme" Target="../theme/theme2.xml"/><Relationship Id="rId2" Type="http://schemas.openxmlformats.org/officeDocument/2006/relationships/slideLayout" Target="../slideLayouts/slideLayout13.xml"/><Relationship Id="rId1" Type="http://schemas.openxmlformats.org/officeDocument/2006/relationships/slideLayout" Target="../slideLayouts/slideLayout12.xml"/><Relationship Id="rId6" Type="http://schemas.openxmlformats.org/officeDocument/2006/relationships/slideLayout" Target="../slideLayouts/slideLayout17.xml"/><Relationship Id="rId11" Type="http://schemas.openxmlformats.org/officeDocument/2006/relationships/slideLayout" Target="../slideLayouts/slideLayout22.xml"/><Relationship Id="rId5" Type="http://schemas.openxmlformats.org/officeDocument/2006/relationships/slideLayout" Target="../slideLayouts/slideLayout16.xml"/><Relationship Id="rId10" Type="http://schemas.openxmlformats.org/officeDocument/2006/relationships/slideLayout" Target="../slideLayouts/slideLayout21.xml"/><Relationship Id="rId4" Type="http://schemas.openxmlformats.org/officeDocument/2006/relationships/slideLayout" Target="../slideLayouts/slideLayout15.xml"/><Relationship Id="rId9" Type="http://schemas.openxmlformats.org/officeDocument/2006/relationships/slideLayout" Target="../slideLayouts/slideLayout20.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elplatzhalter 1"/>
          <p:cNvSpPr>
            <a:spLocks noGrp="1"/>
          </p:cNvSpPr>
          <p:nvPr>
            <p:ph type="title"/>
          </p:nvPr>
        </p:nvSpPr>
        <p:spPr>
          <a:xfrm>
            <a:off x="867013" y="390596"/>
            <a:ext cx="15606237" cy="1625600"/>
          </a:xfrm>
          <a:prstGeom prst="rect">
            <a:avLst/>
          </a:prstGeom>
        </p:spPr>
        <p:txBody>
          <a:bodyPr vert="horz" lIns="130032" tIns="65017" rIns="130032" bIns="65017" rtlCol="0" anchor="ctr">
            <a:normAutofit/>
          </a:bodyPr>
          <a:lstStyle/>
          <a:p>
            <a:r>
              <a:rPr lang="de-DE"/>
              <a:t>Titelmasterformat durch Klicken bearbeiten</a:t>
            </a:r>
          </a:p>
        </p:txBody>
      </p:sp>
      <p:sp>
        <p:nvSpPr>
          <p:cNvPr id="3" name="Textplatzhalter 2"/>
          <p:cNvSpPr>
            <a:spLocks noGrp="1"/>
          </p:cNvSpPr>
          <p:nvPr>
            <p:ph type="body" idx="1"/>
          </p:nvPr>
        </p:nvSpPr>
        <p:spPr>
          <a:xfrm>
            <a:off x="867013" y="2275845"/>
            <a:ext cx="15606237" cy="6436925"/>
          </a:xfrm>
          <a:prstGeom prst="rect">
            <a:avLst/>
          </a:prstGeom>
        </p:spPr>
        <p:txBody>
          <a:bodyPr vert="horz" lIns="130032" tIns="65017" rIns="130032" bIns="65017" rtlCol="0">
            <a:normAutofit/>
          </a:bodyPr>
          <a:lstStyle/>
          <a:p>
            <a:pPr lvl="0"/>
            <a:r>
              <a:rPr lang="de-DE"/>
              <a:t>Textmasterformat bearbeiten</a:t>
            </a:r>
          </a:p>
          <a:p>
            <a:pPr lvl="1"/>
            <a:r>
              <a:rPr lang="de-DE"/>
              <a:t>Zweite Ebene</a:t>
            </a:r>
          </a:p>
          <a:p>
            <a:pPr lvl="2"/>
            <a:r>
              <a:rPr lang="de-DE"/>
              <a:t>Dritte Ebene</a:t>
            </a:r>
          </a:p>
          <a:p>
            <a:pPr lvl="3"/>
            <a:r>
              <a:rPr lang="de-DE"/>
              <a:t>Vierte Ebene</a:t>
            </a:r>
          </a:p>
          <a:p>
            <a:pPr lvl="4"/>
            <a:r>
              <a:rPr lang="de-DE"/>
              <a:t>Fünfte Ebene</a:t>
            </a:r>
          </a:p>
        </p:txBody>
      </p:sp>
      <p:sp>
        <p:nvSpPr>
          <p:cNvPr id="4" name="Datumsplatzhalter 3"/>
          <p:cNvSpPr>
            <a:spLocks noGrp="1"/>
          </p:cNvSpPr>
          <p:nvPr>
            <p:ph type="dt" sz="half" idx="2"/>
          </p:nvPr>
        </p:nvSpPr>
        <p:spPr>
          <a:xfrm>
            <a:off x="867014" y="9040147"/>
            <a:ext cx="4046061" cy="519289"/>
          </a:xfrm>
          <a:prstGeom prst="rect">
            <a:avLst/>
          </a:prstGeom>
        </p:spPr>
        <p:txBody>
          <a:bodyPr vert="horz" lIns="130032" tIns="65017" rIns="130032" bIns="65017" rtlCol="0" anchor="ctr"/>
          <a:lstStyle>
            <a:lvl1pPr algn="l">
              <a:defRPr sz="1700">
                <a:solidFill>
                  <a:schemeClr val="tx1">
                    <a:tint val="75000"/>
                  </a:schemeClr>
                </a:solidFill>
              </a:defRPr>
            </a:lvl1pPr>
          </a:lstStyle>
          <a:p>
            <a:fld id="{E6AE9469-8730-4092-BCD7-C2CD6D10DC75}" type="datetimeFigureOut">
              <a:rPr lang="de-DE" smtClean="0"/>
              <a:pPr/>
              <a:t>08.12.2020</a:t>
            </a:fld>
            <a:endParaRPr lang="de-DE"/>
          </a:p>
        </p:txBody>
      </p:sp>
      <p:sp>
        <p:nvSpPr>
          <p:cNvPr id="5" name="Fußzeilenplatzhalter 4"/>
          <p:cNvSpPr>
            <a:spLocks noGrp="1"/>
          </p:cNvSpPr>
          <p:nvPr>
            <p:ph type="ftr" sz="quarter" idx="3"/>
          </p:nvPr>
        </p:nvSpPr>
        <p:spPr>
          <a:xfrm>
            <a:off x="5924592" y="9040147"/>
            <a:ext cx="5491084" cy="519289"/>
          </a:xfrm>
          <a:prstGeom prst="rect">
            <a:avLst/>
          </a:prstGeom>
        </p:spPr>
        <p:txBody>
          <a:bodyPr vert="horz" lIns="130032" tIns="65017" rIns="130032" bIns="65017" rtlCol="0" anchor="ctr"/>
          <a:lstStyle>
            <a:lvl1pPr algn="ctr">
              <a:defRPr sz="1700">
                <a:solidFill>
                  <a:schemeClr val="tx1">
                    <a:tint val="75000"/>
                  </a:schemeClr>
                </a:solidFill>
              </a:defRPr>
            </a:lvl1pPr>
          </a:lstStyle>
          <a:p>
            <a:endParaRPr lang="de-DE" dirty="0"/>
          </a:p>
        </p:txBody>
      </p:sp>
      <p:sp>
        <p:nvSpPr>
          <p:cNvPr id="6" name="Foliennummernplatzhalter 5"/>
          <p:cNvSpPr>
            <a:spLocks noGrp="1"/>
          </p:cNvSpPr>
          <p:nvPr>
            <p:ph type="sldNum" sz="quarter" idx="4"/>
          </p:nvPr>
        </p:nvSpPr>
        <p:spPr>
          <a:xfrm>
            <a:off x="12427190" y="9040147"/>
            <a:ext cx="4046061" cy="519289"/>
          </a:xfrm>
          <a:prstGeom prst="rect">
            <a:avLst/>
          </a:prstGeom>
        </p:spPr>
        <p:txBody>
          <a:bodyPr vert="horz" lIns="130032" tIns="65017" rIns="130032" bIns="65017" rtlCol="0" anchor="ctr"/>
          <a:lstStyle>
            <a:lvl1pPr algn="r">
              <a:defRPr sz="1700">
                <a:solidFill>
                  <a:schemeClr val="tx1">
                    <a:tint val="75000"/>
                  </a:schemeClr>
                </a:solidFill>
              </a:defRPr>
            </a:lvl1pPr>
          </a:lstStyle>
          <a:p>
            <a:fld id="{CAA4D364-E7B5-45F6-9E58-E28EF5B23A04}" type="slidenum">
              <a:rPr lang="de-DE" smtClean="0"/>
              <a:pPr/>
              <a:t>‹Nr.›</a:t>
            </a:fld>
            <a:endParaRPr lang="de-DE"/>
          </a:p>
        </p:txBody>
      </p:sp>
    </p:spTree>
    <p:extLst>
      <p:ext uri="{BB962C8B-B14F-4D97-AF65-F5344CB8AC3E}">
        <p14:creationId xmlns:p14="http://schemas.microsoft.com/office/powerpoint/2010/main" val="1639973785"/>
      </p:ext>
    </p:extLst>
  </p:cSld>
  <p:clrMap bg1="lt1" tx1="dk1" bg2="lt2" tx2="dk2" accent1="accent1" accent2="accent2" accent3="accent3" accent4="accent4" accent5="accent5" accent6="accent6" hlink="hlink" folHlink="folHlink"/>
  <p:sldLayoutIdLst>
    <p:sldLayoutId id="2147483673" r:id="rId1"/>
    <p:sldLayoutId id="2147483674" r:id="rId2"/>
    <p:sldLayoutId id="2147483675" r:id="rId3"/>
    <p:sldLayoutId id="2147483676" r:id="rId4"/>
    <p:sldLayoutId id="2147483677" r:id="rId5"/>
    <p:sldLayoutId id="2147483678" r:id="rId6"/>
    <p:sldLayoutId id="2147483679" r:id="rId7"/>
    <p:sldLayoutId id="2147483680" r:id="rId8"/>
    <p:sldLayoutId id="2147483681" r:id="rId9"/>
    <p:sldLayoutId id="2147483682" r:id="rId10"/>
    <p:sldLayoutId id="2147483683" r:id="rId11"/>
  </p:sldLayoutIdLst>
  <p:transition>
    <p:fade/>
  </p:transition>
  <p:txStyles>
    <p:titleStyle>
      <a:lvl1pPr algn="ctr" defTabSz="1300326" rtl="0" eaLnBrk="1" latinLnBrk="0" hangingPunct="1">
        <a:spcBef>
          <a:spcPct val="0"/>
        </a:spcBef>
        <a:buNone/>
        <a:defRPr sz="6300" kern="1200">
          <a:solidFill>
            <a:schemeClr val="tx1"/>
          </a:solidFill>
          <a:latin typeface="+mj-lt"/>
          <a:ea typeface="+mj-ea"/>
          <a:cs typeface="+mj-cs"/>
        </a:defRPr>
      </a:lvl1pPr>
    </p:titleStyle>
    <p:bodyStyle>
      <a:lvl1pPr marL="487623" indent="-487623" algn="l" defTabSz="1300326" rtl="0" eaLnBrk="1" latinLnBrk="0" hangingPunct="1">
        <a:spcBef>
          <a:spcPct val="20000"/>
        </a:spcBef>
        <a:buFont typeface="Arial" pitchFamily="34" charset="0"/>
        <a:buChar char="•"/>
        <a:defRPr sz="4600" kern="1200">
          <a:solidFill>
            <a:schemeClr val="tx1"/>
          </a:solidFill>
          <a:latin typeface="+mn-lt"/>
          <a:ea typeface="+mn-ea"/>
          <a:cs typeface="+mn-cs"/>
        </a:defRPr>
      </a:lvl1pPr>
      <a:lvl2pPr marL="1056515" indent="-406354" algn="l" defTabSz="1300326" rtl="0" eaLnBrk="1" latinLnBrk="0" hangingPunct="1">
        <a:spcBef>
          <a:spcPct val="20000"/>
        </a:spcBef>
        <a:buFont typeface="Arial" pitchFamily="34" charset="0"/>
        <a:buChar char="–"/>
        <a:defRPr sz="4000" kern="1200">
          <a:solidFill>
            <a:schemeClr val="tx1"/>
          </a:solidFill>
          <a:latin typeface="+mn-lt"/>
          <a:ea typeface="+mn-ea"/>
          <a:cs typeface="+mn-cs"/>
        </a:defRPr>
      </a:lvl2pPr>
      <a:lvl3pPr marL="1625408" indent="-325081" algn="l" defTabSz="1300326" rtl="0" eaLnBrk="1" latinLnBrk="0" hangingPunct="1">
        <a:spcBef>
          <a:spcPct val="20000"/>
        </a:spcBef>
        <a:buFont typeface="Arial" pitchFamily="34" charset="0"/>
        <a:buChar char="•"/>
        <a:defRPr sz="3400" kern="1200">
          <a:solidFill>
            <a:schemeClr val="tx1"/>
          </a:solidFill>
          <a:latin typeface="+mn-lt"/>
          <a:ea typeface="+mn-ea"/>
          <a:cs typeface="+mn-cs"/>
        </a:defRPr>
      </a:lvl3pPr>
      <a:lvl4pPr marL="2275571" indent="-325081" algn="l" defTabSz="1300326" rtl="0" eaLnBrk="1" latinLnBrk="0" hangingPunct="1">
        <a:spcBef>
          <a:spcPct val="20000"/>
        </a:spcBef>
        <a:buFont typeface="Arial" pitchFamily="34" charset="0"/>
        <a:buChar char="–"/>
        <a:defRPr sz="2800" kern="1200">
          <a:solidFill>
            <a:schemeClr val="tx1"/>
          </a:solidFill>
          <a:latin typeface="+mn-lt"/>
          <a:ea typeface="+mn-ea"/>
          <a:cs typeface="+mn-cs"/>
        </a:defRPr>
      </a:lvl4pPr>
      <a:lvl5pPr marL="2925736" indent="-325081" algn="l" defTabSz="1300326" rtl="0" eaLnBrk="1" latinLnBrk="0" hangingPunct="1">
        <a:spcBef>
          <a:spcPct val="20000"/>
        </a:spcBef>
        <a:buFont typeface="Arial" pitchFamily="34" charset="0"/>
        <a:buChar char="»"/>
        <a:defRPr sz="2800" kern="1200">
          <a:solidFill>
            <a:schemeClr val="tx1"/>
          </a:solidFill>
          <a:latin typeface="+mn-lt"/>
          <a:ea typeface="+mn-ea"/>
          <a:cs typeface="+mn-cs"/>
        </a:defRPr>
      </a:lvl5pPr>
      <a:lvl6pPr marL="3575899" indent="-325081" algn="l" defTabSz="1300326" rtl="0" eaLnBrk="1" latinLnBrk="0" hangingPunct="1">
        <a:spcBef>
          <a:spcPct val="20000"/>
        </a:spcBef>
        <a:buFont typeface="Arial" pitchFamily="34" charset="0"/>
        <a:buChar char="•"/>
        <a:defRPr sz="2800" kern="1200">
          <a:solidFill>
            <a:schemeClr val="tx1"/>
          </a:solidFill>
          <a:latin typeface="+mn-lt"/>
          <a:ea typeface="+mn-ea"/>
          <a:cs typeface="+mn-cs"/>
        </a:defRPr>
      </a:lvl6pPr>
      <a:lvl7pPr marL="4226062" indent="-325081" algn="l" defTabSz="1300326" rtl="0" eaLnBrk="1" latinLnBrk="0" hangingPunct="1">
        <a:spcBef>
          <a:spcPct val="20000"/>
        </a:spcBef>
        <a:buFont typeface="Arial" pitchFamily="34" charset="0"/>
        <a:buChar char="•"/>
        <a:defRPr sz="2800" kern="1200">
          <a:solidFill>
            <a:schemeClr val="tx1"/>
          </a:solidFill>
          <a:latin typeface="+mn-lt"/>
          <a:ea typeface="+mn-ea"/>
          <a:cs typeface="+mn-cs"/>
        </a:defRPr>
      </a:lvl7pPr>
      <a:lvl8pPr marL="4876226" indent="-325081" algn="l" defTabSz="1300326" rtl="0" eaLnBrk="1" latinLnBrk="0" hangingPunct="1">
        <a:spcBef>
          <a:spcPct val="20000"/>
        </a:spcBef>
        <a:buFont typeface="Arial" pitchFamily="34" charset="0"/>
        <a:buChar char="•"/>
        <a:defRPr sz="2800" kern="1200">
          <a:solidFill>
            <a:schemeClr val="tx1"/>
          </a:solidFill>
          <a:latin typeface="+mn-lt"/>
          <a:ea typeface="+mn-ea"/>
          <a:cs typeface="+mn-cs"/>
        </a:defRPr>
      </a:lvl8pPr>
      <a:lvl9pPr marL="5526388" indent="-325081" algn="l" defTabSz="1300326" rtl="0" eaLnBrk="1" latinLnBrk="0" hangingPunct="1">
        <a:spcBef>
          <a:spcPct val="20000"/>
        </a:spcBef>
        <a:buFont typeface="Arial" pitchFamily="34" charset="0"/>
        <a:buChar char="•"/>
        <a:defRPr sz="2800" kern="1200">
          <a:solidFill>
            <a:schemeClr val="tx1"/>
          </a:solidFill>
          <a:latin typeface="+mn-lt"/>
          <a:ea typeface="+mn-ea"/>
          <a:cs typeface="+mn-cs"/>
        </a:defRPr>
      </a:lvl9pPr>
    </p:bodyStyle>
    <p:otherStyle>
      <a:defPPr>
        <a:defRPr lang="de-DE"/>
      </a:defPPr>
      <a:lvl1pPr marL="0" algn="l" defTabSz="1300326" rtl="0" eaLnBrk="1" latinLnBrk="0" hangingPunct="1">
        <a:defRPr sz="2600" kern="1200">
          <a:solidFill>
            <a:schemeClr val="tx1"/>
          </a:solidFill>
          <a:latin typeface="+mn-lt"/>
          <a:ea typeface="+mn-ea"/>
          <a:cs typeface="+mn-cs"/>
        </a:defRPr>
      </a:lvl1pPr>
      <a:lvl2pPr marL="650164" algn="l" defTabSz="1300326" rtl="0" eaLnBrk="1" latinLnBrk="0" hangingPunct="1">
        <a:defRPr sz="2600" kern="1200">
          <a:solidFill>
            <a:schemeClr val="tx1"/>
          </a:solidFill>
          <a:latin typeface="+mn-lt"/>
          <a:ea typeface="+mn-ea"/>
          <a:cs typeface="+mn-cs"/>
        </a:defRPr>
      </a:lvl2pPr>
      <a:lvl3pPr marL="1300326" algn="l" defTabSz="1300326" rtl="0" eaLnBrk="1" latinLnBrk="0" hangingPunct="1">
        <a:defRPr sz="2600" kern="1200">
          <a:solidFill>
            <a:schemeClr val="tx1"/>
          </a:solidFill>
          <a:latin typeface="+mn-lt"/>
          <a:ea typeface="+mn-ea"/>
          <a:cs typeface="+mn-cs"/>
        </a:defRPr>
      </a:lvl3pPr>
      <a:lvl4pPr marL="1950490" algn="l" defTabSz="1300326" rtl="0" eaLnBrk="1" latinLnBrk="0" hangingPunct="1">
        <a:defRPr sz="2600" kern="1200">
          <a:solidFill>
            <a:schemeClr val="tx1"/>
          </a:solidFill>
          <a:latin typeface="+mn-lt"/>
          <a:ea typeface="+mn-ea"/>
          <a:cs typeface="+mn-cs"/>
        </a:defRPr>
      </a:lvl4pPr>
      <a:lvl5pPr marL="2600653" algn="l" defTabSz="1300326" rtl="0" eaLnBrk="1" latinLnBrk="0" hangingPunct="1">
        <a:defRPr sz="2600" kern="1200">
          <a:solidFill>
            <a:schemeClr val="tx1"/>
          </a:solidFill>
          <a:latin typeface="+mn-lt"/>
          <a:ea typeface="+mn-ea"/>
          <a:cs typeface="+mn-cs"/>
        </a:defRPr>
      </a:lvl5pPr>
      <a:lvl6pPr marL="3250816" algn="l" defTabSz="1300326" rtl="0" eaLnBrk="1" latinLnBrk="0" hangingPunct="1">
        <a:defRPr sz="2600" kern="1200">
          <a:solidFill>
            <a:schemeClr val="tx1"/>
          </a:solidFill>
          <a:latin typeface="+mn-lt"/>
          <a:ea typeface="+mn-ea"/>
          <a:cs typeface="+mn-cs"/>
        </a:defRPr>
      </a:lvl6pPr>
      <a:lvl7pPr marL="3900981" algn="l" defTabSz="1300326" rtl="0" eaLnBrk="1" latinLnBrk="0" hangingPunct="1">
        <a:defRPr sz="2600" kern="1200">
          <a:solidFill>
            <a:schemeClr val="tx1"/>
          </a:solidFill>
          <a:latin typeface="+mn-lt"/>
          <a:ea typeface="+mn-ea"/>
          <a:cs typeface="+mn-cs"/>
        </a:defRPr>
      </a:lvl7pPr>
      <a:lvl8pPr marL="4551142" algn="l" defTabSz="1300326" rtl="0" eaLnBrk="1" latinLnBrk="0" hangingPunct="1">
        <a:defRPr sz="2600" kern="1200">
          <a:solidFill>
            <a:schemeClr val="tx1"/>
          </a:solidFill>
          <a:latin typeface="+mn-lt"/>
          <a:ea typeface="+mn-ea"/>
          <a:cs typeface="+mn-cs"/>
        </a:defRPr>
      </a:lvl8pPr>
      <a:lvl9pPr marL="5201307" algn="l" defTabSz="1300326" rtl="0" eaLnBrk="1" latinLnBrk="0" hangingPunct="1">
        <a:defRPr sz="26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9" name="Rechteck 8"/>
          <p:cNvSpPr/>
          <p:nvPr/>
        </p:nvSpPr>
        <p:spPr>
          <a:xfrm rot="16200000">
            <a:off x="-4092104" y="4092107"/>
            <a:ext cx="9753601" cy="1569392"/>
          </a:xfrm>
          <a:prstGeom prst="rect">
            <a:avLst/>
          </a:prstGeom>
          <a:gradFill flip="none" rotWithShape="0">
            <a:gsLst>
              <a:gs pos="0">
                <a:schemeClr val="accent1">
                  <a:tint val="66000"/>
                  <a:satMod val="160000"/>
                </a:schemeClr>
              </a:gs>
              <a:gs pos="0">
                <a:schemeClr val="tx2">
                  <a:lumMod val="60000"/>
                  <a:lumOff val="40000"/>
                </a:schemeClr>
              </a:gs>
              <a:gs pos="56000">
                <a:schemeClr val="accent1">
                  <a:tint val="44500"/>
                  <a:satMod val="160000"/>
                  <a:lumMod val="46000"/>
                  <a:lumOff val="54000"/>
                </a:schemeClr>
              </a:gs>
            </a:gsLst>
            <a:lin ang="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sz="2560" dirty="0"/>
          </a:p>
        </p:txBody>
      </p:sp>
      <p:sp>
        <p:nvSpPr>
          <p:cNvPr id="10" name="Rechteck 9"/>
          <p:cNvSpPr/>
          <p:nvPr/>
        </p:nvSpPr>
        <p:spPr>
          <a:xfrm rot="10800000">
            <a:off x="1569394" y="780345"/>
            <a:ext cx="15770865" cy="1383464"/>
          </a:xfrm>
          <a:prstGeom prst="rect">
            <a:avLst/>
          </a:prstGeom>
          <a:gradFill flip="none" rotWithShape="1">
            <a:gsLst>
              <a:gs pos="0">
                <a:schemeClr val="accent1">
                  <a:tint val="66000"/>
                  <a:satMod val="160000"/>
                </a:schemeClr>
              </a:gs>
              <a:gs pos="0">
                <a:schemeClr val="tx2">
                  <a:lumMod val="60000"/>
                  <a:lumOff val="40000"/>
                </a:schemeClr>
              </a:gs>
              <a:gs pos="41000">
                <a:schemeClr val="accent1">
                  <a:tint val="44500"/>
                  <a:satMod val="160000"/>
                  <a:lumMod val="46000"/>
                  <a:lumOff val="54000"/>
                </a:schemeClr>
              </a:gs>
            </a:gsLst>
            <a:lin ang="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sz="2276" dirty="0">
              <a:latin typeface="Arial Rounded MT Bold" panose="020F0704030504030204" pitchFamily="34" charset="0"/>
              <a:cs typeface="Arial" panose="020B0604020202020204" pitchFamily="34" charset="0"/>
            </a:endParaRPr>
          </a:p>
        </p:txBody>
      </p:sp>
      <p:sp>
        <p:nvSpPr>
          <p:cNvPr id="2" name="Titelplatzhalter 1"/>
          <p:cNvSpPr>
            <a:spLocks noGrp="1"/>
          </p:cNvSpPr>
          <p:nvPr>
            <p:ph type="title"/>
          </p:nvPr>
        </p:nvSpPr>
        <p:spPr>
          <a:xfrm>
            <a:off x="1569394" y="780344"/>
            <a:ext cx="15742787" cy="1383465"/>
          </a:xfrm>
          <a:prstGeom prst="rect">
            <a:avLst/>
          </a:prstGeom>
        </p:spPr>
        <p:txBody>
          <a:bodyPr vert="horz" lIns="91440" tIns="45720" rIns="91440" bIns="45720" rtlCol="0" anchor="ctr">
            <a:noAutofit/>
          </a:bodyPr>
          <a:lstStyle/>
          <a:p>
            <a:r>
              <a:rPr lang="en-US" noProof="0"/>
              <a:t>Titelmasterformat durch Klicken bearbeiten</a:t>
            </a:r>
          </a:p>
        </p:txBody>
      </p:sp>
      <p:sp>
        <p:nvSpPr>
          <p:cNvPr id="3" name="Textplatzhalter 2"/>
          <p:cNvSpPr>
            <a:spLocks noGrp="1"/>
          </p:cNvSpPr>
          <p:nvPr>
            <p:ph type="body" idx="1"/>
          </p:nvPr>
        </p:nvSpPr>
        <p:spPr>
          <a:xfrm>
            <a:off x="1767974" y="2842287"/>
            <a:ext cx="15293900" cy="6247094"/>
          </a:xfrm>
          <a:prstGeom prst="rect">
            <a:avLst/>
          </a:prstGeom>
        </p:spPr>
        <p:txBody>
          <a:bodyPr vert="horz" lIns="91440" tIns="45720" rIns="91440" bIns="45720" rtlCol="0">
            <a:normAutofit/>
          </a:bodyPr>
          <a:lstStyle/>
          <a:p>
            <a:pPr lvl="0"/>
            <a:r>
              <a:rPr lang="en-US" noProof="0" dirty="0" err="1"/>
              <a:t>Textmasterformate</a:t>
            </a:r>
            <a:r>
              <a:rPr lang="en-US" noProof="0" dirty="0"/>
              <a:t> </a:t>
            </a:r>
            <a:r>
              <a:rPr lang="en-US" noProof="0" dirty="0" err="1"/>
              <a:t>durch</a:t>
            </a:r>
            <a:r>
              <a:rPr lang="en-US" noProof="0" dirty="0"/>
              <a:t> </a:t>
            </a:r>
            <a:r>
              <a:rPr lang="en-US" noProof="0" dirty="0" err="1"/>
              <a:t>Klicken</a:t>
            </a:r>
            <a:r>
              <a:rPr lang="en-US" noProof="0" dirty="0"/>
              <a:t> </a:t>
            </a:r>
            <a:r>
              <a:rPr lang="en-US" noProof="0" dirty="0" err="1"/>
              <a:t>bearbeiten</a:t>
            </a:r>
            <a:endParaRPr lang="en-US" noProof="0" dirty="0"/>
          </a:p>
          <a:p>
            <a:pPr lvl="1"/>
            <a:r>
              <a:rPr lang="en-US" noProof="0" dirty="0" err="1"/>
              <a:t>Zweite</a:t>
            </a:r>
            <a:r>
              <a:rPr lang="en-US" noProof="0" dirty="0"/>
              <a:t> </a:t>
            </a:r>
            <a:r>
              <a:rPr lang="en-US" noProof="0" dirty="0" err="1"/>
              <a:t>Ebene</a:t>
            </a:r>
            <a:endParaRPr lang="en-US" noProof="0" dirty="0"/>
          </a:p>
          <a:p>
            <a:pPr lvl="2"/>
            <a:r>
              <a:rPr lang="en-US" noProof="0" dirty="0" err="1"/>
              <a:t>Dritte</a:t>
            </a:r>
            <a:r>
              <a:rPr lang="en-US" noProof="0" dirty="0"/>
              <a:t> </a:t>
            </a:r>
            <a:r>
              <a:rPr lang="en-US" noProof="0" dirty="0" err="1"/>
              <a:t>Ebene</a:t>
            </a:r>
            <a:endParaRPr lang="en-US" noProof="0" dirty="0"/>
          </a:p>
          <a:p>
            <a:pPr lvl="3"/>
            <a:r>
              <a:rPr lang="en-US" noProof="0" dirty="0" err="1"/>
              <a:t>Vierte</a:t>
            </a:r>
            <a:r>
              <a:rPr lang="en-US" noProof="0" dirty="0"/>
              <a:t> </a:t>
            </a:r>
            <a:r>
              <a:rPr lang="en-US" noProof="0" dirty="0" err="1"/>
              <a:t>Ebene</a:t>
            </a:r>
            <a:endParaRPr lang="en-US" noProof="0" dirty="0"/>
          </a:p>
          <a:p>
            <a:pPr lvl="4"/>
            <a:r>
              <a:rPr lang="en-US" noProof="0" dirty="0" err="1"/>
              <a:t>Fünfte</a:t>
            </a:r>
            <a:r>
              <a:rPr lang="en-US" noProof="0" dirty="0"/>
              <a:t> </a:t>
            </a:r>
            <a:r>
              <a:rPr lang="en-US" noProof="0" dirty="0" err="1"/>
              <a:t>Ebene</a:t>
            </a:r>
            <a:endParaRPr lang="en-US" noProof="0" dirty="0"/>
          </a:p>
        </p:txBody>
      </p:sp>
      <p:pic>
        <p:nvPicPr>
          <p:cNvPr id="11" name="Grafik 10">
            <a:extLst>
              <a:ext uri="{FF2B5EF4-FFF2-40B4-BE49-F238E27FC236}">
                <a16:creationId xmlns:a16="http://schemas.microsoft.com/office/drawing/2014/main" id="{3FC224A9-06AA-4099-A9A2-7249E65284B9}"/>
              </a:ext>
            </a:extLst>
          </p:cNvPr>
          <p:cNvPicPr>
            <a:picLocks noChangeAspect="1"/>
          </p:cNvPicPr>
          <p:nvPr/>
        </p:nvPicPr>
        <p:blipFill>
          <a:blip r:embed="rId13" cstate="print">
            <a:extLst>
              <a:ext uri="{28A0092B-C50C-407E-A947-70E740481C1C}">
                <a14:useLocalDpi xmlns:a14="http://schemas.microsoft.com/office/drawing/2010/main" val="0"/>
              </a:ext>
            </a:extLst>
          </a:blip>
          <a:stretch>
            <a:fillRect/>
          </a:stretch>
        </p:blipFill>
        <p:spPr>
          <a:xfrm>
            <a:off x="126172" y="780345"/>
            <a:ext cx="1374945" cy="1433759"/>
          </a:xfrm>
          <a:prstGeom prst="rect">
            <a:avLst/>
          </a:prstGeom>
        </p:spPr>
      </p:pic>
    </p:spTree>
    <p:extLst>
      <p:ext uri="{BB962C8B-B14F-4D97-AF65-F5344CB8AC3E}">
        <p14:creationId xmlns:p14="http://schemas.microsoft.com/office/powerpoint/2010/main" val="728314334"/>
      </p:ext>
    </p:extLst>
  </p:cSld>
  <p:clrMap bg1="lt1" tx1="dk1" bg2="lt2" tx2="dk2" accent1="accent1" accent2="accent2" accent3="accent3" accent4="accent4" accent5="accent5" accent6="accent6" hlink="hlink" folHlink="folHlink"/>
  <p:sldLayoutIdLst>
    <p:sldLayoutId id="2147483697" r:id="rId1"/>
    <p:sldLayoutId id="2147483698" r:id="rId2"/>
    <p:sldLayoutId id="2147483699" r:id="rId3"/>
    <p:sldLayoutId id="2147483700" r:id="rId4"/>
    <p:sldLayoutId id="2147483701" r:id="rId5"/>
    <p:sldLayoutId id="2147483702" r:id="rId6"/>
    <p:sldLayoutId id="2147483703" r:id="rId7"/>
    <p:sldLayoutId id="2147483704" r:id="rId8"/>
    <p:sldLayoutId id="2147483705" r:id="rId9"/>
    <p:sldLayoutId id="2147483706" r:id="rId10"/>
    <p:sldLayoutId id="2147483707" r:id="rId11"/>
  </p:sldLayoutIdLst>
  <p:transition>
    <p:fade/>
  </p:transition>
  <p:txStyles>
    <p:titleStyle>
      <a:lvl1pPr algn="ctr" defTabSz="1300460" rtl="0" eaLnBrk="1" latinLnBrk="0" hangingPunct="1">
        <a:spcBef>
          <a:spcPct val="0"/>
        </a:spcBef>
        <a:buNone/>
        <a:defRPr sz="4551" kern="1200">
          <a:solidFill>
            <a:schemeClr val="tx1"/>
          </a:solidFill>
          <a:latin typeface="Arial Rounded MT Bold" panose="020F0704030504030204" pitchFamily="34" charset="0"/>
          <a:ea typeface="+mj-ea"/>
          <a:cs typeface="Arial" pitchFamily="34" charset="0"/>
        </a:defRPr>
      </a:lvl1pPr>
    </p:titleStyle>
    <p:bodyStyle>
      <a:lvl1pPr marL="487672" indent="-487672" algn="l" defTabSz="1300460" rtl="0" eaLnBrk="1" latinLnBrk="0" hangingPunct="1">
        <a:spcBef>
          <a:spcPct val="20000"/>
        </a:spcBef>
        <a:buFont typeface="Arial" pitchFamily="34" charset="0"/>
        <a:buChar char="•"/>
        <a:defRPr sz="3413" kern="1200">
          <a:solidFill>
            <a:schemeClr val="tx1"/>
          </a:solidFill>
          <a:latin typeface="Arial Rounded MT Bold" panose="020F0704030504030204" pitchFamily="34" charset="0"/>
          <a:ea typeface="+mn-ea"/>
          <a:cs typeface="Arial" pitchFamily="34" charset="0"/>
        </a:defRPr>
      </a:lvl1pPr>
      <a:lvl2pPr marL="1056623" indent="-406394" algn="l" defTabSz="1300460" rtl="0" eaLnBrk="1" latinLnBrk="0" hangingPunct="1">
        <a:spcBef>
          <a:spcPct val="20000"/>
        </a:spcBef>
        <a:buFont typeface="Arial" pitchFamily="34" charset="0"/>
        <a:buChar char="–"/>
        <a:defRPr sz="2844" kern="1200">
          <a:solidFill>
            <a:schemeClr val="tx1"/>
          </a:solidFill>
          <a:latin typeface="Arial Rounded MT Bold" panose="020F0704030504030204" pitchFamily="34" charset="0"/>
          <a:ea typeface="+mn-ea"/>
          <a:cs typeface="Arial" pitchFamily="34" charset="0"/>
        </a:defRPr>
      </a:lvl2pPr>
      <a:lvl3pPr marL="1625575" indent="-325115" algn="l" defTabSz="1300460" rtl="0" eaLnBrk="1" latinLnBrk="0" hangingPunct="1">
        <a:spcBef>
          <a:spcPct val="20000"/>
        </a:spcBef>
        <a:buFont typeface="Arial" pitchFamily="34" charset="0"/>
        <a:buChar char="•"/>
        <a:defRPr sz="2560" kern="1200">
          <a:solidFill>
            <a:schemeClr val="tx1"/>
          </a:solidFill>
          <a:latin typeface="Arial Rounded MT Bold" panose="020F0704030504030204" pitchFamily="34" charset="0"/>
          <a:ea typeface="+mn-ea"/>
          <a:cs typeface="Arial" pitchFamily="34" charset="0"/>
        </a:defRPr>
      </a:lvl3pPr>
      <a:lvl4pPr marL="2275804" indent="-325115" algn="l" defTabSz="1300460" rtl="0" eaLnBrk="1" latinLnBrk="0" hangingPunct="1">
        <a:spcBef>
          <a:spcPct val="20000"/>
        </a:spcBef>
        <a:buFont typeface="Arial" pitchFamily="34" charset="0"/>
        <a:buChar char="–"/>
        <a:defRPr sz="2276" kern="1200">
          <a:solidFill>
            <a:schemeClr val="tx1"/>
          </a:solidFill>
          <a:latin typeface="Arial Rounded MT Bold" panose="020F0704030504030204" pitchFamily="34" charset="0"/>
          <a:ea typeface="+mn-ea"/>
          <a:cs typeface="Arial" pitchFamily="34" charset="0"/>
        </a:defRPr>
      </a:lvl4pPr>
      <a:lvl5pPr marL="2926034" indent="-325115" algn="l" defTabSz="1300460" rtl="0" eaLnBrk="1" latinLnBrk="0" hangingPunct="1">
        <a:spcBef>
          <a:spcPct val="20000"/>
        </a:spcBef>
        <a:buFont typeface="Arial" pitchFamily="34" charset="0"/>
        <a:buChar char="»"/>
        <a:defRPr sz="2276" kern="1200">
          <a:solidFill>
            <a:schemeClr val="tx1"/>
          </a:solidFill>
          <a:latin typeface="Arial Rounded MT Bold" panose="020F0704030504030204" pitchFamily="34" charset="0"/>
          <a:ea typeface="+mn-ea"/>
          <a:cs typeface="Arial" pitchFamily="34" charset="0"/>
        </a:defRPr>
      </a:lvl5pPr>
      <a:lvl6pPr marL="3576264" indent="-325115" algn="l" defTabSz="1300460" rtl="0" eaLnBrk="1" latinLnBrk="0" hangingPunct="1">
        <a:spcBef>
          <a:spcPct val="20000"/>
        </a:spcBef>
        <a:buFont typeface="Arial" pitchFamily="34" charset="0"/>
        <a:buChar char="•"/>
        <a:defRPr sz="2844" kern="1200">
          <a:solidFill>
            <a:schemeClr val="tx1"/>
          </a:solidFill>
          <a:latin typeface="+mn-lt"/>
          <a:ea typeface="+mn-ea"/>
          <a:cs typeface="+mn-cs"/>
        </a:defRPr>
      </a:lvl6pPr>
      <a:lvl7pPr marL="4226494" indent="-325115" algn="l" defTabSz="1300460" rtl="0" eaLnBrk="1" latinLnBrk="0" hangingPunct="1">
        <a:spcBef>
          <a:spcPct val="20000"/>
        </a:spcBef>
        <a:buFont typeface="Arial" pitchFamily="34" charset="0"/>
        <a:buChar char="•"/>
        <a:defRPr sz="2844" kern="1200">
          <a:solidFill>
            <a:schemeClr val="tx1"/>
          </a:solidFill>
          <a:latin typeface="+mn-lt"/>
          <a:ea typeface="+mn-ea"/>
          <a:cs typeface="+mn-cs"/>
        </a:defRPr>
      </a:lvl7pPr>
      <a:lvl8pPr marL="4876724" indent="-325115" algn="l" defTabSz="1300460" rtl="0" eaLnBrk="1" latinLnBrk="0" hangingPunct="1">
        <a:spcBef>
          <a:spcPct val="20000"/>
        </a:spcBef>
        <a:buFont typeface="Arial" pitchFamily="34" charset="0"/>
        <a:buChar char="•"/>
        <a:defRPr sz="2844" kern="1200">
          <a:solidFill>
            <a:schemeClr val="tx1"/>
          </a:solidFill>
          <a:latin typeface="+mn-lt"/>
          <a:ea typeface="+mn-ea"/>
          <a:cs typeface="+mn-cs"/>
        </a:defRPr>
      </a:lvl8pPr>
      <a:lvl9pPr marL="5526954" indent="-325115" algn="l" defTabSz="1300460" rtl="0" eaLnBrk="1" latinLnBrk="0" hangingPunct="1">
        <a:spcBef>
          <a:spcPct val="20000"/>
        </a:spcBef>
        <a:buFont typeface="Arial" pitchFamily="34" charset="0"/>
        <a:buChar char="•"/>
        <a:defRPr sz="2844" kern="1200">
          <a:solidFill>
            <a:schemeClr val="tx1"/>
          </a:solidFill>
          <a:latin typeface="+mn-lt"/>
          <a:ea typeface="+mn-ea"/>
          <a:cs typeface="+mn-cs"/>
        </a:defRPr>
      </a:lvl9pPr>
    </p:bodyStyle>
    <p:otherStyle>
      <a:defPPr>
        <a:defRPr lang="de-DE"/>
      </a:defPPr>
      <a:lvl1pPr marL="0" algn="l" defTabSz="1300460" rtl="0" eaLnBrk="1" latinLnBrk="0" hangingPunct="1">
        <a:defRPr sz="2560" kern="1200">
          <a:solidFill>
            <a:schemeClr val="tx1"/>
          </a:solidFill>
          <a:latin typeface="+mn-lt"/>
          <a:ea typeface="+mn-ea"/>
          <a:cs typeface="+mn-cs"/>
        </a:defRPr>
      </a:lvl1pPr>
      <a:lvl2pPr marL="650230" algn="l" defTabSz="1300460" rtl="0" eaLnBrk="1" latinLnBrk="0" hangingPunct="1">
        <a:defRPr sz="2560" kern="1200">
          <a:solidFill>
            <a:schemeClr val="tx1"/>
          </a:solidFill>
          <a:latin typeface="+mn-lt"/>
          <a:ea typeface="+mn-ea"/>
          <a:cs typeface="+mn-cs"/>
        </a:defRPr>
      </a:lvl2pPr>
      <a:lvl3pPr marL="1300460" algn="l" defTabSz="1300460" rtl="0" eaLnBrk="1" latinLnBrk="0" hangingPunct="1">
        <a:defRPr sz="2560" kern="1200">
          <a:solidFill>
            <a:schemeClr val="tx1"/>
          </a:solidFill>
          <a:latin typeface="+mn-lt"/>
          <a:ea typeface="+mn-ea"/>
          <a:cs typeface="+mn-cs"/>
        </a:defRPr>
      </a:lvl3pPr>
      <a:lvl4pPr marL="1950690" algn="l" defTabSz="1300460" rtl="0" eaLnBrk="1" latinLnBrk="0" hangingPunct="1">
        <a:defRPr sz="2560" kern="1200">
          <a:solidFill>
            <a:schemeClr val="tx1"/>
          </a:solidFill>
          <a:latin typeface="+mn-lt"/>
          <a:ea typeface="+mn-ea"/>
          <a:cs typeface="+mn-cs"/>
        </a:defRPr>
      </a:lvl4pPr>
      <a:lvl5pPr marL="2600919" algn="l" defTabSz="1300460" rtl="0" eaLnBrk="1" latinLnBrk="0" hangingPunct="1">
        <a:defRPr sz="2560" kern="1200">
          <a:solidFill>
            <a:schemeClr val="tx1"/>
          </a:solidFill>
          <a:latin typeface="+mn-lt"/>
          <a:ea typeface="+mn-ea"/>
          <a:cs typeface="+mn-cs"/>
        </a:defRPr>
      </a:lvl5pPr>
      <a:lvl6pPr marL="3251149" algn="l" defTabSz="1300460" rtl="0" eaLnBrk="1" latinLnBrk="0" hangingPunct="1">
        <a:defRPr sz="2560" kern="1200">
          <a:solidFill>
            <a:schemeClr val="tx1"/>
          </a:solidFill>
          <a:latin typeface="+mn-lt"/>
          <a:ea typeface="+mn-ea"/>
          <a:cs typeface="+mn-cs"/>
        </a:defRPr>
      </a:lvl6pPr>
      <a:lvl7pPr marL="3901379" algn="l" defTabSz="1300460" rtl="0" eaLnBrk="1" latinLnBrk="0" hangingPunct="1">
        <a:defRPr sz="2560" kern="1200">
          <a:solidFill>
            <a:schemeClr val="tx1"/>
          </a:solidFill>
          <a:latin typeface="+mn-lt"/>
          <a:ea typeface="+mn-ea"/>
          <a:cs typeface="+mn-cs"/>
        </a:defRPr>
      </a:lvl7pPr>
      <a:lvl8pPr marL="4551609" algn="l" defTabSz="1300460" rtl="0" eaLnBrk="1" latinLnBrk="0" hangingPunct="1">
        <a:defRPr sz="2560" kern="1200">
          <a:solidFill>
            <a:schemeClr val="tx1"/>
          </a:solidFill>
          <a:latin typeface="+mn-lt"/>
          <a:ea typeface="+mn-ea"/>
          <a:cs typeface="+mn-cs"/>
        </a:defRPr>
      </a:lvl8pPr>
      <a:lvl9pPr marL="5201839" algn="l" defTabSz="1300460" rtl="0" eaLnBrk="1" latinLnBrk="0" hangingPunct="1">
        <a:defRPr sz="256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2.emf"/><Relationship Id="rId1" Type="http://schemas.openxmlformats.org/officeDocument/2006/relationships/slideLayout" Target="../slideLayouts/slideLayout13.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5.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slide" Target="slide63.xml"/><Relationship Id="rId1" Type="http://schemas.openxmlformats.org/officeDocument/2006/relationships/slideLayout" Target="../slideLayouts/slideLayout13.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11.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4.jpg"/><Relationship Id="rId1" Type="http://schemas.openxmlformats.org/officeDocument/2006/relationships/slideLayout" Target="../slideLayouts/slideLayout15.xml"/></Relationships>
</file>

<file path=ppt/slides/_rels/slide12.xml.rels><?xml version="1.0" encoding="UTF-8" standalone="yes"?>
<Relationships xmlns="http://schemas.openxmlformats.org/package/2006/relationships"><Relationship Id="rId8" Type="http://schemas.openxmlformats.org/officeDocument/2006/relationships/image" Target="../media/image12.png"/><Relationship Id="rId13" Type="http://schemas.openxmlformats.org/officeDocument/2006/relationships/image" Target="../media/image17.png"/><Relationship Id="rId3" Type="http://schemas.openxmlformats.org/officeDocument/2006/relationships/image" Target="../media/image7.png"/><Relationship Id="rId7" Type="http://schemas.openxmlformats.org/officeDocument/2006/relationships/image" Target="../media/image11.png"/><Relationship Id="rId12" Type="http://schemas.openxmlformats.org/officeDocument/2006/relationships/image" Target="../media/image16.png"/><Relationship Id="rId2" Type="http://schemas.openxmlformats.org/officeDocument/2006/relationships/image" Target="../media/image6.png"/><Relationship Id="rId16" Type="http://schemas.openxmlformats.org/officeDocument/2006/relationships/slide" Target="slide64.xml"/><Relationship Id="rId1" Type="http://schemas.openxmlformats.org/officeDocument/2006/relationships/slideLayout" Target="../slideLayouts/slideLayout13.xml"/><Relationship Id="rId6" Type="http://schemas.openxmlformats.org/officeDocument/2006/relationships/image" Target="../media/image10.png"/><Relationship Id="rId11" Type="http://schemas.openxmlformats.org/officeDocument/2006/relationships/image" Target="../media/image15.png"/><Relationship Id="rId5" Type="http://schemas.openxmlformats.org/officeDocument/2006/relationships/image" Target="../media/image9.png"/><Relationship Id="rId15" Type="http://schemas.openxmlformats.org/officeDocument/2006/relationships/image" Target="../media/image19.png"/><Relationship Id="rId10" Type="http://schemas.openxmlformats.org/officeDocument/2006/relationships/image" Target="../media/image14.png"/><Relationship Id="rId4" Type="http://schemas.openxmlformats.org/officeDocument/2006/relationships/image" Target="../media/image8.png"/><Relationship Id="rId9" Type="http://schemas.openxmlformats.org/officeDocument/2006/relationships/image" Target="../media/image13.png"/><Relationship Id="rId14" Type="http://schemas.openxmlformats.org/officeDocument/2006/relationships/image" Target="../media/image18.png"/></Relationships>
</file>

<file path=ppt/slides/_rels/slide13.xml.rels><?xml version="1.0" encoding="UTF-8" standalone="yes"?>
<Relationships xmlns="http://schemas.openxmlformats.org/package/2006/relationships"><Relationship Id="rId3" Type="http://schemas.openxmlformats.org/officeDocument/2006/relationships/image" Target="../media/image21.jpg"/><Relationship Id="rId2" Type="http://schemas.openxmlformats.org/officeDocument/2006/relationships/image" Target="../media/image20.png"/><Relationship Id="rId1" Type="http://schemas.openxmlformats.org/officeDocument/2006/relationships/slideLayout" Target="../slideLayouts/slideLayout13.xml"/></Relationships>
</file>

<file path=ppt/slides/_rels/slide14.xml.rels><?xml version="1.0" encoding="UTF-8" standalone="yes"?>
<Relationships xmlns="http://schemas.openxmlformats.org/package/2006/relationships"><Relationship Id="rId2" Type="http://schemas.openxmlformats.org/officeDocument/2006/relationships/image" Target="../media/image22.png"/><Relationship Id="rId1" Type="http://schemas.openxmlformats.org/officeDocument/2006/relationships/slideLayout" Target="../slideLayouts/slideLayout13.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16.xml.rels><?xml version="1.0" encoding="UTF-8" standalone="yes"?>
<Relationships xmlns="http://schemas.openxmlformats.org/package/2006/relationships"><Relationship Id="rId3" Type="http://schemas.openxmlformats.org/officeDocument/2006/relationships/image" Target="../media/image24.jpg"/><Relationship Id="rId2" Type="http://schemas.openxmlformats.org/officeDocument/2006/relationships/image" Target="../media/image23.png"/><Relationship Id="rId1" Type="http://schemas.openxmlformats.org/officeDocument/2006/relationships/slideLayout" Target="../slideLayouts/slideLayout13.xml"/></Relationships>
</file>

<file path=ppt/slides/_rels/slide17.xml.rels><?xml version="1.0" encoding="UTF-8" standalone="yes"?>
<Relationships xmlns="http://schemas.openxmlformats.org/package/2006/relationships"><Relationship Id="rId3" Type="http://schemas.openxmlformats.org/officeDocument/2006/relationships/image" Target="../media/image26.jpg"/><Relationship Id="rId2" Type="http://schemas.openxmlformats.org/officeDocument/2006/relationships/image" Target="../media/image25.jpg"/><Relationship Id="rId1" Type="http://schemas.openxmlformats.org/officeDocument/2006/relationships/slideLayout" Target="../slideLayouts/slideLayout13.xml"/></Relationships>
</file>

<file path=ppt/slides/_rels/slide18.xml.rels><?xml version="1.0" encoding="UTF-8" standalone="yes"?>
<Relationships xmlns="http://schemas.openxmlformats.org/package/2006/relationships"><Relationship Id="rId3" Type="http://schemas.openxmlformats.org/officeDocument/2006/relationships/image" Target="../media/image28.jpg"/><Relationship Id="rId2" Type="http://schemas.openxmlformats.org/officeDocument/2006/relationships/image" Target="../media/image27.jpg"/><Relationship Id="rId1" Type="http://schemas.openxmlformats.org/officeDocument/2006/relationships/slideLayout" Target="../slideLayouts/slideLayout13.xml"/></Relationships>
</file>

<file path=ppt/slides/_rels/slide19.xml.rels><?xml version="1.0" encoding="UTF-8" standalone="yes"?>
<Relationships xmlns="http://schemas.openxmlformats.org/package/2006/relationships"><Relationship Id="rId2" Type="http://schemas.openxmlformats.org/officeDocument/2006/relationships/image" Target="../media/image29.png"/><Relationship Id="rId1" Type="http://schemas.openxmlformats.org/officeDocument/2006/relationships/slideLayout" Target="../slideLayouts/slideLayout13.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22.xml.rels><?xml version="1.0" encoding="UTF-8" standalone="yes"?>
<Relationships xmlns="http://schemas.openxmlformats.org/package/2006/relationships"><Relationship Id="rId2" Type="http://schemas.openxmlformats.org/officeDocument/2006/relationships/image" Target="../media/image30.JPG"/><Relationship Id="rId1" Type="http://schemas.openxmlformats.org/officeDocument/2006/relationships/slideLayout" Target="../slideLayouts/slideLayout13.xml"/></Relationships>
</file>

<file path=ppt/slides/_rels/slide23.xml.rels><?xml version="1.0" encoding="UTF-8" standalone="yes"?>
<Relationships xmlns="http://schemas.openxmlformats.org/package/2006/relationships"><Relationship Id="rId2" Type="http://schemas.openxmlformats.org/officeDocument/2006/relationships/image" Target="../media/image31.png"/><Relationship Id="rId1" Type="http://schemas.openxmlformats.org/officeDocument/2006/relationships/slideLayout" Target="../slideLayouts/slideLayout13.xml"/></Relationships>
</file>

<file path=ppt/slides/_rels/slide24.xml.rels><?xml version="1.0" encoding="UTF-8" standalone="yes"?>
<Relationships xmlns="http://schemas.openxmlformats.org/package/2006/relationships"><Relationship Id="rId3" Type="http://schemas.openxmlformats.org/officeDocument/2006/relationships/image" Target="../media/image33.png"/><Relationship Id="rId2" Type="http://schemas.openxmlformats.org/officeDocument/2006/relationships/image" Target="../media/image32.png"/><Relationship Id="rId1" Type="http://schemas.openxmlformats.org/officeDocument/2006/relationships/slideLayout" Target="../slideLayouts/slideLayout13.xml"/><Relationship Id="rId6" Type="http://schemas.openxmlformats.org/officeDocument/2006/relationships/image" Target="../media/image36.png"/><Relationship Id="rId5" Type="http://schemas.openxmlformats.org/officeDocument/2006/relationships/image" Target="../media/image35.png"/><Relationship Id="rId4" Type="http://schemas.openxmlformats.org/officeDocument/2006/relationships/image" Target="../media/image34.png"/></Relationships>
</file>

<file path=ppt/slides/_rels/slide25.xml.rels><?xml version="1.0" encoding="UTF-8" standalone="yes"?>
<Relationships xmlns="http://schemas.openxmlformats.org/package/2006/relationships"><Relationship Id="rId3" Type="http://schemas.openxmlformats.org/officeDocument/2006/relationships/image" Target="../media/image38.png"/><Relationship Id="rId2" Type="http://schemas.openxmlformats.org/officeDocument/2006/relationships/image" Target="../media/image37.png"/><Relationship Id="rId1" Type="http://schemas.openxmlformats.org/officeDocument/2006/relationships/slideLayout" Target="../slideLayouts/slideLayout13.xml"/><Relationship Id="rId5" Type="http://schemas.openxmlformats.org/officeDocument/2006/relationships/image" Target="../media/image40.jpeg"/><Relationship Id="rId4" Type="http://schemas.openxmlformats.org/officeDocument/2006/relationships/image" Target="../media/image39.jpeg"/></Relationships>
</file>

<file path=ppt/slides/_rels/slide26.xml.rels><?xml version="1.0" encoding="UTF-8" standalone="yes"?>
<Relationships xmlns="http://schemas.openxmlformats.org/package/2006/relationships"><Relationship Id="rId3" Type="http://schemas.openxmlformats.org/officeDocument/2006/relationships/image" Target="../media/image42.png"/><Relationship Id="rId2" Type="http://schemas.openxmlformats.org/officeDocument/2006/relationships/image" Target="../media/image41.png"/><Relationship Id="rId1" Type="http://schemas.openxmlformats.org/officeDocument/2006/relationships/slideLayout" Target="../slideLayouts/slideLayout13.xml"/><Relationship Id="rId6" Type="http://schemas.openxmlformats.org/officeDocument/2006/relationships/image" Target="../media/image45.png"/><Relationship Id="rId5" Type="http://schemas.openxmlformats.org/officeDocument/2006/relationships/image" Target="../media/image44.png"/><Relationship Id="rId4" Type="http://schemas.openxmlformats.org/officeDocument/2006/relationships/image" Target="../media/image43.png"/></Relationships>
</file>

<file path=ppt/slides/_rels/slide27.xml.rels><?xml version="1.0" encoding="UTF-8" standalone="yes"?>
<Relationships xmlns="http://schemas.openxmlformats.org/package/2006/relationships"><Relationship Id="rId2" Type="http://schemas.openxmlformats.org/officeDocument/2006/relationships/image" Target="../media/image46.png"/><Relationship Id="rId1" Type="http://schemas.openxmlformats.org/officeDocument/2006/relationships/slideLayout" Target="../slideLayouts/slideLayout13.xml"/></Relationships>
</file>

<file path=ppt/slides/_rels/slide28.xml.rels><?xml version="1.0" encoding="UTF-8" standalone="yes"?>
<Relationships xmlns="http://schemas.openxmlformats.org/package/2006/relationships"><Relationship Id="rId3" Type="http://schemas.openxmlformats.org/officeDocument/2006/relationships/image" Target="../media/image47.png"/><Relationship Id="rId2" Type="http://schemas.openxmlformats.org/officeDocument/2006/relationships/notesSlide" Target="../notesSlides/notesSlide1.xml"/><Relationship Id="rId1" Type="http://schemas.openxmlformats.org/officeDocument/2006/relationships/slideLayout" Target="../slideLayouts/slideLayout13.xml"/></Relationships>
</file>

<file path=ppt/slides/_rels/slide29.xml.rels><?xml version="1.0" encoding="UTF-8" standalone="yes"?>
<Relationships xmlns="http://schemas.openxmlformats.org/package/2006/relationships"><Relationship Id="rId3" Type="http://schemas.openxmlformats.org/officeDocument/2006/relationships/image" Target="../media/image49.png"/><Relationship Id="rId2" Type="http://schemas.openxmlformats.org/officeDocument/2006/relationships/image" Target="../media/image48.png"/><Relationship Id="rId1" Type="http://schemas.openxmlformats.org/officeDocument/2006/relationships/slideLayout" Target="../slideLayouts/slideLayout13.xml"/><Relationship Id="rId4" Type="http://schemas.openxmlformats.org/officeDocument/2006/relationships/image" Target="../media/image34.png"/></Relationships>
</file>

<file path=ppt/slides/_rels/slide30.xml.rels><?xml version="1.0" encoding="UTF-8" standalone="yes"?>
<Relationships xmlns="http://schemas.openxmlformats.org/package/2006/relationships"><Relationship Id="rId2" Type="http://schemas.openxmlformats.org/officeDocument/2006/relationships/image" Target="../media/image31.png"/><Relationship Id="rId1" Type="http://schemas.openxmlformats.org/officeDocument/2006/relationships/slideLayout" Target="../slideLayouts/slideLayout13.xml"/></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33.xml.rels><?xml version="1.0" encoding="UTF-8" standalone="yes"?>
<Relationships xmlns="http://schemas.openxmlformats.org/package/2006/relationships"><Relationship Id="rId3" Type="http://schemas.openxmlformats.org/officeDocument/2006/relationships/image" Target="../media/image51.emf"/><Relationship Id="rId2" Type="http://schemas.openxmlformats.org/officeDocument/2006/relationships/image" Target="../media/image50.emf"/><Relationship Id="rId1" Type="http://schemas.openxmlformats.org/officeDocument/2006/relationships/slideLayout" Target="../slideLayouts/slideLayout13.xml"/></Relationships>
</file>

<file path=ppt/slides/_rels/slide34.xml.rels><?xml version="1.0" encoding="UTF-8" standalone="yes"?>
<Relationships xmlns="http://schemas.openxmlformats.org/package/2006/relationships"><Relationship Id="rId3" Type="http://schemas.openxmlformats.org/officeDocument/2006/relationships/image" Target="file:///Z:\UDV\96_SPECS\NMT-device\UIF\LCD\OP01%20-%20TOF%20Twitches%20after%20Calibration.BMP" TargetMode="External"/><Relationship Id="rId2" Type="http://schemas.openxmlformats.org/officeDocument/2006/relationships/image" Target="../media/image52.png"/><Relationship Id="rId1" Type="http://schemas.openxmlformats.org/officeDocument/2006/relationships/slideLayout" Target="../slideLayouts/slideLayout15.xml"/></Relationships>
</file>

<file path=ppt/slides/_rels/slide35.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36.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37.xml.rels><?xml version="1.0" encoding="UTF-8" standalone="yes"?>
<Relationships xmlns="http://schemas.openxmlformats.org/package/2006/relationships"><Relationship Id="rId8" Type="http://schemas.openxmlformats.org/officeDocument/2006/relationships/image" Target="../media/image56.png"/><Relationship Id="rId13" Type="http://schemas.openxmlformats.org/officeDocument/2006/relationships/image" Target="file:///Z:\UDV\96_SPECS\NMT-device\UIF\LCD\OP01%20-%20TOF%20Twitches%20after%20Calibration.BMP" TargetMode="External"/><Relationship Id="rId3" Type="http://schemas.openxmlformats.org/officeDocument/2006/relationships/image" Target="file:///Z:\UDV\96_SPECS\NMT-device\UIF\LCD\Mode%20PowerOn%20NORM.BMP" TargetMode="External"/><Relationship Id="rId7" Type="http://schemas.openxmlformats.org/officeDocument/2006/relationships/image" Target="file:///Z:\UDV\96_SPECS\NMT-device\UIF\LCD\OP%20CAL2%201.BMP" TargetMode="External"/><Relationship Id="rId12" Type="http://schemas.openxmlformats.org/officeDocument/2006/relationships/image" Target="../media/image52.png"/><Relationship Id="rId17" Type="http://schemas.openxmlformats.org/officeDocument/2006/relationships/image" Target="file:///Z:\UDV\96_SPECS\NMT-device\UIF\LCD\Mode%20Power%20OFF.BMP" TargetMode="External"/><Relationship Id="rId2" Type="http://schemas.openxmlformats.org/officeDocument/2006/relationships/image" Target="../media/image53.png"/><Relationship Id="rId16" Type="http://schemas.openxmlformats.org/officeDocument/2006/relationships/image" Target="../media/image60.png"/><Relationship Id="rId1" Type="http://schemas.openxmlformats.org/officeDocument/2006/relationships/slideLayout" Target="../slideLayouts/slideLayout13.xml"/><Relationship Id="rId6" Type="http://schemas.openxmlformats.org/officeDocument/2006/relationships/image" Target="../media/image55.png"/><Relationship Id="rId11" Type="http://schemas.openxmlformats.org/officeDocument/2006/relationships/image" Target="file:///Z:\UDV\96_SPECS\NMT-device\UIF\LCD\OP%20TOF%201.BMP" TargetMode="External"/><Relationship Id="rId5" Type="http://schemas.openxmlformats.org/officeDocument/2006/relationships/image" Target="file:///Z:\UDV\96_SPECS\NMT-device\UIF\LCD\Mode%20PowerOn%20Clock%20Validate.BMP" TargetMode="External"/><Relationship Id="rId15" Type="http://schemas.openxmlformats.org/officeDocument/2006/relationships/image" Target="../media/image59.png"/><Relationship Id="rId10" Type="http://schemas.openxmlformats.org/officeDocument/2006/relationships/image" Target="../media/image57.png"/><Relationship Id="rId4" Type="http://schemas.openxmlformats.org/officeDocument/2006/relationships/image" Target="../media/image54.png"/><Relationship Id="rId9" Type="http://schemas.openxmlformats.org/officeDocument/2006/relationships/image" Target="file:///Z:\UDV\96_SPECS\NMT-device\UIF\LCD\OP%20CAL2%203.BMP" TargetMode="External"/><Relationship Id="rId14" Type="http://schemas.openxmlformats.org/officeDocument/2006/relationships/image" Target="../media/image58.png"/></Relationships>
</file>

<file path=ppt/slides/_rels/slide38.xml.rels><?xml version="1.0" encoding="UTF-8" standalone="yes"?>
<Relationships xmlns="http://schemas.openxmlformats.org/package/2006/relationships"><Relationship Id="rId8" Type="http://schemas.openxmlformats.org/officeDocument/2006/relationships/image" Target="../media/image53.png"/><Relationship Id="rId13" Type="http://schemas.openxmlformats.org/officeDocument/2006/relationships/image" Target="file:///Z:\UDV\96_SPECS\NMT-device\UIF\LCD\OP%20TOF%201.BMP" TargetMode="External"/><Relationship Id="rId3" Type="http://schemas.openxmlformats.org/officeDocument/2006/relationships/image" Target="file:///Z:\UDV\96_SPECS\NMT-device\UIF\LCD\Setup%20LOG%20Append%20Data.BMP" TargetMode="External"/><Relationship Id="rId7" Type="http://schemas.openxmlformats.org/officeDocument/2006/relationships/image" Target="file:///Z:\UDV\96_SPECS\NMT-device\UIF\LCD\Mode%20PowerOn%20Clock%20Validate.BMP" TargetMode="External"/><Relationship Id="rId12" Type="http://schemas.openxmlformats.org/officeDocument/2006/relationships/image" Target="../media/image57.png"/><Relationship Id="rId2" Type="http://schemas.openxmlformats.org/officeDocument/2006/relationships/image" Target="../media/image61.png"/><Relationship Id="rId1" Type="http://schemas.openxmlformats.org/officeDocument/2006/relationships/slideLayout" Target="../slideLayouts/slideLayout13.xml"/><Relationship Id="rId6" Type="http://schemas.openxmlformats.org/officeDocument/2006/relationships/image" Target="../media/image54.png"/><Relationship Id="rId11" Type="http://schemas.openxmlformats.org/officeDocument/2006/relationships/image" Target="file:///Z:\UDV\96_SPECS\NMT-device\UIF\LCD\OP%20CAL2%201.BMP" TargetMode="External"/><Relationship Id="rId5" Type="http://schemas.openxmlformats.org/officeDocument/2006/relationships/image" Target="file:///Z:\UDV\96_SPECS\NMT-device\UIF\LCD\Setup%20LOG%20New%20Patient.BMP" TargetMode="External"/><Relationship Id="rId10" Type="http://schemas.openxmlformats.org/officeDocument/2006/relationships/image" Target="../media/image55.png"/><Relationship Id="rId4" Type="http://schemas.openxmlformats.org/officeDocument/2006/relationships/image" Target="../media/image62.png"/><Relationship Id="rId9" Type="http://schemas.openxmlformats.org/officeDocument/2006/relationships/image" Target="file:///Z:\UDV\96_SPECS\NMT-device\UIF\LCD\Mode%20PowerOn%20NORM.BMP" TargetMode="External"/></Relationships>
</file>

<file path=ppt/slides/_rels/slide39.xml.rels><?xml version="1.0" encoding="UTF-8" standalone="yes"?>
<Relationships xmlns="http://schemas.openxmlformats.org/package/2006/relationships"><Relationship Id="rId3" Type="http://schemas.openxmlformats.org/officeDocument/2006/relationships/image" Target="../media/image64.jpg"/><Relationship Id="rId2" Type="http://schemas.openxmlformats.org/officeDocument/2006/relationships/image" Target="../media/image63.jpg"/><Relationship Id="rId1" Type="http://schemas.openxmlformats.org/officeDocument/2006/relationships/slideLayout" Target="../slideLayouts/slideLayout13.xml"/><Relationship Id="rId5" Type="http://schemas.openxmlformats.org/officeDocument/2006/relationships/image" Target="../media/image66.jpg"/><Relationship Id="rId4" Type="http://schemas.openxmlformats.org/officeDocument/2006/relationships/image" Target="../media/image65.jpg"/></Relationships>
</file>

<file path=ppt/slides/_rels/slide40.xml.rels><?xml version="1.0" encoding="UTF-8" standalone="yes"?>
<Relationships xmlns="http://schemas.openxmlformats.org/package/2006/relationships"><Relationship Id="rId3" Type="http://schemas.openxmlformats.org/officeDocument/2006/relationships/image" Target="../media/image68.png"/><Relationship Id="rId2" Type="http://schemas.openxmlformats.org/officeDocument/2006/relationships/image" Target="../media/image67.png"/><Relationship Id="rId1" Type="http://schemas.openxmlformats.org/officeDocument/2006/relationships/slideLayout" Target="../slideLayouts/slideLayout13.xml"/></Relationships>
</file>

<file path=ppt/slides/_rels/slide41.xml.rels><?xml version="1.0" encoding="UTF-8" standalone="yes"?>
<Relationships xmlns="http://schemas.openxmlformats.org/package/2006/relationships"><Relationship Id="rId3" Type="http://schemas.openxmlformats.org/officeDocument/2006/relationships/image" Target="file:///Z:\UDV\96_SPECS\NMT-device\UIF\LCD\Setup%20LOG%20Append%20Data.BMP" TargetMode="External"/><Relationship Id="rId7" Type="http://schemas.openxmlformats.org/officeDocument/2006/relationships/image" Target="file:///Z:\UDV\96_SPECS\NMT-device\UIF\LCD\Setup%20LOG%20Off.BMP" TargetMode="External"/><Relationship Id="rId2" Type="http://schemas.openxmlformats.org/officeDocument/2006/relationships/image" Target="../media/image61.png"/><Relationship Id="rId1" Type="http://schemas.openxmlformats.org/officeDocument/2006/relationships/slideLayout" Target="../slideLayouts/slideLayout13.xml"/><Relationship Id="rId6" Type="http://schemas.openxmlformats.org/officeDocument/2006/relationships/image" Target="../media/image69.png"/><Relationship Id="rId5" Type="http://schemas.openxmlformats.org/officeDocument/2006/relationships/image" Target="file:///Z:\UDV\96_SPECS\NMT-device\UIF\LCD\Setup%20LOG%20New%20Patient.BMP" TargetMode="External"/><Relationship Id="rId4" Type="http://schemas.openxmlformats.org/officeDocument/2006/relationships/image" Target="../media/image62.png"/></Relationships>
</file>

<file path=ppt/slides/_rels/slide42.xml.rels><?xml version="1.0" encoding="UTF-8" standalone="yes"?>
<Relationships xmlns="http://schemas.openxmlformats.org/package/2006/relationships"><Relationship Id="rId8" Type="http://schemas.openxmlformats.org/officeDocument/2006/relationships/image" Target="../media/image73.png"/><Relationship Id="rId3" Type="http://schemas.openxmlformats.org/officeDocument/2006/relationships/image" Target="file:///Z:\UDV\96_SPECS\NMT-device\UIF\LCD\Setup%20P1%20TOFs%203m.BMP" TargetMode="External"/><Relationship Id="rId7" Type="http://schemas.openxmlformats.org/officeDocument/2006/relationships/image" Target="file:///Z:\UDV\96_SPECS\NMT-device\UIF\LCD\Setup%20P5%20TET%2050Hz.BMP" TargetMode="External"/><Relationship Id="rId2" Type="http://schemas.openxmlformats.org/officeDocument/2006/relationships/image" Target="../media/image70.png"/><Relationship Id="rId1" Type="http://schemas.openxmlformats.org/officeDocument/2006/relationships/slideLayout" Target="../slideLayouts/slideLayout13.xml"/><Relationship Id="rId6" Type="http://schemas.openxmlformats.org/officeDocument/2006/relationships/image" Target="../media/image72.png"/><Relationship Id="rId11" Type="http://schemas.openxmlformats.org/officeDocument/2006/relationships/image" Target="file:///Z:\UDV\96_SPECS\NMT-device\UIF\LCD\Setup%20P6%20DBS%203.2.BMP" TargetMode="External"/><Relationship Id="rId5" Type="http://schemas.openxmlformats.org/officeDocument/2006/relationships/image" Target="file:///Z:\UDV\96_SPECS\NMT-device\UIF\LCD\Setup%20P2%20TWI%201Hz.BMP" TargetMode="External"/><Relationship Id="rId10" Type="http://schemas.openxmlformats.org/officeDocument/2006/relationships/image" Target="../media/image74.png"/><Relationship Id="rId4" Type="http://schemas.openxmlformats.org/officeDocument/2006/relationships/image" Target="../media/image71.png"/><Relationship Id="rId9" Type="http://schemas.openxmlformats.org/officeDocument/2006/relationships/image" Target="file:///Z:\UDV\96_SPECS\NMT-device\UIF\LCD\Setup%20P8%20CAL2.BMP" TargetMode="External"/></Relationships>
</file>

<file path=ppt/slides/_rels/slide43.xml.rels><?xml version="1.0" encoding="UTF-8" standalone="yes"?>
<Relationships xmlns="http://schemas.openxmlformats.org/package/2006/relationships"><Relationship Id="rId3" Type="http://schemas.openxmlformats.org/officeDocument/2006/relationships/image" Target="../media/image76.jpg"/><Relationship Id="rId2" Type="http://schemas.openxmlformats.org/officeDocument/2006/relationships/image" Target="../media/image75.jpg"/><Relationship Id="rId1" Type="http://schemas.openxmlformats.org/officeDocument/2006/relationships/slideLayout" Target="../slideLayouts/slideLayout13.xml"/><Relationship Id="rId4" Type="http://schemas.openxmlformats.org/officeDocument/2006/relationships/image" Target="../media/image77.jpg"/></Relationships>
</file>

<file path=ppt/slides/_rels/slide44.xml.rels><?xml version="1.0" encoding="UTF-8" standalone="yes"?>
<Relationships xmlns="http://schemas.openxmlformats.org/package/2006/relationships"><Relationship Id="rId8" Type="http://schemas.openxmlformats.org/officeDocument/2006/relationships/image" Target="../media/image81.png"/><Relationship Id="rId3" Type="http://schemas.openxmlformats.org/officeDocument/2006/relationships/image" Target="file:///Z:\UDV\96_SPECS\NMT-device\UIF\LCD\Setup%20Stim%202%20Beep%20ON.BMP" TargetMode="External"/><Relationship Id="rId7" Type="http://schemas.openxmlformats.org/officeDocument/2006/relationships/image" Target="file:///Z:\UDV\96_SPECS\NMT-device\UIF\LCD\Setup%20Stim%205%20Unit%20mA.BMP" TargetMode="External"/><Relationship Id="rId2" Type="http://schemas.openxmlformats.org/officeDocument/2006/relationships/image" Target="../media/image78.png"/><Relationship Id="rId1" Type="http://schemas.openxmlformats.org/officeDocument/2006/relationships/slideLayout" Target="../slideLayouts/slideLayout13.xml"/><Relationship Id="rId6" Type="http://schemas.openxmlformats.org/officeDocument/2006/relationships/image" Target="../media/image80.png"/><Relationship Id="rId5" Type="http://schemas.openxmlformats.org/officeDocument/2006/relationships/image" Target="file:///Z:\UDV\96_SPECS\NMT-device\UIF\LCD\Setup%20Stim%203%20Def%20mA.BMP" TargetMode="External"/><Relationship Id="rId4" Type="http://schemas.openxmlformats.org/officeDocument/2006/relationships/image" Target="../media/image79.png"/><Relationship Id="rId9" Type="http://schemas.openxmlformats.org/officeDocument/2006/relationships/image" Target="file:///Z:\UDV\96_SPECS\NMT-device\UIF\LCD\Setup%20Stim%207%20PulseWidth%20200us.BMP" TargetMode="External"/></Relationships>
</file>

<file path=ppt/slides/_rels/slide45.xml.rels><?xml version="1.0" encoding="UTF-8" standalone="yes"?>
<Relationships xmlns="http://schemas.openxmlformats.org/package/2006/relationships"><Relationship Id="rId3" Type="http://schemas.openxmlformats.org/officeDocument/2006/relationships/image" Target="file:///Z:\UDV\96_SPECS\NMT-device\UIF\LCD\Setup%20Alarm%201%20Low.BMP" TargetMode="External"/><Relationship Id="rId7" Type="http://schemas.openxmlformats.org/officeDocument/2006/relationships/image" Target="file:///Z:\UDV\96_SPECS\NMT-device\UIF\LCD\Setup%20Alarm%203%20OFF.BMP" TargetMode="External"/><Relationship Id="rId2" Type="http://schemas.openxmlformats.org/officeDocument/2006/relationships/image" Target="../media/image82.png"/><Relationship Id="rId1" Type="http://schemas.openxmlformats.org/officeDocument/2006/relationships/slideLayout" Target="../slideLayouts/slideLayout13.xml"/><Relationship Id="rId6" Type="http://schemas.openxmlformats.org/officeDocument/2006/relationships/image" Target="../media/image84.png"/><Relationship Id="rId5" Type="http://schemas.openxmlformats.org/officeDocument/2006/relationships/image" Target="file:///Z:\UDV\96_SPECS\NMT-device\UIF\LCD\Setup%20Alarm%202%20High.BMP" TargetMode="External"/><Relationship Id="rId4" Type="http://schemas.openxmlformats.org/officeDocument/2006/relationships/image" Target="../media/image83.png"/></Relationships>
</file>

<file path=ppt/slides/_rels/slide46.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47.xml.rels><?xml version="1.0" encoding="UTF-8" standalone="yes"?>
<Relationships xmlns="http://schemas.openxmlformats.org/package/2006/relationships"><Relationship Id="rId3" Type="http://schemas.openxmlformats.org/officeDocument/2006/relationships/image" Target="../media/image86.jpeg"/><Relationship Id="rId2" Type="http://schemas.openxmlformats.org/officeDocument/2006/relationships/image" Target="../media/image85.jpeg"/><Relationship Id="rId1" Type="http://schemas.openxmlformats.org/officeDocument/2006/relationships/slideLayout" Target="../slideLayouts/slideLayout13.xml"/></Relationships>
</file>

<file path=ppt/slides/_rels/slide48.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49.xml.rels><?xml version="1.0" encoding="UTF-8" standalone="yes"?>
<Relationships xmlns="http://schemas.openxmlformats.org/package/2006/relationships"><Relationship Id="rId3" Type="http://schemas.openxmlformats.org/officeDocument/2006/relationships/image" Target="../media/image88.jpeg"/><Relationship Id="rId2" Type="http://schemas.openxmlformats.org/officeDocument/2006/relationships/image" Target="../media/image87.png"/><Relationship Id="rId1" Type="http://schemas.openxmlformats.org/officeDocument/2006/relationships/slideLayout" Target="../slideLayouts/slideLayout13.xml"/></Relationships>
</file>

<file path=ppt/slides/_rels/slide50.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51.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52.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53.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54.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55.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56.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57.xml.rels><?xml version="1.0" encoding="UTF-8" standalone="yes"?>
<Relationships xmlns="http://schemas.openxmlformats.org/package/2006/relationships"><Relationship Id="rId2" Type="http://schemas.openxmlformats.org/officeDocument/2006/relationships/image" Target="../media/image89.png"/><Relationship Id="rId1" Type="http://schemas.openxmlformats.org/officeDocument/2006/relationships/slideLayout" Target="../slideLayouts/slideLayout13.xml"/></Relationships>
</file>

<file path=ppt/slides/_rels/slide58.xml.rels><?xml version="1.0" encoding="UTF-8" standalone="yes"?>
<Relationships xmlns="http://schemas.openxmlformats.org/package/2006/relationships"><Relationship Id="rId2" Type="http://schemas.openxmlformats.org/officeDocument/2006/relationships/image" Target="../media/image90.png"/><Relationship Id="rId1" Type="http://schemas.openxmlformats.org/officeDocument/2006/relationships/slideLayout" Target="../slideLayouts/slideLayout13.xml"/></Relationships>
</file>

<file path=ppt/slides/_rels/slide59.xml.rels><?xml version="1.0" encoding="UTF-8" standalone="yes"?>
<Relationships xmlns="http://schemas.openxmlformats.org/package/2006/relationships"><Relationship Id="rId3" Type="http://schemas.openxmlformats.org/officeDocument/2006/relationships/image" Target="../media/image92.png"/><Relationship Id="rId2" Type="http://schemas.openxmlformats.org/officeDocument/2006/relationships/image" Target="../media/image91.png"/><Relationship Id="rId1" Type="http://schemas.openxmlformats.org/officeDocument/2006/relationships/slideLayout" Target="../slideLayouts/slideLayout13.xml"/></Relationships>
</file>

<file path=ppt/slides/_rels/slide60.xml.rels><?xml version="1.0" encoding="UTF-8" standalone="yes"?>
<Relationships xmlns="http://schemas.openxmlformats.org/package/2006/relationships"><Relationship Id="rId3" Type="http://schemas.openxmlformats.org/officeDocument/2006/relationships/image" Target="../media/image94.png"/><Relationship Id="rId2" Type="http://schemas.openxmlformats.org/officeDocument/2006/relationships/image" Target="../media/image93.png"/><Relationship Id="rId1" Type="http://schemas.openxmlformats.org/officeDocument/2006/relationships/slideLayout" Target="../slideLayouts/slideLayout13.xml"/></Relationships>
</file>

<file path=ppt/slides/_rels/slide61.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62.xml.rels><?xml version="1.0" encoding="UTF-8" standalone="yes"?>
<Relationships xmlns="http://schemas.openxmlformats.org/package/2006/relationships"><Relationship Id="rId2" Type="http://schemas.openxmlformats.org/officeDocument/2006/relationships/hyperlink" Target="mailto:service@mipm.com" TargetMode="External"/><Relationship Id="rId1" Type="http://schemas.openxmlformats.org/officeDocument/2006/relationships/slideLayout" Target="../slideLayouts/slideLayout13.xml"/></Relationships>
</file>

<file path=ppt/slides/_rels/slide63.xml.rels><?xml version="1.0" encoding="UTF-8" standalone="yes"?>
<Relationships xmlns="http://schemas.openxmlformats.org/package/2006/relationships"><Relationship Id="rId3" Type="http://schemas.openxmlformats.org/officeDocument/2006/relationships/slide" Target="slide5.xml"/><Relationship Id="rId2" Type="http://schemas.openxmlformats.org/officeDocument/2006/relationships/image" Target="../media/image95.jpeg"/><Relationship Id="rId1" Type="http://schemas.openxmlformats.org/officeDocument/2006/relationships/slideLayout" Target="../slideLayouts/slideLayout2.xml"/><Relationship Id="rId4" Type="http://schemas.openxmlformats.org/officeDocument/2006/relationships/image" Target="../media/image3.png"/></Relationships>
</file>

<file path=ppt/slides/_rels/slide64.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65.xml.rels><?xml version="1.0" encoding="UTF-8" standalone="yes"?>
<Relationships xmlns="http://schemas.openxmlformats.org/package/2006/relationships"><Relationship Id="rId3" Type="http://schemas.openxmlformats.org/officeDocument/2006/relationships/image" Target="../media/image97.png"/><Relationship Id="rId2" Type="http://schemas.openxmlformats.org/officeDocument/2006/relationships/image" Target="../media/image96.png"/><Relationship Id="rId1" Type="http://schemas.openxmlformats.org/officeDocument/2006/relationships/slideLayout" Target="../slideLayouts/slideLayout13.xml"/><Relationship Id="rId4" Type="http://schemas.openxmlformats.org/officeDocument/2006/relationships/slide" Target="slide1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52" name="Rectangle 3"/>
          <p:cNvSpPr>
            <a:spLocks noGrp="1" noChangeArrowheads="1"/>
          </p:cNvSpPr>
          <p:nvPr>
            <p:ph type="title"/>
          </p:nvPr>
        </p:nvSpPr>
        <p:spPr>
          <a:xfrm>
            <a:off x="3845595" y="5236840"/>
            <a:ext cx="11055350" cy="2090736"/>
          </a:xfrm>
        </p:spPr>
        <p:txBody>
          <a:bodyPr vert="horz" lIns="126428" tIns="72245" rIns="126428" bIns="72245" rtlCol="0" anchor="ctr">
            <a:noAutofit/>
          </a:bodyPr>
          <a:lstStyle/>
          <a:p>
            <a:pPr defTabSz="1300097"/>
            <a:r>
              <a:rPr lang="de-DE" sz="5100" dirty="0">
                <a:sym typeface="Arial" pitchFamily="34" charset="0"/>
              </a:rPr>
              <a:t>Training</a:t>
            </a:r>
            <a:endParaRPr lang="de-DE" dirty="0"/>
          </a:p>
        </p:txBody>
      </p:sp>
      <p:pic>
        <p:nvPicPr>
          <p:cNvPr id="2" name="Grafik 1">
            <a:extLst>
              <a:ext uri="{FF2B5EF4-FFF2-40B4-BE49-F238E27FC236}">
                <a16:creationId xmlns:a16="http://schemas.microsoft.com/office/drawing/2014/main" id="{5C1ADC89-9DA3-45E5-A0C7-32F236368AB6}"/>
              </a:ext>
            </a:extLst>
          </p:cNvPr>
          <p:cNvPicPr>
            <a:picLocks noChangeAspect="1"/>
          </p:cNvPicPr>
          <p:nvPr/>
        </p:nvPicPr>
        <p:blipFill>
          <a:blip r:embed="rId2"/>
          <a:stretch>
            <a:fillRect/>
          </a:stretch>
        </p:blipFill>
        <p:spPr>
          <a:xfrm>
            <a:off x="6005835" y="3508648"/>
            <a:ext cx="6531535" cy="1728192"/>
          </a:xfrm>
          <a:prstGeom prst="rect">
            <a:avLst/>
          </a:prstGeom>
        </p:spPr>
      </p:pic>
    </p:spTree>
  </p:cSld>
  <p:clrMapOvr>
    <a:masterClrMapping/>
  </p:clrMapOvr>
  <p:transition>
    <p:fade/>
  </p:transition>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3E8CD335-B9AD-48AE-9F73-85CA1EF7E4C6}"/>
              </a:ext>
            </a:extLst>
          </p:cNvPr>
          <p:cNvSpPr>
            <a:spLocks noGrp="1"/>
          </p:cNvSpPr>
          <p:nvPr>
            <p:ph type="title"/>
          </p:nvPr>
        </p:nvSpPr>
        <p:spPr/>
        <p:txBody>
          <a:bodyPr/>
          <a:lstStyle/>
          <a:p>
            <a:r>
              <a:rPr lang="en-US" dirty="0"/>
              <a:t>Preparation</a:t>
            </a:r>
          </a:p>
        </p:txBody>
      </p:sp>
      <p:sp>
        <p:nvSpPr>
          <p:cNvPr id="3" name="Inhaltsplatzhalter 2">
            <a:extLst>
              <a:ext uri="{FF2B5EF4-FFF2-40B4-BE49-F238E27FC236}">
                <a16:creationId xmlns:a16="http://schemas.microsoft.com/office/drawing/2014/main" id="{D8E72826-735D-4E8E-A6E5-3B47DCF698B3}"/>
              </a:ext>
            </a:extLst>
          </p:cNvPr>
          <p:cNvSpPr>
            <a:spLocks noGrp="1"/>
          </p:cNvSpPr>
          <p:nvPr>
            <p:ph idx="1"/>
          </p:nvPr>
        </p:nvSpPr>
        <p:spPr>
          <a:xfrm>
            <a:off x="1767974" y="3868687"/>
            <a:ext cx="15293900" cy="5256585"/>
          </a:xfrm>
        </p:spPr>
        <p:txBody>
          <a:bodyPr/>
          <a:lstStyle/>
          <a:p>
            <a:pPr marL="0" indent="0">
              <a:buNone/>
            </a:pPr>
            <a:r>
              <a:rPr lang="en-US" dirty="0"/>
              <a:t>Make sure to have the TOF3D Simulator installed on your computer.</a:t>
            </a:r>
          </a:p>
          <a:p>
            <a:pPr marL="0" indent="0">
              <a:buNone/>
            </a:pPr>
            <a:endParaRPr lang="en-US" dirty="0"/>
          </a:p>
          <a:p>
            <a:pPr marL="0" indent="0">
              <a:buNone/>
            </a:pPr>
            <a:endParaRPr lang="en-US" dirty="0"/>
          </a:p>
          <a:p>
            <a:pPr marL="0" indent="0">
              <a:buNone/>
            </a:pPr>
            <a:endParaRPr lang="en-US" dirty="0"/>
          </a:p>
          <a:p>
            <a:pPr marL="0" indent="0">
              <a:buNone/>
            </a:pPr>
            <a:r>
              <a:rPr lang="en-US" dirty="0"/>
              <a:t>In addition to that training you should read the user manual. Contact MIPM if you have any questions. </a:t>
            </a:r>
          </a:p>
          <a:p>
            <a:pPr marL="0" indent="0">
              <a:buNone/>
            </a:pPr>
            <a:endParaRPr lang="en-US" dirty="0"/>
          </a:p>
          <a:p>
            <a:pPr marL="0" indent="0">
              <a:buNone/>
            </a:pPr>
            <a:endParaRPr lang="en-US" dirty="0"/>
          </a:p>
        </p:txBody>
      </p:sp>
    </p:spTree>
    <p:extLst>
      <p:ext uri="{BB962C8B-B14F-4D97-AF65-F5344CB8AC3E}">
        <p14:creationId xmlns:p14="http://schemas.microsoft.com/office/powerpoint/2010/main" val="984912392"/>
      </p:ext>
    </p:extLst>
  </p:cSld>
  <p:clrMapOvr>
    <a:masterClrMapping/>
  </p:clrMapOvr>
  <p:transition>
    <p:fade/>
  </p:transition>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76" name="Rectangle 3"/>
          <p:cNvSpPr>
            <a:spLocks noGrp="1" noChangeArrowheads="1"/>
          </p:cNvSpPr>
          <p:nvPr>
            <p:ph type="title"/>
          </p:nvPr>
        </p:nvSpPr>
        <p:spPr>
          <a:xfrm>
            <a:off x="1613347" y="772345"/>
            <a:ext cx="15726916" cy="1368152"/>
          </a:xfrm>
        </p:spPr>
        <p:txBody>
          <a:bodyPr vert="horz" lIns="126428" tIns="72245" rIns="126428" bIns="72245" rtlCol="0" anchor="ctr">
            <a:noAutofit/>
          </a:bodyPr>
          <a:lstStyle/>
          <a:p>
            <a:pPr defTabSz="1300097"/>
            <a:r>
              <a:rPr lang="de-DE" sz="3800" dirty="0">
                <a:sym typeface="Arial" pitchFamily="34" charset="0"/>
              </a:rPr>
              <a:t>Agenda</a:t>
            </a:r>
            <a:endParaRPr lang="de-DE" dirty="0"/>
          </a:p>
        </p:txBody>
      </p:sp>
      <p:sp>
        <p:nvSpPr>
          <p:cNvPr id="3077" name="Rectangle 4"/>
          <p:cNvSpPr>
            <a:spLocks noGrp="1" noChangeArrowheads="1"/>
          </p:cNvSpPr>
          <p:nvPr>
            <p:ph idx="1"/>
          </p:nvPr>
        </p:nvSpPr>
        <p:spPr>
          <a:xfrm>
            <a:off x="2333427" y="3004592"/>
            <a:ext cx="13609512" cy="5616624"/>
          </a:xfrm>
        </p:spPr>
        <p:txBody>
          <a:bodyPr vert="horz" lIns="126428" tIns="72245" rIns="126428" bIns="72245" rtlCol="0" anchor="t">
            <a:normAutofit/>
          </a:bodyPr>
          <a:lstStyle/>
          <a:p>
            <a:pPr defTabSz="1300097">
              <a:lnSpc>
                <a:spcPct val="150000"/>
              </a:lnSpc>
              <a:spcBef>
                <a:spcPts val="501"/>
              </a:spcBef>
              <a:buClr>
                <a:srgbClr val="000000"/>
              </a:buClr>
              <a:buFont typeface="Symbol" pitchFamily="18" charset="2"/>
              <a:buChar char="-"/>
            </a:pPr>
            <a:r>
              <a:rPr lang="en-US" sz="3000" dirty="0">
                <a:sym typeface="Arial" pitchFamily="34" charset="0"/>
              </a:rPr>
              <a:t>How muscles contract (brief reminder)</a:t>
            </a:r>
          </a:p>
          <a:p>
            <a:pPr defTabSz="1300097">
              <a:lnSpc>
                <a:spcPct val="150000"/>
              </a:lnSpc>
              <a:spcBef>
                <a:spcPts val="501"/>
              </a:spcBef>
              <a:buClr>
                <a:srgbClr val="000000"/>
              </a:buClr>
              <a:buFont typeface="Symbol" pitchFamily="18" charset="2"/>
              <a:buChar char="-"/>
            </a:pPr>
            <a:r>
              <a:rPr lang="en-US" sz="3000" dirty="0">
                <a:sym typeface="Arial" pitchFamily="34" charset="0"/>
              </a:rPr>
              <a:t>Why relaxation of the muscles?</a:t>
            </a:r>
            <a:r>
              <a:rPr lang="en-US" sz="3000" b="1" dirty="0">
                <a:sym typeface="Arial" pitchFamily="34" charset="0"/>
              </a:rPr>
              <a:t> </a:t>
            </a:r>
            <a:endParaRPr lang="en-US" sz="3000" dirty="0">
              <a:sym typeface="Arial" pitchFamily="34" charset="0"/>
            </a:endParaRPr>
          </a:p>
          <a:p>
            <a:pPr defTabSz="1300097">
              <a:lnSpc>
                <a:spcPct val="150000"/>
              </a:lnSpc>
              <a:spcBef>
                <a:spcPts val="501"/>
              </a:spcBef>
              <a:buClr>
                <a:srgbClr val="000000"/>
              </a:buClr>
              <a:buFont typeface="Symbol" pitchFamily="18" charset="2"/>
              <a:buChar char="-"/>
            </a:pPr>
            <a:r>
              <a:rPr lang="en-US" sz="3000" dirty="0">
                <a:sym typeface="Arial" pitchFamily="34" charset="0"/>
              </a:rPr>
              <a:t>Neuromuscular Transmission Monitoring (NMTM) in Clinical Practice </a:t>
            </a:r>
          </a:p>
          <a:p>
            <a:pPr defTabSz="1300097">
              <a:lnSpc>
                <a:spcPct val="150000"/>
              </a:lnSpc>
              <a:spcBef>
                <a:spcPts val="501"/>
              </a:spcBef>
              <a:buClr>
                <a:srgbClr val="000000"/>
              </a:buClr>
              <a:buFont typeface="Symbol" pitchFamily="18" charset="2"/>
              <a:buChar char="-"/>
            </a:pPr>
            <a:r>
              <a:rPr lang="en-US" sz="3000" dirty="0">
                <a:sym typeface="Arial" pitchFamily="34" charset="0"/>
              </a:rPr>
              <a:t>TOF3D   </a:t>
            </a:r>
          </a:p>
          <a:p>
            <a:pPr defTabSz="1300097">
              <a:lnSpc>
                <a:spcPct val="150000"/>
              </a:lnSpc>
              <a:spcBef>
                <a:spcPts val="501"/>
              </a:spcBef>
              <a:buClr>
                <a:srgbClr val="000000"/>
              </a:buClr>
              <a:buFont typeface="Symbol" pitchFamily="18" charset="2"/>
              <a:buChar char="-"/>
            </a:pPr>
            <a:r>
              <a:rPr lang="en-US" sz="3000" dirty="0">
                <a:sym typeface="Arial" pitchFamily="34" charset="0"/>
              </a:rPr>
              <a:t>Trouble shooting </a:t>
            </a:r>
          </a:p>
          <a:p>
            <a:pPr defTabSz="1300097">
              <a:lnSpc>
                <a:spcPct val="150000"/>
              </a:lnSpc>
              <a:spcBef>
                <a:spcPts val="501"/>
              </a:spcBef>
              <a:buClr>
                <a:srgbClr val="000000"/>
              </a:buClr>
              <a:buFont typeface="Symbol" pitchFamily="18" charset="2"/>
              <a:buChar char="-"/>
            </a:pPr>
            <a:r>
              <a:rPr lang="en-US" sz="3000" dirty="0">
                <a:sym typeface="Arial" pitchFamily="34" charset="0"/>
              </a:rPr>
              <a:t>Hands on </a:t>
            </a:r>
          </a:p>
          <a:p>
            <a:pPr defTabSz="1300097">
              <a:lnSpc>
                <a:spcPct val="150000"/>
              </a:lnSpc>
              <a:spcBef>
                <a:spcPts val="501"/>
              </a:spcBef>
              <a:buClr>
                <a:srgbClr val="000000"/>
              </a:buClr>
              <a:buFont typeface="Symbol" pitchFamily="18" charset="2"/>
              <a:buChar char="-"/>
            </a:pPr>
            <a:r>
              <a:rPr lang="en-US" sz="3000" dirty="0">
                <a:sym typeface="Arial" pitchFamily="34" charset="0"/>
              </a:rPr>
              <a:t>Q&amp;A</a:t>
            </a:r>
          </a:p>
        </p:txBody>
      </p:sp>
      <p:grpSp>
        <p:nvGrpSpPr>
          <p:cNvPr id="5" name="Gruppieren 4">
            <a:extLst>
              <a:ext uri="{FF2B5EF4-FFF2-40B4-BE49-F238E27FC236}">
                <a16:creationId xmlns:a16="http://schemas.microsoft.com/office/drawing/2014/main" id="{D34E21E2-E654-41A6-B95F-F4565DD1728B}"/>
              </a:ext>
            </a:extLst>
          </p:cNvPr>
          <p:cNvGrpSpPr/>
          <p:nvPr/>
        </p:nvGrpSpPr>
        <p:grpSpPr>
          <a:xfrm>
            <a:off x="4285694" y="5535392"/>
            <a:ext cx="351989" cy="349520"/>
            <a:chOff x="8958163" y="2525655"/>
            <a:chExt cx="629335" cy="525827"/>
          </a:xfrm>
        </p:grpSpPr>
        <p:sp>
          <p:nvSpPr>
            <p:cNvPr id="6" name="Ellipse 5">
              <a:extLst>
                <a:ext uri="{FF2B5EF4-FFF2-40B4-BE49-F238E27FC236}">
                  <a16:creationId xmlns:a16="http://schemas.microsoft.com/office/drawing/2014/main" id="{FE24CED9-2B45-4E06-8D60-D3526513304D}"/>
                </a:ext>
              </a:extLst>
            </p:cNvPr>
            <p:cNvSpPr/>
            <p:nvPr/>
          </p:nvSpPr>
          <p:spPr>
            <a:xfrm>
              <a:off x="8958163" y="2525655"/>
              <a:ext cx="629335" cy="525827"/>
            </a:xfrm>
            <a:prstGeom prst="ellipse">
              <a:avLst/>
            </a:prstGeom>
            <a:no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p>
              <a:endParaRPr lang="de-DE">
                <a:solidFill>
                  <a:schemeClr val="tx1"/>
                </a:solidFill>
              </a:endParaRPr>
            </a:p>
          </p:txBody>
        </p:sp>
        <p:cxnSp>
          <p:nvCxnSpPr>
            <p:cNvPr id="7" name="Gerade Verbindung mit Pfeil 6">
              <a:extLst>
                <a:ext uri="{FF2B5EF4-FFF2-40B4-BE49-F238E27FC236}">
                  <a16:creationId xmlns:a16="http://schemas.microsoft.com/office/drawing/2014/main" id="{B4167C90-0679-436C-AAFA-7947ACF284C6}"/>
                </a:ext>
              </a:extLst>
            </p:cNvPr>
            <p:cNvCxnSpPr/>
            <p:nvPr/>
          </p:nvCxnSpPr>
          <p:spPr>
            <a:xfrm flipV="1">
              <a:off x="9272460" y="2583576"/>
              <a:ext cx="0" cy="408954"/>
            </a:xfrm>
            <a:prstGeom prst="straightConnector1">
              <a:avLst/>
            </a:prstGeom>
            <a:ln w="38100">
              <a:solidFill>
                <a:schemeClr val="tx1"/>
              </a:solidFill>
              <a:tailEnd type="triangle" w="med" len="sm"/>
            </a:ln>
          </p:spPr>
          <p:style>
            <a:lnRef idx="1">
              <a:schemeClr val="accent1"/>
            </a:lnRef>
            <a:fillRef idx="0">
              <a:schemeClr val="accent1"/>
            </a:fillRef>
            <a:effectRef idx="0">
              <a:schemeClr val="accent1"/>
            </a:effectRef>
            <a:fontRef idx="minor">
              <a:schemeClr val="tx1"/>
            </a:fontRef>
          </p:style>
        </p:cxnSp>
        <p:cxnSp>
          <p:nvCxnSpPr>
            <p:cNvPr id="8" name="Gerade Verbindung mit Pfeil 7">
              <a:extLst>
                <a:ext uri="{FF2B5EF4-FFF2-40B4-BE49-F238E27FC236}">
                  <a16:creationId xmlns:a16="http://schemas.microsoft.com/office/drawing/2014/main" id="{AAF6D090-4A8F-464D-9A61-DBE5CCADA2D7}"/>
                </a:ext>
              </a:extLst>
            </p:cNvPr>
            <p:cNvCxnSpPr/>
            <p:nvPr/>
          </p:nvCxnSpPr>
          <p:spPr>
            <a:xfrm>
              <a:off x="9069179" y="2730338"/>
              <a:ext cx="442335" cy="135837"/>
            </a:xfrm>
            <a:prstGeom prst="straightConnector1">
              <a:avLst/>
            </a:prstGeom>
            <a:noFill/>
            <a:ln w="38100" cap="flat" cmpd="sng" algn="ctr">
              <a:solidFill>
                <a:schemeClr val="tx1"/>
              </a:solidFill>
              <a:prstDash val="solid"/>
              <a:miter lim="800000"/>
              <a:tailEnd type="triangle" w="med" len="sm"/>
            </a:ln>
            <a:effectLst/>
          </p:spPr>
        </p:cxnSp>
        <p:cxnSp>
          <p:nvCxnSpPr>
            <p:cNvPr id="9" name="Gerade Verbindung mit Pfeil 8">
              <a:extLst>
                <a:ext uri="{FF2B5EF4-FFF2-40B4-BE49-F238E27FC236}">
                  <a16:creationId xmlns:a16="http://schemas.microsoft.com/office/drawing/2014/main" id="{02993EC5-E624-4EF3-98D8-E3E85D2A7DA7}"/>
                </a:ext>
              </a:extLst>
            </p:cNvPr>
            <p:cNvCxnSpPr/>
            <p:nvPr/>
          </p:nvCxnSpPr>
          <p:spPr>
            <a:xfrm flipV="1">
              <a:off x="9128387" y="2730338"/>
              <a:ext cx="313557" cy="118728"/>
            </a:xfrm>
            <a:prstGeom prst="straightConnector1">
              <a:avLst/>
            </a:prstGeom>
            <a:noFill/>
            <a:ln w="38100" cap="flat" cmpd="sng" algn="ctr">
              <a:solidFill>
                <a:schemeClr val="tx1"/>
              </a:solidFill>
              <a:prstDash val="solid"/>
              <a:miter lim="800000"/>
              <a:tailEnd type="triangle" w="med" len="sm"/>
            </a:ln>
            <a:effectLst/>
          </p:spPr>
        </p:cxnSp>
      </p:grpSp>
    </p:spTree>
  </p:cSld>
  <p:clrMapOvr>
    <a:masterClrMapping/>
  </p:clrMapOvr>
  <p:transition>
    <p:fade/>
  </p:transition>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100" name="Rectangle 3"/>
          <p:cNvSpPr>
            <a:spLocks noGrp="1" noChangeArrowheads="1"/>
          </p:cNvSpPr>
          <p:nvPr>
            <p:ph type="title"/>
          </p:nvPr>
        </p:nvSpPr>
        <p:spPr>
          <a:xfrm>
            <a:off x="3197523" y="772344"/>
            <a:ext cx="11704637" cy="1350986"/>
          </a:xfrm>
        </p:spPr>
        <p:txBody>
          <a:bodyPr vert="horz" lIns="126428" tIns="72245" rIns="126428" bIns="72245" rtlCol="0" anchor="ctr">
            <a:noAutofit/>
          </a:bodyPr>
          <a:lstStyle/>
          <a:p>
            <a:pPr defTabSz="1300097"/>
            <a:r>
              <a:rPr lang="de-DE" sz="3800" dirty="0">
                <a:sym typeface="Arial" pitchFamily="34" charset="0"/>
              </a:rPr>
              <a:t>Terms</a:t>
            </a:r>
            <a:endParaRPr lang="de-DE" dirty="0"/>
          </a:p>
        </p:txBody>
      </p:sp>
      <p:sp>
        <p:nvSpPr>
          <p:cNvPr id="4101" name="Rectangle 4"/>
          <p:cNvSpPr>
            <a:spLocks noGrp="1" noChangeArrowheads="1"/>
          </p:cNvSpPr>
          <p:nvPr>
            <p:ph idx="1"/>
          </p:nvPr>
        </p:nvSpPr>
        <p:spPr>
          <a:xfrm>
            <a:off x="2837483" y="2860576"/>
            <a:ext cx="13281617" cy="5976664"/>
          </a:xfrm>
        </p:spPr>
        <p:txBody>
          <a:bodyPr vert="horz" lIns="126428" tIns="72245" rIns="126428" bIns="72245" rtlCol="0" anchor="t">
            <a:normAutofit lnSpcReduction="10000"/>
          </a:bodyPr>
          <a:lstStyle/>
          <a:p>
            <a:pPr defTabSz="1300097">
              <a:lnSpc>
                <a:spcPct val="150000"/>
              </a:lnSpc>
              <a:spcBef>
                <a:spcPts val="501"/>
              </a:spcBef>
              <a:buClr>
                <a:srgbClr val="000000"/>
              </a:buClr>
              <a:buFont typeface="Symbol" pitchFamily="18" charset="2"/>
              <a:buChar char="-"/>
            </a:pPr>
            <a:r>
              <a:rPr lang="en-US" sz="2800" dirty="0">
                <a:sym typeface="Arial" pitchFamily="34" charset="0"/>
              </a:rPr>
              <a:t>Acetylcholine (ACh): Neurotransmitter responsible for stimulus transfer in the synaptic cleft at the neuromuscular end plate</a:t>
            </a:r>
          </a:p>
          <a:p>
            <a:pPr defTabSz="1300097">
              <a:lnSpc>
                <a:spcPct val="150000"/>
              </a:lnSpc>
              <a:spcBef>
                <a:spcPts val="501"/>
              </a:spcBef>
              <a:buClr>
                <a:srgbClr val="000000"/>
              </a:buClr>
              <a:buFont typeface="Symbol" pitchFamily="18" charset="2"/>
              <a:buChar char="-"/>
            </a:pPr>
            <a:r>
              <a:rPr lang="en-US" sz="2800" dirty="0">
                <a:sym typeface="Arial" pitchFamily="34" charset="0"/>
              </a:rPr>
              <a:t>NMBA: Neuromuscular Blocking Agent</a:t>
            </a:r>
          </a:p>
          <a:p>
            <a:pPr defTabSz="1300097">
              <a:lnSpc>
                <a:spcPct val="150000"/>
              </a:lnSpc>
              <a:spcBef>
                <a:spcPts val="501"/>
              </a:spcBef>
              <a:buClr>
                <a:srgbClr val="000000"/>
              </a:buClr>
              <a:buFont typeface="Symbol" pitchFamily="18" charset="2"/>
              <a:buChar char="-"/>
            </a:pPr>
            <a:r>
              <a:rPr lang="en-US" sz="2800" dirty="0">
                <a:sym typeface="Arial" pitchFamily="34" charset="0"/>
              </a:rPr>
              <a:t>Paralysis: relaxation of muscles due to application of NMBA</a:t>
            </a:r>
          </a:p>
          <a:p>
            <a:pPr defTabSz="1300097">
              <a:lnSpc>
                <a:spcPct val="150000"/>
              </a:lnSpc>
              <a:spcBef>
                <a:spcPts val="501"/>
              </a:spcBef>
              <a:buClr>
                <a:srgbClr val="000000"/>
              </a:buClr>
              <a:buFont typeface="Symbol" pitchFamily="18" charset="2"/>
              <a:buChar char="-"/>
            </a:pPr>
            <a:r>
              <a:rPr lang="en-US" sz="2800" dirty="0">
                <a:sym typeface="Arial" pitchFamily="34" charset="0"/>
              </a:rPr>
              <a:t>TOF: Train of Four</a:t>
            </a:r>
          </a:p>
          <a:p>
            <a:pPr defTabSz="1300097">
              <a:lnSpc>
                <a:spcPct val="150000"/>
              </a:lnSpc>
              <a:spcBef>
                <a:spcPts val="501"/>
              </a:spcBef>
              <a:buClr>
                <a:srgbClr val="000000"/>
              </a:buClr>
              <a:buFont typeface="Symbol" pitchFamily="18" charset="2"/>
              <a:buChar char="-"/>
            </a:pPr>
            <a:r>
              <a:rPr lang="en-US" sz="2800" dirty="0">
                <a:sym typeface="Arial" pitchFamily="34" charset="0"/>
              </a:rPr>
              <a:t>PTC: Post Tetanic Count</a:t>
            </a:r>
          </a:p>
          <a:p>
            <a:pPr defTabSz="1300097">
              <a:lnSpc>
                <a:spcPct val="150000"/>
              </a:lnSpc>
              <a:spcBef>
                <a:spcPts val="501"/>
              </a:spcBef>
              <a:buClr>
                <a:srgbClr val="000000"/>
              </a:buClr>
              <a:buFont typeface="Symbol" pitchFamily="18" charset="2"/>
              <a:buChar char="-"/>
            </a:pPr>
            <a:r>
              <a:rPr lang="en-US" sz="2800" dirty="0">
                <a:sym typeface="Arial" pitchFamily="34" charset="0"/>
              </a:rPr>
              <a:t>AMG: Acceleromyography</a:t>
            </a:r>
          </a:p>
          <a:p>
            <a:pPr defTabSz="1300097">
              <a:lnSpc>
                <a:spcPct val="150000"/>
              </a:lnSpc>
              <a:spcBef>
                <a:spcPts val="501"/>
              </a:spcBef>
              <a:buClr>
                <a:srgbClr val="000000"/>
              </a:buClr>
              <a:buFont typeface="Symbol" pitchFamily="18" charset="2"/>
              <a:buChar char="-"/>
            </a:pPr>
            <a:r>
              <a:rPr lang="en-US" sz="2800" dirty="0">
                <a:sym typeface="Arial" pitchFamily="34" charset="0"/>
              </a:rPr>
              <a:t>MMG: Mechanomyography</a:t>
            </a:r>
          </a:p>
          <a:p>
            <a:pPr defTabSz="1300097">
              <a:lnSpc>
                <a:spcPct val="150000"/>
              </a:lnSpc>
              <a:spcBef>
                <a:spcPts val="501"/>
              </a:spcBef>
              <a:buClr>
                <a:srgbClr val="000000"/>
              </a:buClr>
              <a:buFont typeface="Symbol" pitchFamily="18" charset="2"/>
              <a:buChar char="-"/>
            </a:pPr>
            <a:r>
              <a:rPr lang="en-US" sz="2800" dirty="0">
                <a:sym typeface="Arial" pitchFamily="34" charset="0"/>
              </a:rPr>
              <a:t>EMG: Electromyography</a:t>
            </a:r>
          </a:p>
          <a:p>
            <a:pPr defTabSz="1300097">
              <a:lnSpc>
                <a:spcPct val="150000"/>
              </a:lnSpc>
              <a:spcBef>
                <a:spcPts val="501"/>
              </a:spcBef>
              <a:buFont typeface="Symbol" pitchFamily="18" charset="2"/>
              <a:buChar char="-"/>
            </a:pPr>
            <a:endParaRPr lang="en-US" sz="2800" dirty="0">
              <a:sym typeface="Arial" pitchFamily="34" charset="0"/>
            </a:endParaRPr>
          </a:p>
        </p:txBody>
      </p:sp>
    </p:spTree>
  </p:cSld>
  <p:clrMapOvr>
    <a:masterClrMapping/>
  </p:clrMapOvr>
  <p:transition>
    <p:fade/>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4101">
                                            <p:txEl>
                                              <p:pRg st="0" end="0"/>
                                            </p:txEl>
                                          </p:spTgt>
                                        </p:tgtEl>
                                        <p:attrNameLst>
                                          <p:attrName>style.visibility</p:attrName>
                                        </p:attrNameLst>
                                      </p:cBhvr>
                                      <p:to>
                                        <p:strVal val="visible"/>
                                      </p:to>
                                    </p:set>
                                    <p:animEffect transition="in" filter="fade">
                                      <p:cBhvr>
                                        <p:cTn id="7" dur="1000"/>
                                        <p:tgtEl>
                                          <p:spTgt spid="4101">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nodeType="clickEffect">
                                  <p:stCondLst>
                                    <p:cond delay="0"/>
                                  </p:stCondLst>
                                  <p:childTnLst>
                                    <p:set>
                                      <p:cBhvr>
                                        <p:cTn id="11" dur="1" fill="hold">
                                          <p:stCondLst>
                                            <p:cond delay="0"/>
                                          </p:stCondLst>
                                        </p:cTn>
                                        <p:tgtEl>
                                          <p:spTgt spid="4101">
                                            <p:txEl>
                                              <p:pRg st="1" end="1"/>
                                            </p:txEl>
                                          </p:spTgt>
                                        </p:tgtEl>
                                        <p:attrNameLst>
                                          <p:attrName>style.visibility</p:attrName>
                                        </p:attrNameLst>
                                      </p:cBhvr>
                                      <p:to>
                                        <p:strVal val="visible"/>
                                      </p:to>
                                    </p:set>
                                    <p:animEffect transition="in" filter="fade">
                                      <p:cBhvr>
                                        <p:cTn id="12" dur="1000"/>
                                        <p:tgtEl>
                                          <p:spTgt spid="4101">
                                            <p:txEl>
                                              <p:pRg st="1" end="1"/>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nodeType="clickEffect">
                                  <p:stCondLst>
                                    <p:cond delay="0"/>
                                  </p:stCondLst>
                                  <p:childTnLst>
                                    <p:set>
                                      <p:cBhvr>
                                        <p:cTn id="16" dur="1" fill="hold">
                                          <p:stCondLst>
                                            <p:cond delay="0"/>
                                          </p:stCondLst>
                                        </p:cTn>
                                        <p:tgtEl>
                                          <p:spTgt spid="4101">
                                            <p:txEl>
                                              <p:pRg st="2" end="2"/>
                                            </p:txEl>
                                          </p:spTgt>
                                        </p:tgtEl>
                                        <p:attrNameLst>
                                          <p:attrName>style.visibility</p:attrName>
                                        </p:attrNameLst>
                                      </p:cBhvr>
                                      <p:to>
                                        <p:strVal val="visible"/>
                                      </p:to>
                                    </p:set>
                                    <p:animEffect transition="in" filter="fade">
                                      <p:cBhvr>
                                        <p:cTn id="17" dur="1000"/>
                                        <p:tgtEl>
                                          <p:spTgt spid="4101">
                                            <p:txEl>
                                              <p:pRg st="2" end="2"/>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nodeType="clickEffect">
                                  <p:stCondLst>
                                    <p:cond delay="0"/>
                                  </p:stCondLst>
                                  <p:childTnLst>
                                    <p:set>
                                      <p:cBhvr>
                                        <p:cTn id="21" dur="1" fill="hold">
                                          <p:stCondLst>
                                            <p:cond delay="0"/>
                                          </p:stCondLst>
                                        </p:cTn>
                                        <p:tgtEl>
                                          <p:spTgt spid="4101">
                                            <p:txEl>
                                              <p:pRg st="3" end="3"/>
                                            </p:txEl>
                                          </p:spTgt>
                                        </p:tgtEl>
                                        <p:attrNameLst>
                                          <p:attrName>style.visibility</p:attrName>
                                        </p:attrNameLst>
                                      </p:cBhvr>
                                      <p:to>
                                        <p:strVal val="visible"/>
                                      </p:to>
                                    </p:set>
                                    <p:animEffect transition="in" filter="fade">
                                      <p:cBhvr>
                                        <p:cTn id="22" dur="1000"/>
                                        <p:tgtEl>
                                          <p:spTgt spid="4101">
                                            <p:txEl>
                                              <p:pRg st="3" end="3"/>
                                            </p:txEl>
                                          </p:spTgt>
                                        </p:tgtEl>
                                      </p:cBhvr>
                                    </p:animEffect>
                                  </p:childTnLst>
                                </p:cTn>
                              </p:par>
                            </p:childTnLst>
                          </p:cTn>
                        </p:par>
                      </p:childTnLst>
                    </p:cTn>
                  </p:par>
                  <p:par>
                    <p:cTn id="23" fill="hold">
                      <p:stCondLst>
                        <p:cond delay="indefinite"/>
                      </p:stCondLst>
                      <p:childTnLst>
                        <p:par>
                          <p:cTn id="24" fill="hold">
                            <p:stCondLst>
                              <p:cond delay="0"/>
                            </p:stCondLst>
                            <p:childTnLst>
                              <p:par>
                                <p:cTn id="25" presetID="10" presetClass="entr" presetSubtype="0" fill="hold" nodeType="clickEffect">
                                  <p:stCondLst>
                                    <p:cond delay="0"/>
                                  </p:stCondLst>
                                  <p:childTnLst>
                                    <p:set>
                                      <p:cBhvr>
                                        <p:cTn id="26" dur="1" fill="hold">
                                          <p:stCondLst>
                                            <p:cond delay="0"/>
                                          </p:stCondLst>
                                        </p:cTn>
                                        <p:tgtEl>
                                          <p:spTgt spid="4101">
                                            <p:txEl>
                                              <p:pRg st="4" end="4"/>
                                            </p:txEl>
                                          </p:spTgt>
                                        </p:tgtEl>
                                        <p:attrNameLst>
                                          <p:attrName>style.visibility</p:attrName>
                                        </p:attrNameLst>
                                      </p:cBhvr>
                                      <p:to>
                                        <p:strVal val="visible"/>
                                      </p:to>
                                    </p:set>
                                    <p:animEffect transition="in" filter="fade">
                                      <p:cBhvr>
                                        <p:cTn id="27" dur="1000"/>
                                        <p:tgtEl>
                                          <p:spTgt spid="4101">
                                            <p:txEl>
                                              <p:pRg st="4" end="4"/>
                                            </p:txEl>
                                          </p:spTgt>
                                        </p:tgtEl>
                                      </p:cBhvr>
                                    </p:animEffect>
                                  </p:childTnLst>
                                </p:cTn>
                              </p:par>
                            </p:childTnLst>
                          </p:cTn>
                        </p:par>
                      </p:childTnLst>
                    </p:cTn>
                  </p:par>
                  <p:par>
                    <p:cTn id="28" fill="hold">
                      <p:stCondLst>
                        <p:cond delay="indefinite"/>
                      </p:stCondLst>
                      <p:childTnLst>
                        <p:par>
                          <p:cTn id="29" fill="hold">
                            <p:stCondLst>
                              <p:cond delay="0"/>
                            </p:stCondLst>
                            <p:childTnLst>
                              <p:par>
                                <p:cTn id="30" presetID="10" presetClass="entr" presetSubtype="0" fill="hold" nodeType="clickEffect">
                                  <p:stCondLst>
                                    <p:cond delay="0"/>
                                  </p:stCondLst>
                                  <p:childTnLst>
                                    <p:set>
                                      <p:cBhvr>
                                        <p:cTn id="31" dur="1" fill="hold">
                                          <p:stCondLst>
                                            <p:cond delay="0"/>
                                          </p:stCondLst>
                                        </p:cTn>
                                        <p:tgtEl>
                                          <p:spTgt spid="4101">
                                            <p:txEl>
                                              <p:pRg st="5" end="5"/>
                                            </p:txEl>
                                          </p:spTgt>
                                        </p:tgtEl>
                                        <p:attrNameLst>
                                          <p:attrName>style.visibility</p:attrName>
                                        </p:attrNameLst>
                                      </p:cBhvr>
                                      <p:to>
                                        <p:strVal val="visible"/>
                                      </p:to>
                                    </p:set>
                                    <p:animEffect transition="in" filter="fade">
                                      <p:cBhvr>
                                        <p:cTn id="32" dur="1000"/>
                                        <p:tgtEl>
                                          <p:spTgt spid="4101">
                                            <p:txEl>
                                              <p:pRg st="5" end="5"/>
                                            </p:txEl>
                                          </p:spTgt>
                                        </p:tgtEl>
                                      </p:cBhvr>
                                    </p:animEffect>
                                  </p:childTnLst>
                                </p:cTn>
                              </p:par>
                            </p:childTnLst>
                          </p:cTn>
                        </p:par>
                      </p:childTnLst>
                    </p:cTn>
                  </p:par>
                  <p:par>
                    <p:cTn id="33" fill="hold">
                      <p:stCondLst>
                        <p:cond delay="indefinite"/>
                      </p:stCondLst>
                      <p:childTnLst>
                        <p:par>
                          <p:cTn id="34" fill="hold">
                            <p:stCondLst>
                              <p:cond delay="0"/>
                            </p:stCondLst>
                            <p:childTnLst>
                              <p:par>
                                <p:cTn id="35" presetID="10" presetClass="entr" presetSubtype="0" fill="hold" nodeType="clickEffect">
                                  <p:stCondLst>
                                    <p:cond delay="0"/>
                                  </p:stCondLst>
                                  <p:childTnLst>
                                    <p:set>
                                      <p:cBhvr>
                                        <p:cTn id="36" dur="1" fill="hold">
                                          <p:stCondLst>
                                            <p:cond delay="0"/>
                                          </p:stCondLst>
                                        </p:cTn>
                                        <p:tgtEl>
                                          <p:spTgt spid="4101">
                                            <p:txEl>
                                              <p:pRg st="6" end="6"/>
                                            </p:txEl>
                                          </p:spTgt>
                                        </p:tgtEl>
                                        <p:attrNameLst>
                                          <p:attrName>style.visibility</p:attrName>
                                        </p:attrNameLst>
                                      </p:cBhvr>
                                      <p:to>
                                        <p:strVal val="visible"/>
                                      </p:to>
                                    </p:set>
                                    <p:animEffect transition="in" filter="fade">
                                      <p:cBhvr>
                                        <p:cTn id="37" dur="1000"/>
                                        <p:tgtEl>
                                          <p:spTgt spid="4101">
                                            <p:txEl>
                                              <p:pRg st="6" end="6"/>
                                            </p:txEl>
                                          </p:spTgt>
                                        </p:tgtEl>
                                      </p:cBhvr>
                                    </p:animEffect>
                                  </p:childTnLst>
                                </p:cTn>
                              </p:par>
                            </p:childTnLst>
                          </p:cTn>
                        </p:par>
                      </p:childTnLst>
                    </p:cTn>
                  </p:par>
                  <p:par>
                    <p:cTn id="38" fill="hold">
                      <p:stCondLst>
                        <p:cond delay="indefinite"/>
                      </p:stCondLst>
                      <p:childTnLst>
                        <p:par>
                          <p:cTn id="39" fill="hold">
                            <p:stCondLst>
                              <p:cond delay="0"/>
                            </p:stCondLst>
                            <p:childTnLst>
                              <p:par>
                                <p:cTn id="40" presetID="10" presetClass="entr" presetSubtype="0" fill="hold" nodeType="clickEffect">
                                  <p:stCondLst>
                                    <p:cond delay="0"/>
                                  </p:stCondLst>
                                  <p:childTnLst>
                                    <p:set>
                                      <p:cBhvr>
                                        <p:cTn id="41" dur="1" fill="hold">
                                          <p:stCondLst>
                                            <p:cond delay="0"/>
                                          </p:stCondLst>
                                        </p:cTn>
                                        <p:tgtEl>
                                          <p:spTgt spid="4101">
                                            <p:txEl>
                                              <p:pRg st="7" end="7"/>
                                            </p:txEl>
                                          </p:spTgt>
                                        </p:tgtEl>
                                        <p:attrNameLst>
                                          <p:attrName>style.visibility</p:attrName>
                                        </p:attrNameLst>
                                      </p:cBhvr>
                                      <p:to>
                                        <p:strVal val="visible"/>
                                      </p:to>
                                    </p:set>
                                    <p:animEffect transition="in" filter="fade">
                                      <p:cBhvr>
                                        <p:cTn id="42" dur="1000"/>
                                        <p:tgtEl>
                                          <p:spTgt spid="4101">
                                            <p:txEl>
                                              <p:pRg st="7" end="7"/>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124" name="Rectangle 3"/>
          <p:cNvSpPr>
            <a:spLocks noGrp="1" noChangeArrowheads="1"/>
          </p:cNvSpPr>
          <p:nvPr>
            <p:ph type="title"/>
          </p:nvPr>
        </p:nvSpPr>
        <p:spPr>
          <a:xfrm>
            <a:off x="3033837" y="844353"/>
            <a:ext cx="11704637" cy="1296144"/>
          </a:xfrm>
        </p:spPr>
        <p:txBody>
          <a:bodyPr vert="horz" lIns="126428" tIns="72245" rIns="126428" bIns="72245" rtlCol="0" anchor="ctr">
            <a:noAutofit/>
          </a:bodyPr>
          <a:lstStyle/>
          <a:p>
            <a:pPr defTabSz="1300097"/>
            <a:r>
              <a:rPr lang="en-US" sz="3800">
                <a:sym typeface="Arial" pitchFamily="34" charset="0"/>
              </a:rPr>
              <a:t>How muscles contract</a:t>
            </a:r>
            <a:endParaRPr lang="en-US"/>
          </a:p>
        </p:txBody>
      </p:sp>
      <p:sp>
        <p:nvSpPr>
          <p:cNvPr id="5125" name="Rectangle 4"/>
          <p:cNvSpPr>
            <a:spLocks noGrp="1" noChangeArrowheads="1"/>
          </p:cNvSpPr>
          <p:nvPr>
            <p:ph idx="1"/>
          </p:nvPr>
        </p:nvSpPr>
        <p:spPr>
          <a:xfrm>
            <a:off x="1901379" y="3109439"/>
            <a:ext cx="7632847" cy="5832724"/>
          </a:xfrm>
        </p:spPr>
        <p:txBody>
          <a:bodyPr vert="horz" lIns="126428" tIns="72245" rIns="126428" bIns="72245" rtlCol="0" anchor="t">
            <a:normAutofit/>
          </a:bodyPr>
          <a:lstStyle/>
          <a:p>
            <a:pPr eaLnBrk="1">
              <a:buFont typeface="Symbol" pitchFamily="18" charset="2"/>
              <a:buChar char="-"/>
            </a:pPr>
            <a:r>
              <a:rPr lang="en-US" sz="2800" dirty="0"/>
              <a:t>a nerve is stimulated by impulses coming from the brain (or "artificial" electrical impulse)</a:t>
            </a:r>
          </a:p>
          <a:p>
            <a:pPr eaLnBrk="1">
              <a:buFont typeface="Symbol" pitchFamily="18" charset="2"/>
              <a:buChar char="-"/>
            </a:pPr>
            <a:endParaRPr lang="en-US" sz="2800" dirty="0"/>
          </a:p>
          <a:p>
            <a:pPr marL="0" indent="0" eaLnBrk="1">
              <a:buNone/>
            </a:pPr>
            <a:endParaRPr lang="en-US" sz="2800" dirty="0"/>
          </a:p>
          <a:p>
            <a:pPr eaLnBrk="1">
              <a:buFont typeface="Symbol" pitchFamily="18" charset="2"/>
              <a:buChar char="-"/>
            </a:pPr>
            <a:r>
              <a:rPr lang="en-US" sz="2800" dirty="0"/>
              <a:t>At the motor end plate Acetylcholine is emitted from the neuron in the synaptic cleft. ACh attaches to receptors at the muscle cell and enables contraction of the muscle</a:t>
            </a:r>
            <a:endParaRPr lang="en-US" dirty="0"/>
          </a:p>
        </p:txBody>
      </p:sp>
      <p:pic>
        <p:nvPicPr>
          <p:cNvPr id="5126" name="Picture 5" descr="InsertedImage.gif">
            <a:hlinkClick r:id="rId2" action="ppaction://hlinksldjump"/>
          </p:cNvPr>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10014988" y="2267298"/>
            <a:ext cx="6576023" cy="7362030"/>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pic>
    </p:spTree>
  </p:cSld>
  <p:clrMapOvr>
    <a:masterClrMapping/>
  </p:clrMapOvr>
  <p:transition>
    <p:fade/>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5125">
                                            <p:txEl>
                                              <p:pRg st="0" end="0"/>
                                            </p:txEl>
                                          </p:spTgt>
                                        </p:tgtEl>
                                        <p:attrNameLst>
                                          <p:attrName>style.visibility</p:attrName>
                                        </p:attrNameLst>
                                      </p:cBhvr>
                                      <p:to>
                                        <p:strVal val="visible"/>
                                      </p:to>
                                    </p:set>
                                    <p:animEffect transition="in" filter="fade">
                                      <p:cBhvr>
                                        <p:cTn id="7" dur="1000"/>
                                        <p:tgtEl>
                                          <p:spTgt spid="5125">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nodeType="clickEffect">
                                  <p:stCondLst>
                                    <p:cond delay="0"/>
                                  </p:stCondLst>
                                  <p:childTnLst>
                                    <p:set>
                                      <p:cBhvr>
                                        <p:cTn id="11" dur="1" fill="hold">
                                          <p:stCondLst>
                                            <p:cond delay="0"/>
                                          </p:stCondLst>
                                        </p:cTn>
                                        <p:tgtEl>
                                          <p:spTgt spid="5125">
                                            <p:txEl>
                                              <p:pRg st="3" end="3"/>
                                            </p:txEl>
                                          </p:spTgt>
                                        </p:tgtEl>
                                        <p:attrNameLst>
                                          <p:attrName>style.visibility</p:attrName>
                                        </p:attrNameLst>
                                      </p:cBhvr>
                                      <p:to>
                                        <p:strVal val="visible"/>
                                      </p:to>
                                    </p:set>
                                    <p:animEffect transition="in" filter="fade">
                                      <p:cBhvr>
                                        <p:cTn id="12" dur="500"/>
                                        <p:tgtEl>
                                          <p:spTgt spid="5125">
                                            <p:txEl>
                                              <p:pRg st="3" end="3"/>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8" name="Rectangle 3"/>
          <p:cNvSpPr>
            <a:spLocks noGrp="1" noChangeArrowheads="1"/>
          </p:cNvSpPr>
          <p:nvPr>
            <p:ph type="title"/>
          </p:nvPr>
        </p:nvSpPr>
        <p:spPr>
          <a:xfrm>
            <a:off x="3197523" y="772345"/>
            <a:ext cx="11704637" cy="1368152"/>
          </a:xfrm>
        </p:spPr>
        <p:txBody>
          <a:bodyPr vert="horz" lIns="126428" tIns="72245" rIns="126428" bIns="72245" rtlCol="0" anchor="ctr">
            <a:noAutofit/>
          </a:bodyPr>
          <a:lstStyle/>
          <a:p>
            <a:pPr defTabSz="1300097"/>
            <a:r>
              <a:rPr lang="en-US" sz="3800">
                <a:sym typeface="Arial" pitchFamily="34" charset="0"/>
              </a:rPr>
              <a:t>How muscles contract</a:t>
            </a:r>
            <a:endParaRPr lang="en-US"/>
          </a:p>
        </p:txBody>
      </p:sp>
      <p:sp>
        <p:nvSpPr>
          <p:cNvPr id="6149" name="Rectangle 4"/>
          <p:cNvSpPr>
            <a:spLocks noGrp="1" noChangeArrowheads="1"/>
          </p:cNvSpPr>
          <p:nvPr>
            <p:ph idx="1"/>
          </p:nvPr>
        </p:nvSpPr>
        <p:spPr>
          <a:xfrm>
            <a:off x="2405435" y="2572544"/>
            <a:ext cx="13825536" cy="6984776"/>
          </a:xfrm>
        </p:spPr>
        <p:txBody>
          <a:bodyPr vert="horz" lIns="126428" tIns="72245" rIns="126428" bIns="72245" rtlCol="0" anchor="t">
            <a:normAutofit lnSpcReduction="10000"/>
          </a:bodyPr>
          <a:lstStyle/>
          <a:p>
            <a:pPr eaLnBrk="1">
              <a:lnSpc>
                <a:spcPct val="150000"/>
              </a:lnSpc>
              <a:buFont typeface="Symbol" pitchFamily="18" charset="2"/>
              <a:buChar char="-"/>
            </a:pPr>
            <a:r>
              <a:rPr lang="en-US" sz="2800" dirty="0"/>
              <a:t>ACh is consumed and must be reproduced in the nerve</a:t>
            </a:r>
          </a:p>
          <a:p>
            <a:pPr eaLnBrk="1">
              <a:lnSpc>
                <a:spcPct val="150000"/>
              </a:lnSpc>
              <a:buFont typeface="Symbol" pitchFamily="18" charset="2"/>
              <a:buChar char="-"/>
            </a:pPr>
            <a:endParaRPr lang="en-US" sz="1800" dirty="0"/>
          </a:p>
          <a:p>
            <a:pPr eaLnBrk="1">
              <a:lnSpc>
                <a:spcPct val="150000"/>
              </a:lnSpc>
              <a:buFont typeface="Symbol" pitchFamily="18" charset="2"/>
              <a:buChar char="-"/>
            </a:pPr>
            <a:r>
              <a:rPr lang="en-US" sz="2800" dirty="0"/>
              <a:t>If receptor is blocked (by NMBA) Acetylcholine cannot attach to receptor     </a:t>
            </a:r>
          </a:p>
          <a:p>
            <a:pPr marL="0" indent="0" eaLnBrk="1">
              <a:lnSpc>
                <a:spcPct val="150000"/>
              </a:lnSpc>
              <a:buNone/>
            </a:pPr>
            <a:r>
              <a:rPr lang="en-US" sz="2800" dirty="0"/>
              <a:t>	   muscle cannot contract             </a:t>
            </a:r>
          </a:p>
          <a:p>
            <a:pPr marL="0" indent="0" eaLnBrk="1">
              <a:lnSpc>
                <a:spcPct val="150000"/>
              </a:lnSpc>
              <a:buNone/>
            </a:pPr>
            <a:r>
              <a:rPr lang="en-US" sz="2800" dirty="0"/>
              <a:t>	   muscle is relaxed</a:t>
            </a:r>
          </a:p>
          <a:p>
            <a:pPr marL="0" indent="0" eaLnBrk="1">
              <a:lnSpc>
                <a:spcPct val="150000"/>
              </a:lnSpc>
              <a:buNone/>
            </a:pPr>
            <a:endParaRPr lang="en-US" sz="1800" dirty="0"/>
          </a:p>
          <a:p>
            <a:pPr eaLnBrk="1">
              <a:lnSpc>
                <a:spcPct val="150000"/>
              </a:lnSpc>
              <a:buFont typeface="Symbol" pitchFamily="18" charset="2"/>
              <a:buChar char="-"/>
            </a:pPr>
            <a:r>
              <a:rPr lang="en-US" sz="2800" dirty="0"/>
              <a:t>NMBA concentration in the synaptic cleft fades over time </a:t>
            </a:r>
          </a:p>
          <a:p>
            <a:pPr marL="0" indent="0" eaLnBrk="1">
              <a:lnSpc>
                <a:spcPct val="150000"/>
              </a:lnSpc>
              <a:buNone/>
            </a:pPr>
            <a:r>
              <a:rPr lang="en-US" sz="2800" dirty="0"/>
              <a:t>                  relaxation of the muscle decreases until complete recovery   </a:t>
            </a:r>
          </a:p>
          <a:p>
            <a:pPr marL="0" indent="0" eaLnBrk="1">
              <a:lnSpc>
                <a:spcPct val="150000"/>
              </a:lnSpc>
              <a:buNone/>
            </a:pPr>
            <a:r>
              <a:rPr lang="en-US" sz="2800" dirty="0"/>
              <a:t>      Time to full recovery varies between different patients and NMBA used!</a:t>
            </a:r>
          </a:p>
          <a:p>
            <a:pPr marL="0" indent="0" eaLnBrk="1">
              <a:lnSpc>
                <a:spcPct val="150000"/>
              </a:lnSpc>
              <a:buNone/>
            </a:pPr>
            <a:endParaRPr lang="en-US" sz="1800" dirty="0"/>
          </a:p>
          <a:p>
            <a:pPr eaLnBrk="1">
              <a:lnSpc>
                <a:spcPct val="150000"/>
              </a:lnSpc>
              <a:buFont typeface="Symbol" pitchFamily="18" charset="2"/>
              <a:buChar char="-"/>
            </a:pPr>
            <a:r>
              <a:rPr lang="en-US" sz="2800" b="1" i="1" dirty="0">
                <a:effectLst>
                  <a:outerShdw blurRad="38100" dist="38100" dir="2700000" algn="tl">
                    <a:srgbClr val="000000">
                      <a:alpha val="43137"/>
                    </a:srgbClr>
                  </a:outerShdw>
                </a:effectLst>
              </a:rPr>
              <a:t>Only after a complete recovery the muscle is fully functional !!</a:t>
            </a:r>
            <a:endParaRPr lang="en-US" b="1" i="1" dirty="0">
              <a:effectLst>
                <a:outerShdw blurRad="38100" dist="38100" dir="2700000" algn="tl">
                  <a:srgbClr val="000000">
                    <a:alpha val="43137"/>
                  </a:srgbClr>
                </a:outerShdw>
              </a:effectLst>
            </a:endParaRPr>
          </a:p>
        </p:txBody>
      </p:sp>
      <p:sp>
        <p:nvSpPr>
          <p:cNvPr id="2" name="Pfeil: nach rechts 1">
            <a:extLst>
              <a:ext uri="{FF2B5EF4-FFF2-40B4-BE49-F238E27FC236}">
                <a16:creationId xmlns:a16="http://schemas.microsoft.com/office/drawing/2014/main" id="{2EA37864-B382-4D6F-8972-DE85CBEAE988}"/>
              </a:ext>
            </a:extLst>
          </p:cNvPr>
          <p:cNvSpPr/>
          <p:nvPr/>
        </p:nvSpPr>
        <p:spPr>
          <a:xfrm>
            <a:off x="3197523" y="4651677"/>
            <a:ext cx="720080" cy="288032"/>
          </a:xfrm>
          <a:prstGeom prst="right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 name="Pfeil: nach rechts 4">
            <a:extLst>
              <a:ext uri="{FF2B5EF4-FFF2-40B4-BE49-F238E27FC236}">
                <a16:creationId xmlns:a16="http://schemas.microsoft.com/office/drawing/2014/main" id="{1CA812CC-BEE1-4E5E-A4E3-F934A432E7D1}"/>
              </a:ext>
            </a:extLst>
          </p:cNvPr>
          <p:cNvSpPr/>
          <p:nvPr/>
        </p:nvSpPr>
        <p:spPr>
          <a:xfrm>
            <a:off x="3197523" y="5366427"/>
            <a:ext cx="720080" cy="288032"/>
          </a:xfrm>
          <a:prstGeom prst="right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 name="Pfeil: nach rechts 5">
            <a:extLst>
              <a:ext uri="{FF2B5EF4-FFF2-40B4-BE49-F238E27FC236}">
                <a16:creationId xmlns:a16="http://schemas.microsoft.com/office/drawing/2014/main" id="{2A9F4EB1-6E37-4E4B-8E72-52B4D96A0243}"/>
              </a:ext>
            </a:extLst>
          </p:cNvPr>
          <p:cNvSpPr/>
          <p:nvPr/>
        </p:nvSpPr>
        <p:spPr>
          <a:xfrm>
            <a:off x="3197523" y="7109048"/>
            <a:ext cx="720080" cy="288032"/>
          </a:xfrm>
          <a:prstGeom prst="right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cSld>
  <p:clrMapOvr>
    <a:masterClrMapping/>
  </p:clrMapOvr>
  <p:transition>
    <p:fade/>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6149">
                                            <p:txEl>
                                              <p:pRg st="0" end="0"/>
                                            </p:txEl>
                                          </p:spTgt>
                                        </p:tgtEl>
                                        <p:attrNameLst>
                                          <p:attrName>style.visibility</p:attrName>
                                        </p:attrNameLst>
                                      </p:cBhvr>
                                      <p:to>
                                        <p:strVal val="visible"/>
                                      </p:to>
                                    </p:set>
                                    <p:animEffect transition="in" filter="fade">
                                      <p:cBhvr>
                                        <p:cTn id="7" dur="1000"/>
                                        <p:tgtEl>
                                          <p:spTgt spid="6149">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nodeType="clickEffect">
                                  <p:stCondLst>
                                    <p:cond delay="0"/>
                                  </p:stCondLst>
                                  <p:childTnLst>
                                    <p:set>
                                      <p:cBhvr>
                                        <p:cTn id="11" dur="1" fill="hold">
                                          <p:stCondLst>
                                            <p:cond delay="0"/>
                                          </p:stCondLst>
                                        </p:cTn>
                                        <p:tgtEl>
                                          <p:spTgt spid="6149">
                                            <p:txEl>
                                              <p:pRg st="2" end="2"/>
                                            </p:txEl>
                                          </p:spTgt>
                                        </p:tgtEl>
                                        <p:attrNameLst>
                                          <p:attrName>style.visibility</p:attrName>
                                        </p:attrNameLst>
                                      </p:cBhvr>
                                      <p:to>
                                        <p:strVal val="visible"/>
                                      </p:to>
                                    </p:set>
                                    <p:animEffect transition="in" filter="fade">
                                      <p:cBhvr>
                                        <p:cTn id="12" dur="1000"/>
                                        <p:tgtEl>
                                          <p:spTgt spid="6149">
                                            <p:txEl>
                                              <p:pRg st="2" end="2"/>
                                            </p:txEl>
                                          </p:spTgt>
                                        </p:tgtEl>
                                      </p:cBhvr>
                                    </p:animEffect>
                                  </p:childTnLst>
                                </p:cTn>
                              </p:par>
                              <p:par>
                                <p:cTn id="13" presetID="10" presetClass="entr" presetSubtype="0" fill="hold" nodeType="withEffect">
                                  <p:stCondLst>
                                    <p:cond delay="0"/>
                                  </p:stCondLst>
                                  <p:childTnLst>
                                    <p:set>
                                      <p:cBhvr>
                                        <p:cTn id="14" dur="1" fill="hold">
                                          <p:stCondLst>
                                            <p:cond delay="0"/>
                                          </p:stCondLst>
                                        </p:cTn>
                                        <p:tgtEl>
                                          <p:spTgt spid="6149">
                                            <p:txEl>
                                              <p:pRg st="3" end="3"/>
                                            </p:txEl>
                                          </p:spTgt>
                                        </p:tgtEl>
                                        <p:attrNameLst>
                                          <p:attrName>style.visibility</p:attrName>
                                        </p:attrNameLst>
                                      </p:cBhvr>
                                      <p:to>
                                        <p:strVal val="visible"/>
                                      </p:to>
                                    </p:set>
                                    <p:animEffect transition="in" filter="fade">
                                      <p:cBhvr>
                                        <p:cTn id="15" dur="1000"/>
                                        <p:tgtEl>
                                          <p:spTgt spid="6149">
                                            <p:txEl>
                                              <p:pRg st="3" end="3"/>
                                            </p:txEl>
                                          </p:spTgt>
                                        </p:tgtEl>
                                      </p:cBhvr>
                                    </p:animEffect>
                                  </p:childTnLst>
                                </p:cTn>
                              </p:par>
                              <p:par>
                                <p:cTn id="16" presetID="10" presetClass="entr" presetSubtype="0" fill="hold" nodeType="withEffect">
                                  <p:stCondLst>
                                    <p:cond delay="0"/>
                                  </p:stCondLst>
                                  <p:childTnLst>
                                    <p:set>
                                      <p:cBhvr>
                                        <p:cTn id="17" dur="1" fill="hold">
                                          <p:stCondLst>
                                            <p:cond delay="0"/>
                                          </p:stCondLst>
                                        </p:cTn>
                                        <p:tgtEl>
                                          <p:spTgt spid="6149">
                                            <p:txEl>
                                              <p:pRg st="4" end="4"/>
                                            </p:txEl>
                                          </p:spTgt>
                                        </p:tgtEl>
                                        <p:attrNameLst>
                                          <p:attrName>style.visibility</p:attrName>
                                        </p:attrNameLst>
                                      </p:cBhvr>
                                      <p:to>
                                        <p:strVal val="visible"/>
                                      </p:to>
                                    </p:set>
                                    <p:animEffect transition="in" filter="fade">
                                      <p:cBhvr>
                                        <p:cTn id="18" dur="1000"/>
                                        <p:tgtEl>
                                          <p:spTgt spid="6149">
                                            <p:txEl>
                                              <p:pRg st="4" end="4"/>
                                            </p:txEl>
                                          </p:spTgt>
                                        </p:tgtEl>
                                      </p:cBhvr>
                                    </p:animEffect>
                                  </p:childTnLst>
                                </p:cTn>
                              </p:par>
                              <p:par>
                                <p:cTn id="19" presetID="10" presetClass="entr" presetSubtype="0" fill="hold" grpId="0" nodeType="withEffect">
                                  <p:stCondLst>
                                    <p:cond delay="0"/>
                                  </p:stCondLst>
                                  <p:childTnLst>
                                    <p:set>
                                      <p:cBhvr>
                                        <p:cTn id="20" dur="1" fill="hold">
                                          <p:stCondLst>
                                            <p:cond delay="0"/>
                                          </p:stCondLst>
                                        </p:cTn>
                                        <p:tgtEl>
                                          <p:spTgt spid="2"/>
                                        </p:tgtEl>
                                        <p:attrNameLst>
                                          <p:attrName>style.visibility</p:attrName>
                                        </p:attrNameLst>
                                      </p:cBhvr>
                                      <p:to>
                                        <p:strVal val="visible"/>
                                      </p:to>
                                    </p:set>
                                    <p:animEffect transition="in" filter="fade">
                                      <p:cBhvr>
                                        <p:cTn id="21" dur="1000"/>
                                        <p:tgtEl>
                                          <p:spTgt spid="2"/>
                                        </p:tgtEl>
                                      </p:cBhvr>
                                    </p:animEffect>
                                  </p:childTnLst>
                                </p:cTn>
                              </p:par>
                              <p:par>
                                <p:cTn id="22" presetID="10" presetClass="entr" presetSubtype="0" fill="hold" grpId="0" nodeType="withEffect">
                                  <p:stCondLst>
                                    <p:cond delay="0"/>
                                  </p:stCondLst>
                                  <p:childTnLst>
                                    <p:set>
                                      <p:cBhvr>
                                        <p:cTn id="23" dur="1" fill="hold">
                                          <p:stCondLst>
                                            <p:cond delay="0"/>
                                          </p:stCondLst>
                                        </p:cTn>
                                        <p:tgtEl>
                                          <p:spTgt spid="5"/>
                                        </p:tgtEl>
                                        <p:attrNameLst>
                                          <p:attrName>style.visibility</p:attrName>
                                        </p:attrNameLst>
                                      </p:cBhvr>
                                      <p:to>
                                        <p:strVal val="visible"/>
                                      </p:to>
                                    </p:set>
                                    <p:animEffect transition="in" filter="fade">
                                      <p:cBhvr>
                                        <p:cTn id="24" dur="1000"/>
                                        <p:tgtEl>
                                          <p:spTgt spid="5"/>
                                        </p:tgtEl>
                                      </p:cBhvr>
                                    </p:animEffect>
                                  </p:childTnLst>
                                </p:cTn>
                              </p:par>
                            </p:childTnLst>
                          </p:cTn>
                        </p:par>
                      </p:childTnLst>
                    </p:cTn>
                  </p:par>
                  <p:par>
                    <p:cTn id="25" fill="hold">
                      <p:stCondLst>
                        <p:cond delay="indefinite"/>
                      </p:stCondLst>
                      <p:childTnLst>
                        <p:par>
                          <p:cTn id="26" fill="hold">
                            <p:stCondLst>
                              <p:cond delay="0"/>
                            </p:stCondLst>
                            <p:childTnLst>
                              <p:par>
                                <p:cTn id="27" presetID="10" presetClass="entr" presetSubtype="0" fill="hold" nodeType="clickEffect">
                                  <p:stCondLst>
                                    <p:cond delay="0"/>
                                  </p:stCondLst>
                                  <p:childTnLst>
                                    <p:set>
                                      <p:cBhvr>
                                        <p:cTn id="28" dur="1" fill="hold">
                                          <p:stCondLst>
                                            <p:cond delay="0"/>
                                          </p:stCondLst>
                                        </p:cTn>
                                        <p:tgtEl>
                                          <p:spTgt spid="6149">
                                            <p:txEl>
                                              <p:pRg st="6" end="6"/>
                                            </p:txEl>
                                          </p:spTgt>
                                        </p:tgtEl>
                                        <p:attrNameLst>
                                          <p:attrName>style.visibility</p:attrName>
                                        </p:attrNameLst>
                                      </p:cBhvr>
                                      <p:to>
                                        <p:strVal val="visible"/>
                                      </p:to>
                                    </p:set>
                                    <p:animEffect transition="in" filter="fade">
                                      <p:cBhvr>
                                        <p:cTn id="29" dur="1000"/>
                                        <p:tgtEl>
                                          <p:spTgt spid="6149">
                                            <p:txEl>
                                              <p:pRg st="6" end="6"/>
                                            </p:txEl>
                                          </p:spTgt>
                                        </p:tgtEl>
                                      </p:cBhvr>
                                    </p:animEffect>
                                  </p:childTnLst>
                                </p:cTn>
                              </p:par>
                              <p:par>
                                <p:cTn id="30" presetID="10" presetClass="entr" presetSubtype="0" fill="hold" grpId="0" nodeType="withEffect">
                                  <p:stCondLst>
                                    <p:cond delay="0"/>
                                  </p:stCondLst>
                                  <p:childTnLst>
                                    <p:set>
                                      <p:cBhvr>
                                        <p:cTn id="31" dur="1" fill="hold">
                                          <p:stCondLst>
                                            <p:cond delay="0"/>
                                          </p:stCondLst>
                                        </p:cTn>
                                        <p:tgtEl>
                                          <p:spTgt spid="6"/>
                                        </p:tgtEl>
                                        <p:attrNameLst>
                                          <p:attrName>style.visibility</p:attrName>
                                        </p:attrNameLst>
                                      </p:cBhvr>
                                      <p:to>
                                        <p:strVal val="visible"/>
                                      </p:to>
                                    </p:set>
                                    <p:animEffect transition="in" filter="fade">
                                      <p:cBhvr>
                                        <p:cTn id="32" dur="1000"/>
                                        <p:tgtEl>
                                          <p:spTgt spid="6"/>
                                        </p:tgtEl>
                                      </p:cBhvr>
                                    </p:animEffect>
                                  </p:childTnLst>
                                </p:cTn>
                              </p:par>
                              <p:par>
                                <p:cTn id="33" presetID="10" presetClass="entr" presetSubtype="0" fill="hold" nodeType="withEffect">
                                  <p:stCondLst>
                                    <p:cond delay="0"/>
                                  </p:stCondLst>
                                  <p:childTnLst>
                                    <p:set>
                                      <p:cBhvr>
                                        <p:cTn id="34" dur="1" fill="hold">
                                          <p:stCondLst>
                                            <p:cond delay="0"/>
                                          </p:stCondLst>
                                        </p:cTn>
                                        <p:tgtEl>
                                          <p:spTgt spid="6149">
                                            <p:txEl>
                                              <p:pRg st="7" end="7"/>
                                            </p:txEl>
                                          </p:spTgt>
                                        </p:tgtEl>
                                        <p:attrNameLst>
                                          <p:attrName>style.visibility</p:attrName>
                                        </p:attrNameLst>
                                      </p:cBhvr>
                                      <p:to>
                                        <p:strVal val="visible"/>
                                      </p:to>
                                    </p:set>
                                    <p:animEffect transition="in" filter="fade">
                                      <p:cBhvr>
                                        <p:cTn id="35" dur="1000"/>
                                        <p:tgtEl>
                                          <p:spTgt spid="6149">
                                            <p:txEl>
                                              <p:pRg st="7" end="7"/>
                                            </p:txEl>
                                          </p:spTgt>
                                        </p:tgtEl>
                                      </p:cBhvr>
                                    </p:animEffect>
                                  </p:childTnLst>
                                </p:cTn>
                              </p:par>
                            </p:childTnLst>
                          </p:cTn>
                        </p:par>
                        <p:par>
                          <p:cTn id="36" fill="hold">
                            <p:stCondLst>
                              <p:cond delay="1000"/>
                            </p:stCondLst>
                            <p:childTnLst>
                              <p:par>
                                <p:cTn id="37" presetID="10" presetClass="entr" presetSubtype="0" fill="hold" nodeType="afterEffect">
                                  <p:stCondLst>
                                    <p:cond delay="2000"/>
                                  </p:stCondLst>
                                  <p:childTnLst>
                                    <p:set>
                                      <p:cBhvr>
                                        <p:cTn id="38" dur="1" fill="hold">
                                          <p:stCondLst>
                                            <p:cond delay="0"/>
                                          </p:stCondLst>
                                        </p:cTn>
                                        <p:tgtEl>
                                          <p:spTgt spid="6149">
                                            <p:txEl>
                                              <p:pRg st="8" end="8"/>
                                            </p:txEl>
                                          </p:spTgt>
                                        </p:tgtEl>
                                        <p:attrNameLst>
                                          <p:attrName>style.visibility</p:attrName>
                                        </p:attrNameLst>
                                      </p:cBhvr>
                                      <p:to>
                                        <p:strVal val="visible"/>
                                      </p:to>
                                    </p:set>
                                    <p:animEffect transition="in" filter="fade">
                                      <p:cBhvr>
                                        <p:cTn id="39" dur="1000"/>
                                        <p:tgtEl>
                                          <p:spTgt spid="6149">
                                            <p:txEl>
                                              <p:pRg st="8" end="8"/>
                                            </p:txEl>
                                          </p:spTgt>
                                        </p:tgtEl>
                                      </p:cBhvr>
                                    </p:animEffect>
                                  </p:childTnLst>
                                </p:cTn>
                              </p:par>
                            </p:childTnLst>
                          </p:cTn>
                        </p:par>
                      </p:childTnLst>
                    </p:cTn>
                  </p:par>
                  <p:par>
                    <p:cTn id="40" fill="hold">
                      <p:stCondLst>
                        <p:cond delay="indefinite"/>
                      </p:stCondLst>
                      <p:childTnLst>
                        <p:par>
                          <p:cTn id="41" fill="hold">
                            <p:stCondLst>
                              <p:cond delay="0"/>
                            </p:stCondLst>
                            <p:childTnLst>
                              <p:par>
                                <p:cTn id="42" presetID="10" presetClass="entr" presetSubtype="0" fill="hold" nodeType="clickEffect">
                                  <p:stCondLst>
                                    <p:cond delay="0"/>
                                  </p:stCondLst>
                                  <p:childTnLst>
                                    <p:set>
                                      <p:cBhvr>
                                        <p:cTn id="43" dur="1" fill="hold">
                                          <p:stCondLst>
                                            <p:cond delay="0"/>
                                          </p:stCondLst>
                                        </p:cTn>
                                        <p:tgtEl>
                                          <p:spTgt spid="6149">
                                            <p:txEl>
                                              <p:pRg st="10" end="10"/>
                                            </p:txEl>
                                          </p:spTgt>
                                        </p:tgtEl>
                                        <p:attrNameLst>
                                          <p:attrName>style.visibility</p:attrName>
                                        </p:attrNameLst>
                                      </p:cBhvr>
                                      <p:to>
                                        <p:strVal val="visible"/>
                                      </p:to>
                                    </p:set>
                                    <p:animEffect transition="in" filter="fade">
                                      <p:cBhvr>
                                        <p:cTn id="44" dur="1000"/>
                                        <p:tgtEl>
                                          <p:spTgt spid="6149">
                                            <p:txEl>
                                              <p:pRg st="10" end="1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5" grpId="0" animBg="1"/>
      <p:bldP spid="6" grpId="0" animBg="1"/>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2" name="Rectangle 3"/>
          <p:cNvSpPr>
            <a:spLocks noGrp="1" noChangeArrowheads="1"/>
          </p:cNvSpPr>
          <p:nvPr>
            <p:ph type="title"/>
          </p:nvPr>
        </p:nvSpPr>
        <p:spPr>
          <a:xfrm>
            <a:off x="3428951" y="822498"/>
            <a:ext cx="11704637" cy="1245990"/>
          </a:xfrm>
        </p:spPr>
        <p:txBody>
          <a:bodyPr vert="horz" lIns="126428" tIns="72245" rIns="126428" bIns="72245" rtlCol="0" anchor="ctr">
            <a:noAutofit/>
          </a:bodyPr>
          <a:lstStyle/>
          <a:p>
            <a:pPr defTabSz="1300097"/>
            <a:r>
              <a:rPr lang="de-DE" sz="3800">
                <a:sym typeface="Arial" pitchFamily="34" charset="0"/>
              </a:rPr>
              <a:t>Why Relaxation?</a:t>
            </a:r>
            <a:endParaRPr lang="de-DE"/>
          </a:p>
        </p:txBody>
      </p:sp>
      <p:sp>
        <p:nvSpPr>
          <p:cNvPr id="7173" name="Rectangle 4"/>
          <p:cNvSpPr>
            <a:spLocks noGrp="1" noChangeArrowheads="1"/>
          </p:cNvSpPr>
          <p:nvPr>
            <p:ph idx="1"/>
          </p:nvPr>
        </p:nvSpPr>
        <p:spPr>
          <a:xfrm>
            <a:off x="3413548" y="2788569"/>
            <a:ext cx="11593288" cy="6142534"/>
          </a:xfrm>
        </p:spPr>
        <p:txBody>
          <a:bodyPr vert="horz" lIns="126428" tIns="72245" rIns="126428" bIns="72245" rtlCol="0" anchor="t">
            <a:normAutofit/>
          </a:bodyPr>
          <a:lstStyle/>
          <a:p>
            <a:pPr marL="507974" indent="-507974">
              <a:lnSpc>
                <a:spcPct val="150000"/>
              </a:lnSpc>
              <a:buFontTx/>
              <a:buAutoNum type="arabicPeriod"/>
            </a:pPr>
            <a:r>
              <a:rPr lang="en-US" dirty="0"/>
              <a:t>Intubation </a:t>
            </a:r>
          </a:p>
          <a:p>
            <a:pPr marL="507974" indent="-507974">
              <a:lnSpc>
                <a:spcPct val="150000"/>
              </a:lnSpc>
              <a:buFontTx/>
              <a:buAutoNum type="arabicPeriod"/>
            </a:pPr>
            <a:r>
              <a:rPr lang="en-US" dirty="0"/>
              <a:t>Required condition during surgery</a:t>
            </a:r>
          </a:p>
          <a:p>
            <a:pPr lvl="1" eaLnBrk="1">
              <a:lnSpc>
                <a:spcPct val="150000"/>
              </a:lnSpc>
              <a:buFont typeface="Symbol" pitchFamily="18" charset="2"/>
              <a:buChar char="-"/>
            </a:pPr>
            <a:r>
              <a:rPr lang="en-US" dirty="0"/>
              <a:t>During several surgery procedures surgeon needs the patient's muscles to be paralyzed to optimize surgical conditions. </a:t>
            </a:r>
          </a:p>
          <a:p>
            <a:pPr marL="0" indent="0">
              <a:lnSpc>
                <a:spcPct val="150000"/>
              </a:lnSpc>
              <a:buNone/>
            </a:pPr>
            <a:r>
              <a:rPr lang="en-US" dirty="0"/>
              <a:t>3. Improve compliance during ventilation on the ICU</a:t>
            </a:r>
          </a:p>
        </p:txBody>
      </p:sp>
    </p:spTree>
  </p:cSld>
  <p:clrMapOvr>
    <a:masterClrMapping/>
  </p:clrMapOvr>
  <p:transition>
    <p:fade/>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7173">
                                            <p:txEl>
                                              <p:pRg st="0" end="0"/>
                                            </p:txEl>
                                          </p:spTgt>
                                        </p:tgtEl>
                                        <p:attrNameLst>
                                          <p:attrName>style.visibility</p:attrName>
                                        </p:attrNameLst>
                                      </p:cBhvr>
                                      <p:to>
                                        <p:strVal val="visible"/>
                                      </p:to>
                                    </p:set>
                                    <p:animEffect transition="in" filter="fade">
                                      <p:cBhvr>
                                        <p:cTn id="7" dur="1000"/>
                                        <p:tgtEl>
                                          <p:spTgt spid="7173">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nodeType="clickEffect">
                                  <p:stCondLst>
                                    <p:cond delay="0"/>
                                  </p:stCondLst>
                                  <p:childTnLst>
                                    <p:set>
                                      <p:cBhvr>
                                        <p:cTn id="11" dur="1" fill="hold">
                                          <p:stCondLst>
                                            <p:cond delay="0"/>
                                          </p:stCondLst>
                                        </p:cTn>
                                        <p:tgtEl>
                                          <p:spTgt spid="7173">
                                            <p:txEl>
                                              <p:pRg st="1" end="1"/>
                                            </p:txEl>
                                          </p:spTgt>
                                        </p:tgtEl>
                                        <p:attrNameLst>
                                          <p:attrName>style.visibility</p:attrName>
                                        </p:attrNameLst>
                                      </p:cBhvr>
                                      <p:to>
                                        <p:strVal val="visible"/>
                                      </p:to>
                                    </p:set>
                                    <p:animEffect transition="in" filter="fade">
                                      <p:cBhvr>
                                        <p:cTn id="12" dur="1000"/>
                                        <p:tgtEl>
                                          <p:spTgt spid="7173">
                                            <p:txEl>
                                              <p:pRg st="1" end="1"/>
                                            </p:txEl>
                                          </p:spTgt>
                                        </p:tgtEl>
                                      </p:cBhvr>
                                    </p:animEffect>
                                  </p:childTnLst>
                                </p:cTn>
                              </p:par>
                            </p:childTnLst>
                          </p:cTn>
                        </p:par>
                        <p:par>
                          <p:cTn id="13" fill="hold">
                            <p:stCondLst>
                              <p:cond delay="1000"/>
                            </p:stCondLst>
                            <p:childTnLst>
                              <p:par>
                                <p:cTn id="14" presetID="10" presetClass="entr" presetSubtype="0" fill="hold" nodeType="afterEffect">
                                  <p:stCondLst>
                                    <p:cond delay="1000"/>
                                  </p:stCondLst>
                                  <p:childTnLst>
                                    <p:set>
                                      <p:cBhvr>
                                        <p:cTn id="15" dur="1" fill="hold">
                                          <p:stCondLst>
                                            <p:cond delay="0"/>
                                          </p:stCondLst>
                                        </p:cTn>
                                        <p:tgtEl>
                                          <p:spTgt spid="7173">
                                            <p:txEl>
                                              <p:pRg st="2" end="2"/>
                                            </p:txEl>
                                          </p:spTgt>
                                        </p:tgtEl>
                                        <p:attrNameLst>
                                          <p:attrName>style.visibility</p:attrName>
                                        </p:attrNameLst>
                                      </p:cBhvr>
                                      <p:to>
                                        <p:strVal val="visible"/>
                                      </p:to>
                                    </p:set>
                                    <p:animEffect transition="in" filter="fade">
                                      <p:cBhvr>
                                        <p:cTn id="16" dur="1000"/>
                                        <p:tgtEl>
                                          <p:spTgt spid="7173">
                                            <p:txEl>
                                              <p:pRg st="2" end="2"/>
                                            </p:txEl>
                                          </p:spTgt>
                                        </p:tgtEl>
                                      </p:cBhvr>
                                    </p:animEffect>
                                  </p:childTnLst>
                                </p:cTn>
                              </p:par>
                            </p:childTnLst>
                          </p:cTn>
                        </p:par>
                      </p:childTnLst>
                    </p:cTn>
                  </p:par>
                  <p:par>
                    <p:cTn id="17" fill="hold">
                      <p:stCondLst>
                        <p:cond delay="indefinite"/>
                      </p:stCondLst>
                      <p:childTnLst>
                        <p:par>
                          <p:cTn id="18" fill="hold">
                            <p:stCondLst>
                              <p:cond delay="0"/>
                            </p:stCondLst>
                            <p:childTnLst>
                              <p:par>
                                <p:cTn id="19" presetID="10" presetClass="entr" presetSubtype="0" fill="hold" nodeType="clickEffect">
                                  <p:stCondLst>
                                    <p:cond delay="0"/>
                                  </p:stCondLst>
                                  <p:childTnLst>
                                    <p:set>
                                      <p:cBhvr>
                                        <p:cTn id="20" dur="1" fill="hold">
                                          <p:stCondLst>
                                            <p:cond delay="0"/>
                                          </p:stCondLst>
                                        </p:cTn>
                                        <p:tgtEl>
                                          <p:spTgt spid="7173">
                                            <p:txEl>
                                              <p:pRg st="3" end="3"/>
                                            </p:txEl>
                                          </p:spTgt>
                                        </p:tgtEl>
                                        <p:attrNameLst>
                                          <p:attrName>style.visibility</p:attrName>
                                        </p:attrNameLst>
                                      </p:cBhvr>
                                      <p:to>
                                        <p:strVal val="visible"/>
                                      </p:to>
                                    </p:set>
                                    <p:animEffect transition="in" filter="fade">
                                      <p:cBhvr>
                                        <p:cTn id="21" dur="1000"/>
                                        <p:tgtEl>
                                          <p:spTgt spid="7173">
                                            <p:txEl>
                                              <p:pRg st="3" end="3"/>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6" name="Rectangle 3"/>
          <p:cNvSpPr>
            <a:spLocks noGrp="1" noChangeArrowheads="1"/>
          </p:cNvSpPr>
          <p:nvPr>
            <p:ph type="title"/>
          </p:nvPr>
        </p:nvSpPr>
        <p:spPr>
          <a:xfrm>
            <a:off x="3053507" y="822499"/>
            <a:ext cx="11704637" cy="1317998"/>
          </a:xfrm>
        </p:spPr>
        <p:txBody>
          <a:bodyPr vert="horz" lIns="126428" tIns="72245" rIns="126428" bIns="72245" rtlCol="0" anchor="ctr">
            <a:noAutofit/>
          </a:bodyPr>
          <a:lstStyle/>
          <a:p>
            <a:pPr defTabSz="1300097"/>
            <a:r>
              <a:rPr lang="en-US" sz="3800">
                <a:sym typeface="Arial" pitchFamily="34" charset="0"/>
              </a:rPr>
              <a:t>Why NMTM?</a:t>
            </a:r>
            <a:endParaRPr lang="en-US"/>
          </a:p>
        </p:txBody>
      </p:sp>
      <p:sp>
        <p:nvSpPr>
          <p:cNvPr id="8197" name="Rectangle 4"/>
          <p:cNvSpPr>
            <a:spLocks noGrp="1" noChangeArrowheads="1"/>
          </p:cNvSpPr>
          <p:nvPr>
            <p:ph idx="1"/>
          </p:nvPr>
        </p:nvSpPr>
        <p:spPr>
          <a:xfrm>
            <a:off x="2261419" y="2212504"/>
            <a:ext cx="14113568" cy="7344816"/>
          </a:xfrm>
        </p:spPr>
        <p:txBody>
          <a:bodyPr vert="horz" lIns="126428" tIns="72245" rIns="126428" bIns="72245" rtlCol="0" anchor="t">
            <a:normAutofit/>
          </a:bodyPr>
          <a:lstStyle/>
          <a:p>
            <a:pPr marL="0" indent="0" eaLnBrk="1">
              <a:lnSpc>
                <a:spcPct val="150000"/>
              </a:lnSpc>
              <a:buNone/>
            </a:pPr>
            <a:r>
              <a:rPr lang="en-US" sz="3200" dirty="0">
                <a:effectLst>
                  <a:outerShdw blurRad="38100" dist="38100" dir="2700000" algn="tl">
                    <a:srgbClr val="000000">
                      <a:alpha val="43137"/>
                    </a:srgbClr>
                  </a:outerShdw>
                </a:effectLst>
              </a:rPr>
              <a:t>Residual paralysis may lead to severe complications for the patient. </a:t>
            </a:r>
          </a:p>
          <a:p>
            <a:pPr lvl="1">
              <a:lnSpc>
                <a:spcPct val="150000"/>
              </a:lnSpc>
              <a:buFont typeface="Wingdings" panose="05000000000000000000" pitchFamily="2" charset="2"/>
              <a:buChar char="Ø"/>
            </a:pPr>
            <a:r>
              <a:rPr lang="de-DE" sz="2400" dirty="0">
                <a:effectLst>
                  <a:outerShdw blurRad="38100" dist="38100" dir="2700000" algn="tl">
                    <a:srgbClr val="000000">
                      <a:alpha val="43137"/>
                    </a:srgbClr>
                  </a:outerShdw>
                </a:effectLst>
              </a:rPr>
              <a:t>pharyngeal dysfunction</a:t>
            </a:r>
          </a:p>
          <a:p>
            <a:pPr lvl="1">
              <a:lnSpc>
                <a:spcPct val="150000"/>
              </a:lnSpc>
              <a:buFont typeface="Wingdings" panose="05000000000000000000" pitchFamily="2" charset="2"/>
              <a:buChar char="Ø"/>
            </a:pPr>
            <a:r>
              <a:rPr lang="en-US" sz="2400" dirty="0">
                <a:effectLst>
                  <a:outerShdw blurRad="38100" dist="38100" dir="2700000" algn="tl">
                    <a:srgbClr val="000000">
                      <a:alpha val="43137"/>
                    </a:srgbClr>
                  </a:outerShdw>
                </a:effectLst>
              </a:rPr>
              <a:t>increased risk for aspiration and pneumonia</a:t>
            </a:r>
          </a:p>
          <a:p>
            <a:pPr lvl="1">
              <a:lnSpc>
                <a:spcPct val="150000"/>
              </a:lnSpc>
              <a:buFont typeface="Wingdings" panose="05000000000000000000" pitchFamily="2" charset="2"/>
              <a:buChar char="Ø"/>
            </a:pPr>
            <a:r>
              <a:rPr lang="en-US" sz="2400" dirty="0">
                <a:effectLst>
                  <a:outerShdw blurRad="38100" dist="38100" dir="2700000" algn="tl">
                    <a:srgbClr val="000000">
                      <a:alpha val="43137"/>
                    </a:srgbClr>
                  </a:outerShdw>
                </a:effectLst>
              </a:rPr>
              <a:t>Acute respiratory events</a:t>
            </a:r>
          </a:p>
          <a:p>
            <a:pPr lvl="1">
              <a:lnSpc>
                <a:spcPct val="150000"/>
              </a:lnSpc>
              <a:buFont typeface="Wingdings" panose="05000000000000000000" pitchFamily="2" charset="2"/>
              <a:buChar char="Ø"/>
            </a:pPr>
            <a:r>
              <a:rPr lang="en-US" sz="2400" dirty="0">
                <a:effectLst>
                  <a:outerShdw blurRad="38100" dist="38100" dir="2700000" algn="tl">
                    <a:srgbClr val="000000">
                      <a:alpha val="43137"/>
                    </a:srgbClr>
                  </a:outerShdw>
                </a:effectLst>
              </a:rPr>
              <a:t>Residual paralysis increases patient’s discomfort in general. </a:t>
            </a:r>
          </a:p>
          <a:p>
            <a:pPr marL="650229" lvl="1" indent="0">
              <a:lnSpc>
                <a:spcPct val="150000"/>
              </a:lnSpc>
              <a:buNone/>
            </a:pPr>
            <a:endParaRPr lang="en-US" sz="2400" dirty="0">
              <a:effectLst>
                <a:outerShdw blurRad="38100" dist="38100" dir="2700000" algn="tl">
                  <a:srgbClr val="000000">
                    <a:alpha val="43137"/>
                  </a:srgbClr>
                </a:outerShdw>
              </a:effectLst>
            </a:endParaRPr>
          </a:p>
          <a:p>
            <a:pPr marL="81278" indent="0">
              <a:lnSpc>
                <a:spcPct val="150000"/>
              </a:lnSpc>
              <a:buNone/>
            </a:pPr>
            <a:r>
              <a:rPr lang="en-US" sz="2800" dirty="0">
                <a:effectLst>
                  <a:outerShdw blurRad="38100" dist="38100" dir="2700000" algn="tl">
                    <a:srgbClr val="000000">
                      <a:alpha val="43137"/>
                    </a:srgbClr>
                  </a:outerShdw>
                </a:effectLst>
              </a:rPr>
              <a:t>NMT Monitoring is used to determine the level of neuro muscular blockade.</a:t>
            </a:r>
          </a:p>
          <a:p>
            <a:pPr>
              <a:lnSpc>
                <a:spcPct val="150000"/>
              </a:lnSpc>
              <a:buFont typeface="Symbol" pitchFamily="18" charset="2"/>
              <a:buChar char="-"/>
            </a:pPr>
            <a:r>
              <a:rPr lang="en-US" sz="2400" dirty="0"/>
              <a:t>Save tracheal extubation only if TOF Ratio &gt;0.9 (90%)</a:t>
            </a:r>
          </a:p>
          <a:p>
            <a:pPr eaLnBrk="1">
              <a:lnSpc>
                <a:spcPct val="150000"/>
              </a:lnSpc>
              <a:buFont typeface="Symbol" pitchFamily="18" charset="2"/>
              <a:buChar char="-"/>
            </a:pPr>
            <a:r>
              <a:rPr lang="en-US" sz="2400" dirty="0"/>
              <a:t>Effective management of NMBA administration</a:t>
            </a:r>
          </a:p>
          <a:p>
            <a:pPr lvl="3" eaLnBrk="1">
              <a:lnSpc>
                <a:spcPct val="150000"/>
              </a:lnSpc>
              <a:buFont typeface="Symbol" pitchFamily="18" charset="2"/>
              <a:buChar char="-"/>
            </a:pPr>
            <a:r>
              <a:rPr lang="en-US" sz="2400" dirty="0"/>
              <a:t>Economic reason for NMTM</a:t>
            </a:r>
          </a:p>
          <a:p>
            <a:pPr lvl="3" eaLnBrk="1">
              <a:lnSpc>
                <a:spcPct val="150000"/>
              </a:lnSpc>
              <a:buFont typeface="Symbol" pitchFamily="18" charset="2"/>
              <a:buChar char="-"/>
            </a:pPr>
            <a:r>
              <a:rPr lang="en-US" sz="2400" dirty="0"/>
              <a:t>Maintain muscle relaxation to ensure proper surgical condition </a:t>
            </a:r>
            <a:endParaRPr lang="en-US" sz="1600" dirty="0"/>
          </a:p>
        </p:txBody>
      </p:sp>
    </p:spTree>
  </p:cSld>
  <p:clrMapOvr>
    <a:masterClrMapping/>
  </p:clrMapOvr>
  <p:transition>
    <p:fade/>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8197">
                                            <p:txEl>
                                              <p:pRg st="0" end="0"/>
                                            </p:txEl>
                                          </p:spTgt>
                                        </p:tgtEl>
                                        <p:attrNameLst>
                                          <p:attrName>style.visibility</p:attrName>
                                        </p:attrNameLst>
                                      </p:cBhvr>
                                      <p:to>
                                        <p:strVal val="visible"/>
                                      </p:to>
                                    </p:set>
                                    <p:animEffect transition="in" filter="fade">
                                      <p:cBhvr>
                                        <p:cTn id="7" dur="1000"/>
                                        <p:tgtEl>
                                          <p:spTgt spid="8197">
                                            <p:txEl>
                                              <p:pRg st="0" end="0"/>
                                            </p:txEl>
                                          </p:spTgt>
                                        </p:tgtEl>
                                      </p:cBhvr>
                                    </p:animEffect>
                                  </p:childTnLst>
                                </p:cTn>
                              </p:par>
                            </p:childTnLst>
                          </p:cTn>
                        </p:par>
                        <p:par>
                          <p:cTn id="8" fill="hold">
                            <p:stCondLst>
                              <p:cond delay="1000"/>
                            </p:stCondLst>
                            <p:childTnLst>
                              <p:par>
                                <p:cTn id="9" presetID="10" presetClass="entr" presetSubtype="0" fill="hold" nodeType="afterEffect">
                                  <p:stCondLst>
                                    <p:cond delay="1000"/>
                                  </p:stCondLst>
                                  <p:childTnLst>
                                    <p:set>
                                      <p:cBhvr>
                                        <p:cTn id="10" dur="1" fill="hold">
                                          <p:stCondLst>
                                            <p:cond delay="0"/>
                                          </p:stCondLst>
                                        </p:cTn>
                                        <p:tgtEl>
                                          <p:spTgt spid="8197">
                                            <p:txEl>
                                              <p:pRg st="1" end="1"/>
                                            </p:txEl>
                                          </p:spTgt>
                                        </p:tgtEl>
                                        <p:attrNameLst>
                                          <p:attrName>style.visibility</p:attrName>
                                        </p:attrNameLst>
                                      </p:cBhvr>
                                      <p:to>
                                        <p:strVal val="visible"/>
                                      </p:to>
                                    </p:set>
                                    <p:animEffect transition="in" filter="fade">
                                      <p:cBhvr>
                                        <p:cTn id="11" dur="1000"/>
                                        <p:tgtEl>
                                          <p:spTgt spid="8197">
                                            <p:txEl>
                                              <p:pRg st="1" end="1"/>
                                            </p:txEl>
                                          </p:spTgt>
                                        </p:tgtEl>
                                      </p:cBhvr>
                                    </p:animEffect>
                                  </p:childTnLst>
                                </p:cTn>
                              </p:par>
                            </p:childTnLst>
                          </p:cTn>
                        </p:par>
                        <p:par>
                          <p:cTn id="12" fill="hold">
                            <p:stCondLst>
                              <p:cond delay="3000"/>
                            </p:stCondLst>
                            <p:childTnLst>
                              <p:par>
                                <p:cTn id="13" presetID="10" presetClass="entr" presetSubtype="0" fill="hold" nodeType="afterEffect">
                                  <p:stCondLst>
                                    <p:cond delay="1000"/>
                                  </p:stCondLst>
                                  <p:childTnLst>
                                    <p:set>
                                      <p:cBhvr>
                                        <p:cTn id="14" dur="1" fill="hold">
                                          <p:stCondLst>
                                            <p:cond delay="0"/>
                                          </p:stCondLst>
                                        </p:cTn>
                                        <p:tgtEl>
                                          <p:spTgt spid="8197">
                                            <p:txEl>
                                              <p:pRg st="2" end="2"/>
                                            </p:txEl>
                                          </p:spTgt>
                                        </p:tgtEl>
                                        <p:attrNameLst>
                                          <p:attrName>style.visibility</p:attrName>
                                        </p:attrNameLst>
                                      </p:cBhvr>
                                      <p:to>
                                        <p:strVal val="visible"/>
                                      </p:to>
                                    </p:set>
                                    <p:animEffect transition="in" filter="fade">
                                      <p:cBhvr>
                                        <p:cTn id="15" dur="1000"/>
                                        <p:tgtEl>
                                          <p:spTgt spid="8197">
                                            <p:txEl>
                                              <p:pRg st="2" end="2"/>
                                            </p:txEl>
                                          </p:spTgt>
                                        </p:tgtEl>
                                      </p:cBhvr>
                                    </p:animEffect>
                                  </p:childTnLst>
                                </p:cTn>
                              </p:par>
                            </p:childTnLst>
                          </p:cTn>
                        </p:par>
                        <p:par>
                          <p:cTn id="16" fill="hold">
                            <p:stCondLst>
                              <p:cond delay="5000"/>
                            </p:stCondLst>
                            <p:childTnLst>
                              <p:par>
                                <p:cTn id="17" presetID="10" presetClass="entr" presetSubtype="0" fill="hold" nodeType="afterEffect">
                                  <p:stCondLst>
                                    <p:cond delay="1000"/>
                                  </p:stCondLst>
                                  <p:childTnLst>
                                    <p:set>
                                      <p:cBhvr>
                                        <p:cTn id="18" dur="1" fill="hold">
                                          <p:stCondLst>
                                            <p:cond delay="0"/>
                                          </p:stCondLst>
                                        </p:cTn>
                                        <p:tgtEl>
                                          <p:spTgt spid="8197">
                                            <p:txEl>
                                              <p:pRg st="3" end="3"/>
                                            </p:txEl>
                                          </p:spTgt>
                                        </p:tgtEl>
                                        <p:attrNameLst>
                                          <p:attrName>style.visibility</p:attrName>
                                        </p:attrNameLst>
                                      </p:cBhvr>
                                      <p:to>
                                        <p:strVal val="visible"/>
                                      </p:to>
                                    </p:set>
                                    <p:animEffect transition="in" filter="fade">
                                      <p:cBhvr>
                                        <p:cTn id="19" dur="1000"/>
                                        <p:tgtEl>
                                          <p:spTgt spid="8197">
                                            <p:txEl>
                                              <p:pRg st="3" end="3"/>
                                            </p:txEl>
                                          </p:spTgt>
                                        </p:tgtEl>
                                      </p:cBhvr>
                                    </p:animEffect>
                                  </p:childTnLst>
                                </p:cTn>
                              </p:par>
                            </p:childTnLst>
                          </p:cTn>
                        </p:par>
                        <p:par>
                          <p:cTn id="20" fill="hold">
                            <p:stCondLst>
                              <p:cond delay="7000"/>
                            </p:stCondLst>
                            <p:childTnLst>
                              <p:par>
                                <p:cTn id="21" presetID="10" presetClass="entr" presetSubtype="0" fill="hold" nodeType="afterEffect">
                                  <p:stCondLst>
                                    <p:cond delay="1000"/>
                                  </p:stCondLst>
                                  <p:childTnLst>
                                    <p:set>
                                      <p:cBhvr>
                                        <p:cTn id="22" dur="1" fill="hold">
                                          <p:stCondLst>
                                            <p:cond delay="0"/>
                                          </p:stCondLst>
                                        </p:cTn>
                                        <p:tgtEl>
                                          <p:spTgt spid="8197">
                                            <p:txEl>
                                              <p:pRg st="4" end="4"/>
                                            </p:txEl>
                                          </p:spTgt>
                                        </p:tgtEl>
                                        <p:attrNameLst>
                                          <p:attrName>style.visibility</p:attrName>
                                        </p:attrNameLst>
                                      </p:cBhvr>
                                      <p:to>
                                        <p:strVal val="visible"/>
                                      </p:to>
                                    </p:set>
                                    <p:animEffect transition="in" filter="fade">
                                      <p:cBhvr>
                                        <p:cTn id="23" dur="1000"/>
                                        <p:tgtEl>
                                          <p:spTgt spid="8197">
                                            <p:txEl>
                                              <p:pRg st="4" end="4"/>
                                            </p:txEl>
                                          </p:spTgt>
                                        </p:tgtEl>
                                      </p:cBhvr>
                                    </p:animEffect>
                                  </p:childTnLst>
                                </p:cTn>
                              </p:par>
                            </p:childTnLst>
                          </p:cTn>
                        </p:par>
                      </p:childTnLst>
                    </p:cTn>
                  </p:par>
                  <p:par>
                    <p:cTn id="24" fill="hold">
                      <p:stCondLst>
                        <p:cond delay="indefinite"/>
                      </p:stCondLst>
                      <p:childTnLst>
                        <p:par>
                          <p:cTn id="25" fill="hold">
                            <p:stCondLst>
                              <p:cond delay="0"/>
                            </p:stCondLst>
                            <p:childTnLst>
                              <p:par>
                                <p:cTn id="26" presetID="10" presetClass="entr" presetSubtype="0" fill="hold" nodeType="clickEffect">
                                  <p:stCondLst>
                                    <p:cond delay="0"/>
                                  </p:stCondLst>
                                  <p:childTnLst>
                                    <p:set>
                                      <p:cBhvr>
                                        <p:cTn id="27" dur="1" fill="hold">
                                          <p:stCondLst>
                                            <p:cond delay="0"/>
                                          </p:stCondLst>
                                        </p:cTn>
                                        <p:tgtEl>
                                          <p:spTgt spid="8197">
                                            <p:txEl>
                                              <p:pRg st="6" end="6"/>
                                            </p:txEl>
                                          </p:spTgt>
                                        </p:tgtEl>
                                        <p:attrNameLst>
                                          <p:attrName>style.visibility</p:attrName>
                                        </p:attrNameLst>
                                      </p:cBhvr>
                                      <p:to>
                                        <p:strVal val="visible"/>
                                      </p:to>
                                    </p:set>
                                    <p:animEffect transition="in" filter="fade">
                                      <p:cBhvr>
                                        <p:cTn id="28" dur="1000"/>
                                        <p:tgtEl>
                                          <p:spTgt spid="8197">
                                            <p:txEl>
                                              <p:pRg st="6" end="6"/>
                                            </p:txEl>
                                          </p:spTgt>
                                        </p:tgtEl>
                                      </p:cBhvr>
                                    </p:animEffect>
                                  </p:childTnLst>
                                </p:cTn>
                              </p:par>
                            </p:childTnLst>
                          </p:cTn>
                        </p:par>
                      </p:childTnLst>
                    </p:cTn>
                  </p:par>
                  <p:par>
                    <p:cTn id="29" fill="hold">
                      <p:stCondLst>
                        <p:cond delay="indefinite"/>
                      </p:stCondLst>
                      <p:childTnLst>
                        <p:par>
                          <p:cTn id="30" fill="hold">
                            <p:stCondLst>
                              <p:cond delay="0"/>
                            </p:stCondLst>
                            <p:childTnLst>
                              <p:par>
                                <p:cTn id="31" presetID="10" presetClass="entr" presetSubtype="0" fill="hold" nodeType="clickEffect">
                                  <p:stCondLst>
                                    <p:cond delay="0"/>
                                  </p:stCondLst>
                                  <p:childTnLst>
                                    <p:set>
                                      <p:cBhvr>
                                        <p:cTn id="32" dur="1" fill="hold">
                                          <p:stCondLst>
                                            <p:cond delay="0"/>
                                          </p:stCondLst>
                                        </p:cTn>
                                        <p:tgtEl>
                                          <p:spTgt spid="8197">
                                            <p:txEl>
                                              <p:pRg st="7" end="7"/>
                                            </p:txEl>
                                          </p:spTgt>
                                        </p:tgtEl>
                                        <p:attrNameLst>
                                          <p:attrName>style.visibility</p:attrName>
                                        </p:attrNameLst>
                                      </p:cBhvr>
                                      <p:to>
                                        <p:strVal val="visible"/>
                                      </p:to>
                                    </p:set>
                                    <p:animEffect transition="in" filter="fade">
                                      <p:cBhvr>
                                        <p:cTn id="33" dur="1000"/>
                                        <p:tgtEl>
                                          <p:spTgt spid="8197">
                                            <p:txEl>
                                              <p:pRg st="7" end="7"/>
                                            </p:txEl>
                                          </p:spTgt>
                                        </p:tgtEl>
                                      </p:cBhvr>
                                    </p:animEffect>
                                  </p:childTnLst>
                                </p:cTn>
                              </p:par>
                            </p:childTnLst>
                          </p:cTn>
                        </p:par>
                      </p:childTnLst>
                    </p:cTn>
                  </p:par>
                  <p:par>
                    <p:cTn id="34" fill="hold">
                      <p:stCondLst>
                        <p:cond delay="indefinite"/>
                      </p:stCondLst>
                      <p:childTnLst>
                        <p:par>
                          <p:cTn id="35" fill="hold">
                            <p:stCondLst>
                              <p:cond delay="0"/>
                            </p:stCondLst>
                            <p:childTnLst>
                              <p:par>
                                <p:cTn id="36" presetID="10" presetClass="entr" presetSubtype="0" fill="hold" nodeType="clickEffect">
                                  <p:stCondLst>
                                    <p:cond delay="0"/>
                                  </p:stCondLst>
                                  <p:childTnLst>
                                    <p:set>
                                      <p:cBhvr>
                                        <p:cTn id="37" dur="1" fill="hold">
                                          <p:stCondLst>
                                            <p:cond delay="0"/>
                                          </p:stCondLst>
                                        </p:cTn>
                                        <p:tgtEl>
                                          <p:spTgt spid="8197">
                                            <p:txEl>
                                              <p:pRg st="8" end="8"/>
                                            </p:txEl>
                                          </p:spTgt>
                                        </p:tgtEl>
                                        <p:attrNameLst>
                                          <p:attrName>style.visibility</p:attrName>
                                        </p:attrNameLst>
                                      </p:cBhvr>
                                      <p:to>
                                        <p:strVal val="visible"/>
                                      </p:to>
                                    </p:set>
                                    <p:animEffect transition="in" filter="fade">
                                      <p:cBhvr>
                                        <p:cTn id="38" dur="1000"/>
                                        <p:tgtEl>
                                          <p:spTgt spid="8197">
                                            <p:txEl>
                                              <p:pRg st="8" end="8"/>
                                            </p:txEl>
                                          </p:spTgt>
                                        </p:tgtEl>
                                      </p:cBhvr>
                                    </p:animEffect>
                                  </p:childTnLst>
                                </p:cTn>
                              </p:par>
                            </p:childTnLst>
                          </p:cTn>
                        </p:par>
                        <p:par>
                          <p:cTn id="39" fill="hold">
                            <p:stCondLst>
                              <p:cond delay="1000"/>
                            </p:stCondLst>
                            <p:childTnLst>
                              <p:par>
                                <p:cTn id="40" presetID="10" presetClass="entr" presetSubtype="0" fill="hold" nodeType="afterEffect">
                                  <p:stCondLst>
                                    <p:cond delay="500"/>
                                  </p:stCondLst>
                                  <p:childTnLst>
                                    <p:set>
                                      <p:cBhvr>
                                        <p:cTn id="41" dur="1" fill="hold">
                                          <p:stCondLst>
                                            <p:cond delay="0"/>
                                          </p:stCondLst>
                                        </p:cTn>
                                        <p:tgtEl>
                                          <p:spTgt spid="8197">
                                            <p:txEl>
                                              <p:pRg st="9" end="9"/>
                                            </p:txEl>
                                          </p:spTgt>
                                        </p:tgtEl>
                                        <p:attrNameLst>
                                          <p:attrName>style.visibility</p:attrName>
                                        </p:attrNameLst>
                                      </p:cBhvr>
                                      <p:to>
                                        <p:strVal val="visible"/>
                                      </p:to>
                                    </p:set>
                                    <p:animEffect transition="in" filter="fade">
                                      <p:cBhvr>
                                        <p:cTn id="42" dur="1000"/>
                                        <p:tgtEl>
                                          <p:spTgt spid="8197">
                                            <p:txEl>
                                              <p:pRg st="9" end="9"/>
                                            </p:txEl>
                                          </p:spTgt>
                                        </p:tgtEl>
                                      </p:cBhvr>
                                    </p:animEffect>
                                  </p:childTnLst>
                                </p:cTn>
                              </p:par>
                            </p:childTnLst>
                          </p:cTn>
                        </p:par>
                        <p:par>
                          <p:cTn id="43" fill="hold">
                            <p:stCondLst>
                              <p:cond delay="2500"/>
                            </p:stCondLst>
                            <p:childTnLst>
                              <p:par>
                                <p:cTn id="44" presetID="10" presetClass="entr" presetSubtype="0" fill="hold" nodeType="afterEffect">
                                  <p:stCondLst>
                                    <p:cond delay="500"/>
                                  </p:stCondLst>
                                  <p:childTnLst>
                                    <p:set>
                                      <p:cBhvr>
                                        <p:cTn id="45" dur="1" fill="hold">
                                          <p:stCondLst>
                                            <p:cond delay="0"/>
                                          </p:stCondLst>
                                        </p:cTn>
                                        <p:tgtEl>
                                          <p:spTgt spid="8197">
                                            <p:txEl>
                                              <p:pRg st="10" end="10"/>
                                            </p:txEl>
                                          </p:spTgt>
                                        </p:tgtEl>
                                        <p:attrNameLst>
                                          <p:attrName>style.visibility</p:attrName>
                                        </p:attrNameLst>
                                      </p:cBhvr>
                                      <p:to>
                                        <p:strVal val="visible"/>
                                      </p:to>
                                    </p:set>
                                    <p:animEffect transition="in" filter="fade">
                                      <p:cBhvr>
                                        <p:cTn id="46" dur="1000"/>
                                        <p:tgtEl>
                                          <p:spTgt spid="8197">
                                            <p:txEl>
                                              <p:pRg st="10" end="1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8B6EF70B-0326-4741-9500-D0EE8A01888C}"/>
              </a:ext>
            </a:extLst>
          </p:cNvPr>
          <p:cNvSpPr>
            <a:spLocks noGrp="1"/>
          </p:cNvSpPr>
          <p:nvPr>
            <p:ph type="title"/>
          </p:nvPr>
        </p:nvSpPr>
        <p:spPr/>
        <p:txBody>
          <a:bodyPr/>
          <a:lstStyle/>
          <a:p>
            <a:r>
              <a:rPr lang="en-US" dirty="0"/>
              <a:t>Methods</a:t>
            </a:r>
          </a:p>
        </p:txBody>
      </p:sp>
      <p:sp>
        <p:nvSpPr>
          <p:cNvPr id="9220" name="Rectangle 3"/>
          <p:cNvSpPr>
            <a:spLocks noGrp="1" noChangeArrowheads="1"/>
          </p:cNvSpPr>
          <p:nvPr>
            <p:ph idx="1"/>
          </p:nvPr>
        </p:nvSpPr>
        <p:spPr>
          <a:xfrm>
            <a:off x="3485555" y="3652664"/>
            <a:ext cx="11593288" cy="4176465"/>
          </a:xfrm>
        </p:spPr>
        <p:txBody>
          <a:bodyPr vert="horz" lIns="126428" tIns="72245" rIns="126428" bIns="72245" rtlCol="0" anchor="t">
            <a:normAutofit/>
          </a:bodyPr>
          <a:lstStyle/>
          <a:p>
            <a:pPr eaLnBrk="1">
              <a:lnSpc>
                <a:spcPct val="200000"/>
              </a:lnSpc>
              <a:buFont typeface="Symbol" pitchFamily="18" charset="2"/>
              <a:buChar char="-"/>
            </a:pPr>
            <a:r>
              <a:rPr lang="en-US" dirty="0"/>
              <a:t>Electromyography - EMG</a:t>
            </a:r>
          </a:p>
          <a:p>
            <a:pPr eaLnBrk="1">
              <a:lnSpc>
                <a:spcPct val="200000"/>
              </a:lnSpc>
              <a:buFont typeface="Symbol" pitchFamily="18" charset="2"/>
              <a:buChar char="-"/>
            </a:pPr>
            <a:r>
              <a:rPr lang="en-US" dirty="0"/>
              <a:t>Mechanomyography (Clinical reference) – MMG</a:t>
            </a:r>
          </a:p>
          <a:p>
            <a:pPr eaLnBrk="1">
              <a:lnSpc>
                <a:spcPct val="200000"/>
              </a:lnSpc>
              <a:buFont typeface="Symbol" pitchFamily="18" charset="2"/>
              <a:buChar char="-"/>
            </a:pPr>
            <a:r>
              <a:rPr lang="en-US" dirty="0"/>
              <a:t>Acceleromyography (Clinical practicability) - AMG</a:t>
            </a:r>
          </a:p>
        </p:txBody>
      </p:sp>
    </p:spTree>
  </p:cSld>
  <p:clrMapOvr>
    <a:masterClrMapping/>
  </p:clrMapOvr>
  <p:transition>
    <p:fade/>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9220">
                                            <p:txEl>
                                              <p:pRg st="0" end="0"/>
                                            </p:txEl>
                                          </p:spTgt>
                                        </p:tgtEl>
                                        <p:attrNameLst>
                                          <p:attrName>style.visibility</p:attrName>
                                        </p:attrNameLst>
                                      </p:cBhvr>
                                      <p:to>
                                        <p:strVal val="visible"/>
                                      </p:to>
                                    </p:set>
                                    <p:animEffect transition="in" filter="fade">
                                      <p:cBhvr>
                                        <p:cTn id="7" dur="1000"/>
                                        <p:tgtEl>
                                          <p:spTgt spid="9220">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nodeType="clickEffect">
                                  <p:stCondLst>
                                    <p:cond delay="0"/>
                                  </p:stCondLst>
                                  <p:childTnLst>
                                    <p:set>
                                      <p:cBhvr>
                                        <p:cTn id="11" dur="1" fill="hold">
                                          <p:stCondLst>
                                            <p:cond delay="0"/>
                                          </p:stCondLst>
                                        </p:cTn>
                                        <p:tgtEl>
                                          <p:spTgt spid="9220">
                                            <p:txEl>
                                              <p:pRg st="1" end="1"/>
                                            </p:txEl>
                                          </p:spTgt>
                                        </p:tgtEl>
                                        <p:attrNameLst>
                                          <p:attrName>style.visibility</p:attrName>
                                        </p:attrNameLst>
                                      </p:cBhvr>
                                      <p:to>
                                        <p:strVal val="visible"/>
                                      </p:to>
                                    </p:set>
                                    <p:animEffect transition="in" filter="fade">
                                      <p:cBhvr>
                                        <p:cTn id="12" dur="1000"/>
                                        <p:tgtEl>
                                          <p:spTgt spid="9220">
                                            <p:txEl>
                                              <p:pRg st="1" end="1"/>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nodeType="clickEffect">
                                  <p:stCondLst>
                                    <p:cond delay="0"/>
                                  </p:stCondLst>
                                  <p:childTnLst>
                                    <p:set>
                                      <p:cBhvr>
                                        <p:cTn id="16" dur="1" fill="hold">
                                          <p:stCondLst>
                                            <p:cond delay="0"/>
                                          </p:stCondLst>
                                        </p:cTn>
                                        <p:tgtEl>
                                          <p:spTgt spid="9220">
                                            <p:txEl>
                                              <p:pRg st="2" end="2"/>
                                            </p:txEl>
                                          </p:spTgt>
                                        </p:tgtEl>
                                        <p:attrNameLst>
                                          <p:attrName>style.visibility</p:attrName>
                                        </p:attrNameLst>
                                      </p:cBhvr>
                                      <p:to>
                                        <p:strVal val="visible"/>
                                      </p:to>
                                    </p:set>
                                    <p:animEffect transition="in" filter="fade">
                                      <p:cBhvr>
                                        <p:cTn id="17" dur="1000"/>
                                        <p:tgtEl>
                                          <p:spTgt spid="9220">
                                            <p:txEl>
                                              <p:pRg st="2" end="2"/>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244" name="Rectangle 3"/>
          <p:cNvSpPr>
            <a:spLocks noGrp="1" noChangeArrowheads="1"/>
          </p:cNvSpPr>
          <p:nvPr>
            <p:ph type="title"/>
          </p:nvPr>
        </p:nvSpPr>
        <p:spPr>
          <a:xfrm>
            <a:off x="3328715" y="822498"/>
            <a:ext cx="11704637" cy="1252042"/>
          </a:xfrm>
        </p:spPr>
        <p:txBody>
          <a:bodyPr vert="horz" lIns="126428" tIns="72245" rIns="126428" bIns="72245" rtlCol="0" anchor="ctr">
            <a:noAutofit/>
          </a:bodyPr>
          <a:lstStyle/>
          <a:p>
            <a:pPr defTabSz="830221"/>
            <a:r>
              <a:rPr lang="en-US" sz="3400"/>
              <a:t>NMT Monitoring in clinical practice</a:t>
            </a:r>
            <a:endParaRPr lang="en-US"/>
          </a:p>
        </p:txBody>
      </p:sp>
      <p:sp>
        <p:nvSpPr>
          <p:cNvPr id="10245" name="Rectangle 4"/>
          <p:cNvSpPr>
            <a:spLocks noGrp="1" noChangeArrowheads="1"/>
          </p:cNvSpPr>
          <p:nvPr>
            <p:ph idx="1"/>
          </p:nvPr>
        </p:nvSpPr>
        <p:spPr>
          <a:xfrm>
            <a:off x="3341540" y="2428528"/>
            <a:ext cx="13321479" cy="6840759"/>
          </a:xfrm>
        </p:spPr>
        <p:txBody>
          <a:bodyPr vert="horz" lIns="126428" tIns="72245" rIns="126428" bIns="72245" rtlCol="0" anchor="t">
            <a:normAutofit/>
          </a:bodyPr>
          <a:lstStyle/>
          <a:p>
            <a:pPr eaLnBrk="1">
              <a:lnSpc>
                <a:spcPct val="150000"/>
              </a:lnSpc>
              <a:buFont typeface="Symbol" pitchFamily="18" charset="2"/>
              <a:buChar char="-"/>
            </a:pPr>
            <a:r>
              <a:rPr lang="en-US" sz="3200" dirty="0"/>
              <a:t>TOF (Train Of Four) as reference for muscular paralysis and recovery condition of the patient</a:t>
            </a:r>
          </a:p>
          <a:p>
            <a:pPr eaLnBrk="1">
              <a:lnSpc>
                <a:spcPct val="150000"/>
              </a:lnSpc>
              <a:buFont typeface="Symbol" pitchFamily="18" charset="2"/>
              <a:buChar char="-"/>
            </a:pPr>
            <a:endParaRPr lang="en-US" sz="3200" dirty="0"/>
          </a:p>
          <a:p>
            <a:pPr eaLnBrk="1">
              <a:lnSpc>
                <a:spcPct val="150000"/>
              </a:lnSpc>
              <a:buFont typeface="Symbol" pitchFamily="18" charset="2"/>
              <a:buChar char="-"/>
            </a:pPr>
            <a:r>
              <a:rPr lang="en-US" sz="3200" dirty="0"/>
              <a:t>PTC (Post Tetanic Count) for monitoring of deep muscular blockade</a:t>
            </a:r>
          </a:p>
          <a:p>
            <a:pPr marL="0" indent="0" eaLnBrk="1">
              <a:lnSpc>
                <a:spcPct val="150000"/>
              </a:lnSpc>
              <a:buNone/>
            </a:pPr>
            <a:endParaRPr lang="en-US" sz="3200" dirty="0"/>
          </a:p>
          <a:p>
            <a:pPr eaLnBrk="1">
              <a:lnSpc>
                <a:spcPct val="150000"/>
              </a:lnSpc>
              <a:buFont typeface="Symbol" pitchFamily="18" charset="2"/>
              <a:buChar char="-"/>
            </a:pPr>
            <a:r>
              <a:rPr lang="en-US" sz="3200" dirty="0"/>
              <a:t>Subjective neuromuscular monitoring with peripheral nerve stimulator (Subjective!! Based on personal perception)</a:t>
            </a:r>
          </a:p>
        </p:txBody>
      </p:sp>
    </p:spTree>
  </p:cSld>
  <p:clrMapOvr>
    <a:masterClrMapping/>
  </p:clrMapOvr>
  <p:transition>
    <p:fade/>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10245">
                                            <p:txEl>
                                              <p:pRg st="0" end="0"/>
                                            </p:txEl>
                                          </p:spTgt>
                                        </p:tgtEl>
                                        <p:attrNameLst>
                                          <p:attrName>style.visibility</p:attrName>
                                        </p:attrNameLst>
                                      </p:cBhvr>
                                      <p:to>
                                        <p:strVal val="visible"/>
                                      </p:to>
                                    </p:set>
                                    <p:animEffect transition="in" filter="fade">
                                      <p:cBhvr>
                                        <p:cTn id="7" dur="1000"/>
                                        <p:tgtEl>
                                          <p:spTgt spid="10245">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nodeType="clickEffect">
                                  <p:stCondLst>
                                    <p:cond delay="0"/>
                                  </p:stCondLst>
                                  <p:childTnLst>
                                    <p:set>
                                      <p:cBhvr>
                                        <p:cTn id="11" dur="1" fill="hold">
                                          <p:stCondLst>
                                            <p:cond delay="0"/>
                                          </p:stCondLst>
                                        </p:cTn>
                                        <p:tgtEl>
                                          <p:spTgt spid="10245">
                                            <p:txEl>
                                              <p:pRg st="2" end="2"/>
                                            </p:txEl>
                                          </p:spTgt>
                                        </p:tgtEl>
                                        <p:attrNameLst>
                                          <p:attrName>style.visibility</p:attrName>
                                        </p:attrNameLst>
                                      </p:cBhvr>
                                      <p:to>
                                        <p:strVal val="visible"/>
                                      </p:to>
                                    </p:set>
                                    <p:animEffect transition="in" filter="fade">
                                      <p:cBhvr>
                                        <p:cTn id="12" dur="1000"/>
                                        <p:tgtEl>
                                          <p:spTgt spid="10245">
                                            <p:txEl>
                                              <p:pRg st="2" end="2"/>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nodeType="clickEffect">
                                  <p:stCondLst>
                                    <p:cond delay="0"/>
                                  </p:stCondLst>
                                  <p:childTnLst>
                                    <p:set>
                                      <p:cBhvr>
                                        <p:cTn id="16" dur="1" fill="hold">
                                          <p:stCondLst>
                                            <p:cond delay="0"/>
                                          </p:stCondLst>
                                        </p:cTn>
                                        <p:tgtEl>
                                          <p:spTgt spid="10245">
                                            <p:txEl>
                                              <p:pRg st="4" end="4"/>
                                            </p:txEl>
                                          </p:spTgt>
                                        </p:tgtEl>
                                        <p:attrNameLst>
                                          <p:attrName>style.visibility</p:attrName>
                                        </p:attrNameLst>
                                      </p:cBhvr>
                                      <p:to>
                                        <p:strVal val="visible"/>
                                      </p:to>
                                    </p:set>
                                    <p:animEffect transition="in" filter="fade">
                                      <p:cBhvr>
                                        <p:cTn id="17" dur="1000"/>
                                        <p:tgtEl>
                                          <p:spTgt spid="10245">
                                            <p:txEl>
                                              <p:pRg st="4" end="4"/>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268" name="Rectangle 3"/>
          <p:cNvSpPr>
            <a:spLocks noGrp="1" noChangeArrowheads="1"/>
          </p:cNvSpPr>
          <p:nvPr>
            <p:ph type="title"/>
          </p:nvPr>
        </p:nvSpPr>
        <p:spPr/>
        <p:txBody>
          <a:bodyPr vert="horz" lIns="126428" tIns="72245" rIns="126428" bIns="72245" rtlCol="0" anchor="ctr">
            <a:noAutofit/>
          </a:bodyPr>
          <a:lstStyle/>
          <a:p>
            <a:pPr defTabSz="1300097"/>
            <a:r>
              <a:rPr lang="de-DE" sz="3800" dirty="0">
                <a:sym typeface="Arial" pitchFamily="34" charset="0"/>
              </a:rPr>
              <a:t>TOF Stimulation - TOF Count/Ratio</a:t>
            </a:r>
            <a:endParaRPr lang="de-DE" dirty="0"/>
          </a:p>
        </p:txBody>
      </p:sp>
      <p:sp>
        <p:nvSpPr>
          <p:cNvPr id="2" name="Inhaltsplatzhalter 1">
            <a:extLst>
              <a:ext uri="{FF2B5EF4-FFF2-40B4-BE49-F238E27FC236}">
                <a16:creationId xmlns:a16="http://schemas.microsoft.com/office/drawing/2014/main" id="{45A6B065-648E-4CF1-A889-7684A20543D2}"/>
              </a:ext>
            </a:extLst>
          </p:cNvPr>
          <p:cNvSpPr>
            <a:spLocks noGrp="1"/>
          </p:cNvSpPr>
          <p:nvPr>
            <p:ph sz="half" idx="1"/>
          </p:nvPr>
        </p:nvSpPr>
        <p:spPr>
          <a:xfrm>
            <a:off x="1569395" y="2572544"/>
            <a:ext cx="9914210" cy="7055519"/>
          </a:xfrm>
        </p:spPr>
        <p:txBody>
          <a:bodyPr>
            <a:normAutofit/>
          </a:bodyPr>
          <a:lstStyle/>
          <a:p>
            <a:pPr>
              <a:buFont typeface="Symbol" panose="05050102010706020507" pitchFamily="18" charset="2"/>
              <a:buChar char="-"/>
            </a:pPr>
            <a:r>
              <a:rPr lang="en-US" sz="2400" dirty="0"/>
              <a:t>Nervus ulnaris is innervated with 4 impulses</a:t>
            </a:r>
          </a:p>
          <a:p>
            <a:pPr marL="0" indent="0">
              <a:buNone/>
            </a:pPr>
            <a:endParaRPr lang="en-US" sz="2400" dirty="0"/>
          </a:p>
          <a:p>
            <a:pPr>
              <a:buFont typeface="Symbol" panose="05050102010706020507" pitchFamily="18" charset="2"/>
              <a:buChar char="-"/>
            </a:pPr>
            <a:r>
              <a:rPr lang="en-US" sz="2400" dirty="0"/>
              <a:t>Depending on neuromuscular block, 0-4 responses of Musculus Adductor Pollicis are received by TOF Monitor</a:t>
            </a:r>
          </a:p>
          <a:p>
            <a:pPr marL="0" indent="0">
              <a:buNone/>
            </a:pPr>
            <a:endParaRPr lang="en-US" sz="2400" dirty="0"/>
          </a:p>
          <a:p>
            <a:pPr>
              <a:buFont typeface="Symbol" panose="05050102010706020507" pitchFamily="18" charset="2"/>
              <a:buChar char="-"/>
            </a:pPr>
            <a:r>
              <a:rPr lang="en-US" sz="2400" dirty="0"/>
              <a:t>TOF Ratio = T4/T1</a:t>
            </a:r>
          </a:p>
          <a:p>
            <a:pPr marL="0" indent="0">
              <a:buNone/>
            </a:pPr>
            <a:endParaRPr lang="en-US" sz="2400" dirty="0"/>
          </a:p>
          <a:p>
            <a:pPr>
              <a:buFont typeface="Symbol" panose="05050102010706020507" pitchFamily="18" charset="2"/>
              <a:buChar char="-"/>
            </a:pPr>
            <a:r>
              <a:rPr lang="en-US" sz="2400" dirty="0"/>
              <a:t>TOF Ratio can only be calculated if 4 responses are detected.</a:t>
            </a:r>
          </a:p>
          <a:p>
            <a:pPr lvl="1">
              <a:buFont typeface="Symbol" panose="05050102010706020507" pitchFamily="18" charset="2"/>
              <a:buChar char="-"/>
            </a:pPr>
            <a:r>
              <a:rPr lang="en-US" sz="2000" dirty="0"/>
              <a:t>T1 must be &gt;20% compared to base line (Individual 100% answer)</a:t>
            </a:r>
          </a:p>
          <a:p>
            <a:pPr lvl="1">
              <a:buFont typeface="Symbol" panose="05050102010706020507" pitchFamily="18" charset="2"/>
              <a:buChar char="-"/>
            </a:pPr>
            <a:r>
              <a:rPr lang="en-US" sz="2000" dirty="0"/>
              <a:t>T2, T3, T4 must be &gt;3%</a:t>
            </a:r>
          </a:p>
          <a:p>
            <a:pPr marL="0" indent="0">
              <a:buNone/>
            </a:pPr>
            <a:endParaRPr lang="en-US" sz="2400" dirty="0"/>
          </a:p>
          <a:p>
            <a:pPr>
              <a:buFont typeface="Symbol" panose="05050102010706020507" pitchFamily="18" charset="2"/>
              <a:buChar char="-"/>
            </a:pPr>
            <a:r>
              <a:rPr lang="en-US" sz="2400" dirty="0"/>
              <a:t>Otherwise TOF Count 0 – 4</a:t>
            </a:r>
          </a:p>
          <a:p>
            <a:pPr marL="0" indent="0">
              <a:buNone/>
            </a:pPr>
            <a:endParaRPr lang="en-US" sz="2400" dirty="0"/>
          </a:p>
          <a:p>
            <a:pPr>
              <a:buFont typeface="Symbol" panose="05050102010706020507" pitchFamily="18" charset="2"/>
              <a:buChar char="-"/>
            </a:pPr>
            <a:r>
              <a:rPr lang="en-US" sz="2400" dirty="0"/>
              <a:t>If 4 responses are detected TOF Ratio is shown as “percentage of recovery”</a:t>
            </a:r>
          </a:p>
        </p:txBody>
      </p:sp>
      <p:pic>
        <p:nvPicPr>
          <p:cNvPr id="5" name="Grafik 4">
            <a:extLst>
              <a:ext uri="{FF2B5EF4-FFF2-40B4-BE49-F238E27FC236}">
                <a16:creationId xmlns:a16="http://schemas.microsoft.com/office/drawing/2014/main" id="{481B9CA5-ACD9-47E5-8857-C7D6CC3592C7}"/>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1572142" y="2390281"/>
            <a:ext cx="5234893" cy="2880320"/>
          </a:xfrm>
          <a:prstGeom prst="rect">
            <a:avLst/>
          </a:prstGeom>
        </p:spPr>
      </p:pic>
      <p:pic>
        <p:nvPicPr>
          <p:cNvPr id="6" name="Grafik 5" descr="Ein Bild, das Regenschirm, Spiel enthält.&#10;&#10;Automatisch generierte Beschreibung">
            <a:extLst>
              <a:ext uri="{FF2B5EF4-FFF2-40B4-BE49-F238E27FC236}">
                <a16:creationId xmlns:a16="http://schemas.microsoft.com/office/drawing/2014/main" id="{60BEA7FD-B6F2-4675-B407-6695B1FA609F}"/>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1622742" y="5349528"/>
            <a:ext cx="5112285" cy="4279800"/>
          </a:xfrm>
          <a:prstGeom prst="rect">
            <a:avLst/>
          </a:prstGeom>
        </p:spPr>
      </p:pic>
      <p:cxnSp>
        <p:nvCxnSpPr>
          <p:cNvPr id="3" name="Gerader Verbinder 2">
            <a:extLst>
              <a:ext uri="{FF2B5EF4-FFF2-40B4-BE49-F238E27FC236}">
                <a16:creationId xmlns:a16="http://schemas.microsoft.com/office/drawing/2014/main" id="{4CEADDA1-04A9-4F35-890E-E10F275AD972}"/>
              </a:ext>
            </a:extLst>
          </p:cNvPr>
          <p:cNvCxnSpPr>
            <a:cxnSpLocks/>
          </p:cNvCxnSpPr>
          <p:nvPr/>
        </p:nvCxnSpPr>
        <p:spPr>
          <a:xfrm>
            <a:off x="15366875" y="8189168"/>
            <a:ext cx="1368152" cy="0"/>
          </a:xfrm>
          <a:prstGeom prst="line">
            <a:avLst/>
          </a:prstGeom>
          <a:ln w="57150"/>
        </p:spPr>
        <p:style>
          <a:lnRef idx="1">
            <a:schemeClr val="accent1"/>
          </a:lnRef>
          <a:fillRef idx="0">
            <a:schemeClr val="accent1"/>
          </a:fillRef>
          <a:effectRef idx="0">
            <a:schemeClr val="accent1"/>
          </a:effectRef>
          <a:fontRef idx="minor">
            <a:schemeClr val="tx1"/>
          </a:fontRef>
        </p:style>
      </p:cxnSp>
    </p:spTree>
  </p:cSld>
  <p:clrMapOvr>
    <a:masterClrMapping/>
  </p:clrMapOvr>
  <p:transition>
    <p:fade/>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2">
                                            <p:txEl>
                                              <p:pRg st="0" end="0"/>
                                            </p:txEl>
                                          </p:spTgt>
                                        </p:tgtEl>
                                        <p:attrNameLst>
                                          <p:attrName>style.visibility</p:attrName>
                                        </p:attrNameLst>
                                      </p:cBhvr>
                                      <p:to>
                                        <p:strVal val="visible"/>
                                      </p:to>
                                    </p:set>
                                    <p:animEffect transition="in" filter="fade">
                                      <p:cBhvr>
                                        <p:cTn id="7" dur="1000"/>
                                        <p:tgtEl>
                                          <p:spTgt spid="2">
                                            <p:txEl>
                                              <p:pRg st="0" end="0"/>
                                            </p:txEl>
                                          </p:spTgt>
                                        </p:tgtEl>
                                      </p:cBhvr>
                                    </p:animEffect>
                                  </p:childTnLst>
                                </p:cTn>
                              </p:par>
                            </p:childTnLst>
                          </p:cTn>
                        </p:par>
                        <p:par>
                          <p:cTn id="8" fill="hold">
                            <p:stCondLst>
                              <p:cond delay="1000"/>
                            </p:stCondLst>
                            <p:childTnLst>
                              <p:par>
                                <p:cTn id="9" presetID="10" presetClass="entr" presetSubtype="0" fill="hold" nodeType="afterEffect">
                                  <p:stCondLst>
                                    <p:cond delay="250"/>
                                  </p:stCondLst>
                                  <p:childTnLst>
                                    <p:set>
                                      <p:cBhvr>
                                        <p:cTn id="10" dur="1" fill="hold">
                                          <p:stCondLst>
                                            <p:cond delay="0"/>
                                          </p:stCondLst>
                                        </p:cTn>
                                        <p:tgtEl>
                                          <p:spTgt spid="5"/>
                                        </p:tgtEl>
                                        <p:attrNameLst>
                                          <p:attrName>style.visibility</p:attrName>
                                        </p:attrNameLst>
                                      </p:cBhvr>
                                      <p:to>
                                        <p:strVal val="visible"/>
                                      </p:to>
                                    </p:set>
                                    <p:animEffect transition="in" filter="fade">
                                      <p:cBhvr>
                                        <p:cTn id="11" dur="1000"/>
                                        <p:tgtEl>
                                          <p:spTgt spid="5"/>
                                        </p:tgtEl>
                                      </p:cBhvr>
                                    </p:animEffect>
                                  </p:childTnLst>
                                </p:cTn>
                              </p:par>
                            </p:childTnLst>
                          </p:cTn>
                        </p:par>
                      </p:childTnLst>
                    </p:cTn>
                  </p:par>
                  <p:par>
                    <p:cTn id="12" fill="hold">
                      <p:stCondLst>
                        <p:cond delay="indefinite"/>
                      </p:stCondLst>
                      <p:childTnLst>
                        <p:par>
                          <p:cTn id="13" fill="hold">
                            <p:stCondLst>
                              <p:cond delay="0"/>
                            </p:stCondLst>
                            <p:childTnLst>
                              <p:par>
                                <p:cTn id="14" presetID="10" presetClass="entr" presetSubtype="0" fill="hold" nodeType="clickEffect">
                                  <p:stCondLst>
                                    <p:cond delay="0"/>
                                  </p:stCondLst>
                                  <p:childTnLst>
                                    <p:set>
                                      <p:cBhvr>
                                        <p:cTn id="15" dur="1" fill="hold">
                                          <p:stCondLst>
                                            <p:cond delay="0"/>
                                          </p:stCondLst>
                                        </p:cTn>
                                        <p:tgtEl>
                                          <p:spTgt spid="2">
                                            <p:txEl>
                                              <p:pRg st="2" end="2"/>
                                            </p:txEl>
                                          </p:spTgt>
                                        </p:tgtEl>
                                        <p:attrNameLst>
                                          <p:attrName>style.visibility</p:attrName>
                                        </p:attrNameLst>
                                      </p:cBhvr>
                                      <p:to>
                                        <p:strVal val="visible"/>
                                      </p:to>
                                    </p:set>
                                    <p:animEffect transition="in" filter="fade">
                                      <p:cBhvr>
                                        <p:cTn id="16" dur="1000"/>
                                        <p:tgtEl>
                                          <p:spTgt spid="2">
                                            <p:txEl>
                                              <p:pRg st="2" end="2"/>
                                            </p:txEl>
                                          </p:spTgt>
                                        </p:tgtEl>
                                      </p:cBhvr>
                                    </p:animEffect>
                                  </p:childTnLst>
                                </p:cTn>
                              </p:par>
                            </p:childTnLst>
                          </p:cTn>
                        </p:par>
                        <p:par>
                          <p:cTn id="17" fill="hold">
                            <p:stCondLst>
                              <p:cond delay="1000"/>
                            </p:stCondLst>
                            <p:childTnLst>
                              <p:par>
                                <p:cTn id="18" presetID="10" presetClass="entr" presetSubtype="0" fill="hold" nodeType="afterEffect">
                                  <p:stCondLst>
                                    <p:cond delay="0"/>
                                  </p:stCondLst>
                                  <p:childTnLst>
                                    <p:set>
                                      <p:cBhvr>
                                        <p:cTn id="19" dur="1" fill="hold">
                                          <p:stCondLst>
                                            <p:cond delay="0"/>
                                          </p:stCondLst>
                                        </p:cTn>
                                        <p:tgtEl>
                                          <p:spTgt spid="6"/>
                                        </p:tgtEl>
                                        <p:attrNameLst>
                                          <p:attrName>style.visibility</p:attrName>
                                        </p:attrNameLst>
                                      </p:cBhvr>
                                      <p:to>
                                        <p:strVal val="visible"/>
                                      </p:to>
                                    </p:set>
                                    <p:animEffect transition="in" filter="fade">
                                      <p:cBhvr>
                                        <p:cTn id="20" dur="1000"/>
                                        <p:tgtEl>
                                          <p:spTgt spid="6"/>
                                        </p:tgtEl>
                                      </p:cBhvr>
                                    </p:animEffect>
                                  </p:childTnLst>
                                </p:cTn>
                              </p:par>
                              <p:par>
                                <p:cTn id="21" presetID="10" presetClass="entr" presetSubtype="0" fill="hold" nodeType="withEffect">
                                  <p:stCondLst>
                                    <p:cond delay="500"/>
                                  </p:stCondLst>
                                  <p:childTnLst>
                                    <p:set>
                                      <p:cBhvr>
                                        <p:cTn id="22" dur="1" fill="hold">
                                          <p:stCondLst>
                                            <p:cond delay="0"/>
                                          </p:stCondLst>
                                        </p:cTn>
                                        <p:tgtEl>
                                          <p:spTgt spid="3"/>
                                        </p:tgtEl>
                                        <p:attrNameLst>
                                          <p:attrName>style.visibility</p:attrName>
                                        </p:attrNameLst>
                                      </p:cBhvr>
                                      <p:to>
                                        <p:strVal val="visible"/>
                                      </p:to>
                                    </p:set>
                                    <p:animEffect transition="in" filter="fade">
                                      <p:cBhvr>
                                        <p:cTn id="23" dur="1000"/>
                                        <p:tgtEl>
                                          <p:spTgt spid="3"/>
                                        </p:tgtEl>
                                      </p:cBhvr>
                                    </p:animEffect>
                                  </p:childTnLst>
                                </p:cTn>
                              </p:par>
                            </p:childTnLst>
                          </p:cTn>
                        </p:par>
                      </p:childTnLst>
                    </p:cTn>
                  </p:par>
                  <p:par>
                    <p:cTn id="24" fill="hold">
                      <p:stCondLst>
                        <p:cond delay="indefinite"/>
                      </p:stCondLst>
                      <p:childTnLst>
                        <p:par>
                          <p:cTn id="25" fill="hold">
                            <p:stCondLst>
                              <p:cond delay="0"/>
                            </p:stCondLst>
                            <p:childTnLst>
                              <p:par>
                                <p:cTn id="26" presetID="10" presetClass="entr" presetSubtype="0" fill="hold" nodeType="clickEffect">
                                  <p:stCondLst>
                                    <p:cond delay="0"/>
                                  </p:stCondLst>
                                  <p:childTnLst>
                                    <p:set>
                                      <p:cBhvr>
                                        <p:cTn id="27" dur="1" fill="hold">
                                          <p:stCondLst>
                                            <p:cond delay="0"/>
                                          </p:stCondLst>
                                        </p:cTn>
                                        <p:tgtEl>
                                          <p:spTgt spid="2">
                                            <p:txEl>
                                              <p:pRg st="4" end="4"/>
                                            </p:txEl>
                                          </p:spTgt>
                                        </p:tgtEl>
                                        <p:attrNameLst>
                                          <p:attrName>style.visibility</p:attrName>
                                        </p:attrNameLst>
                                      </p:cBhvr>
                                      <p:to>
                                        <p:strVal val="visible"/>
                                      </p:to>
                                    </p:set>
                                    <p:animEffect transition="in" filter="fade">
                                      <p:cBhvr>
                                        <p:cTn id="28" dur="1000"/>
                                        <p:tgtEl>
                                          <p:spTgt spid="2">
                                            <p:txEl>
                                              <p:pRg st="4" end="4"/>
                                            </p:txEl>
                                          </p:spTgt>
                                        </p:tgtEl>
                                      </p:cBhvr>
                                    </p:animEffect>
                                  </p:childTnLst>
                                </p:cTn>
                              </p:par>
                            </p:childTnLst>
                          </p:cTn>
                        </p:par>
                      </p:childTnLst>
                    </p:cTn>
                  </p:par>
                  <p:par>
                    <p:cTn id="29" fill="hold">
                      <p:stCondLst>
                        <p:cond delay="indefinite"/>
                      </p:stCondLst>
                      <p:childTnLst>
                        <p:par>
                          <p:cTn id="30" fill="hold">
                            <p:stCondLst>
                              <p:cond delay="0"/>
                            </p:stCondLst>
                            <p:childTnLst>
                              <p:par>
                                <p:cTn id="31" presetID="10" presetClass="entr" presetSubtype="0" fill="hold" nodeType="clickEffect">
                                  <p:stCondLst>
                                    <p:cond delay="0"/>
                                  </p:stCondLst>
                                  <p:childTnLst>
                                    <p:set>
                                      <p:cBhvr>
                                        <p:cTn id="32" dur="1" fill="hold">
                                          <p:stCondLst>
                                            <p:cond delay="0"/>
                                          </p:stCondLst>
                                        </p:cTn>
                                        <p:tgtEl>
                                          <p:spTgt spid="2">
                                            <p:txEl>
                                              <p:pRg st="6" end="6"/>
                                            </p:txEl>
                                          </p:spTgt>
                                        </p:tgtEl>
                                        <p:attrNameLst>
                                          <p:attrName>style.visibility</p:attrName>
                                        </p:attrNameLst>
                                      </p:cBhvr>
                                      <p:to>
                                        <p:strVal val="visible"/>
                                      </p:to>
                                    </p:set>
                                    <p:animEffect transition="in" filter="fade">
                                      <p:cBhvr>
                                        <p:cTn id="33" dur="1000"/>
                                        <p:tgtEl>
                                          <p:spTgt spid="2">
                                            <p:txEl>
                                              <p:pRg st="6" end="6"/>
                                            </p:txEl>
                                          </p:spTgt>
                                        </p:tgtEl>
                                      </p:cBhvr>
                                    </p:animEffect>
                                  </p:childTnLst>
                                </p:cTn>
                              </p:par>
                            </p:childTnLst>
                          </p:cTn>
                        </p:par>
                        <p:par>
                          <p:cTn id="34" fill="hold">
                            <p:stCondLst>
                              <p:cond delay="1000"/>
                            </p:stCondLst>
                            <p:childTnLst>
                              <p:par>
                                <p:cTn id="35" presetID="10" presetClass="entr" presetSubtype="0" fill="hold" nodeType="afterEffect">
                                  <p:stCondLst>
                                    <p:cond delay="750"/>
                                  </p:stCondLst>
                                  <p:childTnLst>
                                    <p:set>
                                      <p:cBhvr>
                                        <p:cTn id="36" dur="1" fill="hold">
                                          <p:stCondLst>
                                            <p:cond delay="0"/>
                                          </p:stCondLst>
                                        </p:cTn>
                                        <p:tgtEl>
                                          <p:spTgt spid="2">
                                            <p:txEl>
                                              <p:pRg st="7" end="7"/>
                                            </p:txEl>
                                          </p:spTgt>
                                        </p:tgtEl>
                                        <p:attrNameLst>
                                          <p:attrName>style.visibility</p:attrName>
                                        </p:attrNameLst>
                                      </p:cBhvr>
                                      <p:to>
                                        <p:strVal val="visible"/>
                                      </p:to>
                                    </p:set>
                                    <p:animEffect transition="in" filter="fade">
                                      <p:cBhvr>
                                        <p:cTn id="37" dur="1000"/>
                                        <p:tgtEl>
                                          <p:spTgt spid="2">
                                            <p:txEl>
                                              <p:pRg st="7" end="7"/>
                                            </p:txEl>
                                          </p:spTgt>
                                        </p:tgtEl>
                                      </p:cBhvr>
                                    </p:animEffect>
                                  </p:childTnLst>
                                </p:cTn>
                              </p:par>
                            </p:childTnLst>
                          </p:cTn>
                        </p:par>
                        <p:par>
                          <p:cTn id="38" fill="hold">
                            <p:stCondLst>
                              <p:cond delay="2750"/>
                            </p:stCondLst>
                            <p:childTnLst>
                              <p:par>
                                <p:cTn id="39" presetID="10" presetClass="entr" presetSubtype="0" fill="hold" nodeType="afterEffect">
                                  <p:stCondLst>
                                    <p:cond delay="1000"/>
                                  </p:stCondLst>
                                  <p:childTnLst>
                                    <p:set>
                                      <p:cBhvr>
                                        <p:cTn id="40" dur="1" fill="hold">
                                          <p:stCondLst>
                                            <p:cond delay="0"/>
                                          </p:stCondLst>
                                        </p:cTn>
                                        <p:tgtEl>
                                          <p:spTgt spid="2">
                                            <p:txEl>
                                              <p:pRg st="8" end="8"/>
                                            </p:txEl>
                                          </p:spTgt>
                                        </p:tgtEl>
                                        <p:attrNameLst>
                                          <p:attrName>style.visibility</p:attrName>
                                        </p:attrNameLst>
                                      </p:cBhvr>
                                      <p:to>
                                        <p:strVal val="visible"/>
                                      </p:to>
                                    </p:set>
                                    <p:animEffect transition="in" filter="fade">
                                      <p:cBhvr>
                                        <p:cTn id="41" dur="1000"/>
                                        <p:tgtEl>
                                          <p:spTgt spid="2">
                                            <p:txEl>
                                              <p:pRg st="8" end="8"/>
                                            </p:txEl>
                                          </p:spTgt>
                                        </p:tgtEl>
                                      </p:cBhvr>
                                    </p:animEffect>
                                  </p:childTnLst>
                                </p:cTn>
                              </p:par>
                            </p:childTnLst>
                          </p:cTn>
                        </p:par>
                      </p:childTnLst>
                    </p:cTn>
                  </p:par>
                  <p:par>
                    <p:cTn id="42" fill="hold">
                      <p:stCondLst>
                        <p:cond delay="indefinite"/>
                      </p:stCondLst>
                      <p:childTnLst>
                        <p:par>
                          <p:cTn id="43" fill="hold">
                            <p:stCondLst>
                              <p:cond delay="0"/>
                            </p:stCondLst>
                            <p:childTnLst>
                              <p:par>
                                <p:cTn id="44" presetID="10" presetClass="entr" presetSubtype="0" fill="hold" nodeType="clickEffect">
                                  <p:stCondLst>
                                    <p:cond delay="0"/>
                                  </p:stCondLst>
                                  <p:childTnLst>
                                    <p:set>
                                      <p:cBhvr>
                                        <p:cTn id="45" dur="1" fill="hold">
                                          <p:stCondLst>
                                            <p:cond delay="0"/>
                                          </p:stCondLst>
                                        </p:cTn>
                                        <p:tgtEl>
                                          <p:spTgt spid="2">
                                            <p:txEl>
                                              <p:pRg st="10" end="10"/>
                                            </p:txEl>
                                          </p:spTgt>
                                        </p:tgtEl>
                                        <p:attrNameLst>
                                          <p:attrName>style.visibility</p:attrName>
                                        </p:attrNameLst>
                                      </p:cBhvr>
                                      <p:to>
                                        <p:strVal val="visible"/>
                                      </p:to>
                                    </p:set>
                                    <p:animEffect transition="in" filter="fade">
                                      <p:cBhvr>
                                        <p:cTn id="46" dur="1000"/>
                                        <p:tgtEl>
                                          <p:spTgt spid="2">
                                            <p:txEl>
                                              <p:pRg st="10" end="10"/>
                                            </p:txEl>
                                          </p:spTgt>
                                        </p:tgtEl>
                                      </p:cBhvr>
                                    </p:animEffect>
                                  </p:childTnLst>
                                </p:cTn>
                              </p:par>
                            </p:childTnLst>
                          </p:cTn>
                        </p:par>
                      </p:childTnLst>
                    </p:cTn>
                  </p:par>
                  <p:par>
                    <p:cTn id="47" fill="hold">
                      <p:stCondLst>
                        <p:cond delay="indefinite"/>
                      </p:stCondLst>
                      <p:childTnLst>
                        <p:par>
                          <p:cTn id="48" fill="hold">
                            <p:stCondLst>
                              <p:cond delay="0"/>
                            </p:stCondLst>
                            <p:childTnLst>
                              <p:par>
                                <p:cTn id="49" presetID="10" presetClass="entr" presetSubtype="0" fill="hold" nodeType="clickEffect">
                                  <p:stCondLst>
                                    <p:cond delay="0"/>
                                  </p:stCondLst>
                                  <p:childTnLst>
                                    <p:set>
                                      <p:cBhvr>
                                        <p:cTn id="50" dur="1" fill="hold">
                                          <p:stCondLst>
                                            <p:cond delay="0"/>
                                          </p:stCondLst>
                                        </p:cTn>
                                        <p:tgtEl>
                                          <p:spTgt spid="2">
                                            <p:txEl>
                                              <p:pRg st="12" end="12"/>
                                            </p:txEl>
                                          </p:spTgt>
                                        </p:tgtEl>
                                        <p:attrNameLst>
                                          <p:attrName>style.visibility</p:attrName>
                                        </p:attrNameLst>
                                      </p:cBhvr>
                                      <p:to>
                                        <p:strVal val="visible"/>
                                      </p:to>
                                    </p:set>
                                    <p:animEffect transition="in" filter="fade">
                                      <p:cBhvr>
                                        <p:cTn id="51" dur="1000"/>
                                        <p:tgtEl>
                                          <p:spTgt spid="2">
                                            <p:txEl>
                                              <p:pRg st="12" end="12"/>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292" name="Rectangle 3"/>
          <p:cNvSpPr>
            <a:spLocks noGrp="1" noChangeArrowheads="1"/>
          </p:cNvSpPr>
          <p:nvPr>
            <p:ph type="title"/>
          </p:nvPr>
        </p:nvSpPr>
        <p:spPr>
          <a:xfrm>
            <a:off x="3773587" y="803007"/>
            <a:ext cx="11240443" cy="1350987"/>
          </a:xfrm>
        </p:spPr>
        <p:txBody>
          <a:bodyPr vert="horz" lIns="126428" tIns="72245" rIns="126428" bIns="72245" rtlCol="0" anchor="ctr">
            <a:noAutofit/>
          </a:bodyPr>
          <a:lstStyle/>
          <a:p>
            <a:pPr defTabSz="1300097"/>
            <a:r>
              <a:rPr lang="en-US" sz="3800">
                <a:sym typeface="Arial" pitchFamily="34" charset="0"/>
              </a:rPr>
              <a:t>TOF Count / Ratio - Examples</a:t>
            </a:r>
            <a:endParaRPr lang="en-US"/>
          </a:p>
        </p:txBody>
      </p:sp>
      <p:sp>
        <p:nvSpPr>
          <p:cNvPr id="12293" name="Rectangle 4"/>
          <p:cNvSpPr>
            <a:spLocks/>
          </p:cNvSpPr>
          <p:nvPr/>
        </p:nvSpPr>
        <p:spPr bwMode="auto">
          <a:xfrm>
            <a:off x="2850097" y="3580656"/>
            <a:ext cx="6120680" cy="5832647"/>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lIns="0" tIns="0" rIns="0" bIns="0"/>
          <a:lstStyle/>
          <a:p>
            <a:pPr marL="571471" indent="-571471" algn="l">
              <a:spcBef>
                <a:spcPts val="4200"/>
              </a:spcBef>
              <a:buSzPct val="100000"/>
              <a:buFont typeface="Symbol" pitchFamily="18" charset="2"/>
              <a:buChar char="-"/>
            </a:pPr>
            <a:r>
              <a:rPr lang="en-US" sz="3200" dirty="0">
                <a:latin typeface="Arial Rounded MT Bold" panose="020F0704030504030204" pitchFamily="34" charset="0"/>
              </a:rPr>
              <a:t>Non relaxed patient / full recovery</a:t>
            </a:r>
          </a:p>
          <a:p>
            <a:pPr marL="571471" indent="-571471" algn="l">
              <a:spcBef>
                <a:spcPts val="4200"/>
              </a:spcBef>
              <a:buSzPct val="100000"/>
              <a:buFont typeface="Symbol" pitchFamily="18" charset="2"/>
              <a:buChar char="-"/>
            </a:pPr>
            <a:r>
              <a:rPr lang="en-US" sz="3200" dirty="0">
                <a:latin typeface="Arial Rounded MT Bold" panose="020F0704030504030204" pitchFamily="34" charset="0"/>
              </a:rPr>
              <a:t>Full neuromuscular block</a:t>
            </a:r>
          </a:p>
          <a:p>
            <a:pPr marL="571471" indent="-571471" algn="l">
              <a:lnSpc>
                <a:spcPct val="150000"/>
              </a:lnSpc>
              <a:spcBef>
                <a:spcPts val="4200"/>
              </a:spcBef>
              <a:buSzPct val="100000"/>
              <a:buFont typeface="Symbol" pitchFamily="18" charset="2"/>
              <a:buChar char="-"/>
            </a:pPr>
            <a:r>
              <a:rPr lang="en-US" sz="3200" dirty="0">
                <a:latin typeface="Arial Rounded MT Bold" panose="020F0704030504030204" pitchFamily="34" charset="0"/>
              </a:rPr>
              <a:t>Recovery: early stadium - (e.g. TOF count 2)</a:t>
            </a:r>
          </a:p>
          <a:p>
            <a:pPr marL="571471" indent="-571471" algn="l">
              <a:spcBef>
                <a:spcPts val="4200"/>
              </a:spcBef>
              <a:buSzPct val="100000"/>
              <a:buFont typeface="Symbol" pitchFamily="18" charset="2"/>
              <a:buChar char="-"/>
            </a:pPr>
            <a:r>
              <a:rPr lang="en-US" sz="3200" dirty="0">
                <a:latin typeface="Arial Rounded MT Bold" panose="020F0704030504030204" pitchFamily="34" charset="0"/>
              </a:rPr>
              <a:t>Recovery: medium stadium - (e.g. TOF ratio 50%)</a:t>
            </a:r>
          </a:p>
        </p:txBody>
      </p:sp>
      <p:grpSp>
        <p:nvGrpSpPr>
          <p:cNvPr id="12294" name="Group 5"/>
          <p:cNvGrpSpPr>
            <a:grpSpLocks/>
          </p:cNvGrpSpPr>
          <p:nvPr/>
        </p:nvGrpSpPr>
        <p:grpSpPr bwMode="auto">
          <a:xfrm>
            <a:off x="10064711" y="2572544"/>
            <a:ext cx="2123415" cy="305898"/>
            <a:chOff x="0" y="0"/>
            <a:chExt cx="175" cy="44"/>
          </a:xfrm>
        </p:grpSpPr>
        <p:sp>
          <p:nvSpPr>
            <p:cNvPr id="12327" name="Rectangle 6"/>
            <p:cNvSpPr>
              <a:spLocks/>
            </p:cNvSpPr>
            <p:nvPr/>
          </p:nvSpPr>
          <p:spPr bwMode="auto">
            <a:xfrm>
              <a:off x="3" y="3"/>
              <a:ext cx="169" cy="38"/>
            </a:xfrm>
            <a:prstGeom prst="rect">
              <a:avLst/>
            </a:prstGeom>
            <a:solidFill>
              <a:srgbClr val="D4D6D9">
                <a:alpha val="70979"/>
              </a:srgbClr>
            </a:solidFill>
            <a:ln>
              <a:noFill/>
            </a:ln>
            <a:effectLst/>
            <a:extLst>
              <a:ext uri="{91240B29-F687-4F45-9708-019B960494DF}">
                <a14:hiddenLine xmlns:a14="http://schemas.microsoft.com/office/drawing/2010/main" w="9525">
                  <a:solidFill>
                    <a:srgbClr val="000000"/>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lIns="50800" tIns="50800" rIns="50800" bIns="50800" anchor="ctr"/>
            <a:lstStyle/>
            <a:p>
              <a:r>
                <a:rPr lang="de-DE" sz="2000"/>
                <a:t>Impulse</a:t>
              </a:r>
              <a:endParaRPr lang="de-DE"/>
            </a:p>
          </p:txBody>
        </p:sp>
        <p:pic>
          <p:nvPicPr>
            <p:cNvPr id="12328" name="Picture 7"/>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175" cy="44"/>
            </a:xfrm>
            <a:prstGeom prst="rect">
              <a:avLst/>
            </a:prstGeom>
            <a:noFill/>
            <a:ln>
              <a:noFill/>
            </a:ln>
            <a:effectLst/>
            <a:extLst>
              <a:ext uri="{909E8E84-426E-40DD-AFC4-6F175D3DCCD1}">
                <a14:hiddenFill xmlns:a14="http://schemas.microsoft.com/office/drawing/2010/main">
                  <a:solidFill>
                    <a:srgbClr val="FFFFFF">
                      <a:alpha val="70979"/>
                    </a:srgbClr>
                  </a:solidFill>
                </a14:hiddenFill>
              </a:ext>
              <a:ext uri="{91240B29-F687-4F45-9708-019B960494DF}">
                <a14:hiddenLine xmlns:a14="http://schemas.microsoft.com/office/drawing/2010/main" w="12700" cap="rnd">
                  <a:solidFill>
                    <a:srgbClr val="000000"/>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pic>
      </p:grpSp>
      <p:grpSp>
        <p:nvGrpSpPr>
          <p:cNvPr id="12295" name="Group 8"/>
          <p:cNvGrpSpPr>
            <a:grpSpLocks/>
          </p:cNvGrpSpPr>
          <p:nvPr/>
        </p:nvGrpSpPr>
        <p:grpSpPr bwMode="auto">
          <a:xfrm>
            <a:off x="13331430" y="2572544"/>
            <a:ext cx="2035445" cy="305898"/>
            <a:chOff x="0" y="0"/>
            <a:chExt cx="168" cy="44"/>
          </a:xfrm>
        </p:grpSpPr>
        <p:sp>
          <p:nvSpPr>
            <p:cNvPr id="12325" name="Rectangle 9"/>
            <p:cNvSpPr>
              <a:spLocks/>
            </p:cNvSpPr>
            <p:nvPr/>
          </p:nvSpPr>
          <p:spPr bwMode="auto">
            <a:xfrm>
              <a:off x="2" y="3"/>
              <a:ext cx="163" cy="38"/>
            </a:xfrm>
            <a:prstGeom prst="rect">
              <a:avLst/>
            </a:prstGeom>
            <a:solidFill>
              <a:srgbClr val="D4D6D9">
                <a:alpha val="70979"/>
              </a:srgbClr>
            </a:solidFill>
            <a:ln>
              <a:noFill/>
            </a:ln>
            <a:effectLst/>
            <a:extLst>
              <a:ext uri="{91240B29-F687-4F45-9708-019B960494DF}">
                <a14:hiddenLine xmlns:a14="http://schemas.microsoft.com/office/drawing/2010/main" w="9525">
                  <a:solidFill>
                    <a:srgbClr val="000000"/>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lIns="50800" tIns="50800" rIns="50800" bIns="50800" anchor="ctr"/>
            <a:lstStyle/>
            <a:p>
              <a:r>
                <a:rPr lang="de-DE" sz="2000"/>
                <a:t>Response</a:t>
              </a:r>
              <a:endParaRPr lang="de-DE"/>
            </a:p>
          </p:txBody>
        </p:sp>
        <p:pic>
          <p:nvPicPr>
            <p:cNvPr id="12326" name="Picture 10"/>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0" y="0"/>
              <a:ext cx="168" cy="44"/>
            </a:xfrm>
            <a:prstGeom prst="rect">
              <a:avLst/>
            </a:prstGeom>
            <a:noFill/>
            <a:ln>
              <a:noFill/>
            </a:ln>
            <a:effectLst/>
            <a:extLst>
              <a:ext uri="{909E8E84-426E-40DD-AFC4-6F175D3DCCD1}">
                <a14:hiddenFill xmlns:a14="http://schemas.microsoft.com/office/drawing/2010/main">
                  <a:solidFill>
                    <a:srgbClr val="FFFFFF">
                      <a:alpha val="70979"/>
                    </a:srgbClr>
                  </a:solidFill>
                </a14:hiddenFill>
              </a:ext>
              <a:ext uri="{91240B29-F687-4F45-9708-019B960494DF}">
                <a14:hiddenLine xmlns:a14="http://schemas.microsoft.com/office/drawing/2010/main" w="12700" cap="rnd">
                  <a:solidFill>
                    <a:srgbClr val="000000"/>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pic>
      </p:grpSp>
      <p:pic>
        <p:nvPicPr>
          <p:cNvPr id="12296" name="Picture 11"/>
          <p:cNvPicPr>
            <a:picLocks noChangeAspect="1"/>
          </p:cNvPicPr>
          <p:nvPr/>
        </p:nvPicPr>
        <p:blipFill>
          <a:blip r:embed="rId4">
            <a:extLst>
              <a:ext uri="{28A0092B-C50C-407E-A947-70E740481C1C}">
                <a14:useLocalDpi xmlns:a14="http://schemas.microsoft.com/office/drawing/2010/main" val="0"/>
              </a:ext>
            </a:extLst>
          </a:blip>
          <a:srcRect/>
          <a:stretch>
            <a:fillRect/>
          </a:stretch>
        </p:blipFill>
        <p:spPr bwMode="auto">
          <a:xfrm>
            <a:off x="9951046" y="3347665"/>
            <a:ext cx="273010" cy="962937"/>
          </a:xfrm>
          <a:prstGeom prst="rect">
            <a:avLst/>
          </a:prstGeom>
          <a:noFill/>
          <a:ln>
            <a:noFill/>
          </a:ln>
          <a:effectLst/>
          <a:extLst>
            <a:ext uri="{909E8E84-426E-40DD-AFC4-6F175D3DCCD1}">
              <a14:hiddenFill xmlns:a14="http://schemas.microsoft.com/office/drawing/2010/main">
                <a:solidFill>
                  <a:srgbClr val="FFFFFF">
                    <a:alpha val="70979"/>
                  </a:srgbClr>
                </a:solidFill>
              </a14:hiddenFill>
            </a:ext>
            <a:ext uri="{91240B29-F687-4F45-9708-019B960494DF}">
              <a14:hiddenLine xmlns:a14="http://schemas.microsoft.com/office/drawing/2010/main" w="12700" cap="rnd">
                <a:solidFill>
                  <a:srgbClr val="000000"/>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pic>
      <p:pic>
        <p:nvPicPr>
          <p:cNvPr id="12297" name="Picture 12"/>
          <p:cNvPicPr>
            <a:picLocks noChangeAspect="1"/>
          </p:cNvPicPr>
          <p:nvPr/>
        </p:nvPicPr>
        <p:blipFill>
          <a:blip r:embed="rId4">
            <a:extLst>
              <a:ext uri="{28A0092B-C50C-407E-A947-70E740481C1C}">
                <a14:useLocalDpi xmlns:a14="http://schemas.microsoft.com/office/drawing/2010/main" val="0"/>
              </a:ext>
            </a:extLst>
          </a:blip>
          <a:srcRect/>
          <a:stretch>
            <a:fillRect/>
          </a:stretch>
        </p:blipFill>
        <p:spPr bwMode="auto">
          <a:xfrm>
            <a:off x="10547250" y="3340712"/>
            <a:ext cx="273010" cy="962937"/>
          </a:xfrm>
          <a:prstGeom prst="rect">
            <a:avLst/>
          </a:prstGeom>
          <a:noFill/>
          <a:ln>
            <a:noFill/>
          </a:ln>
          <a:effectLst/>
          <a:extLst>
            <a:ext uri="{909E8E84-426E-40DD-AFC4-6F175D3DCCD1}">
              <a14:hiddenFill xmlns:a14="http://schemas.microsoft.com/office/drawing/2010/main">
                <a:solidFill>
                  <a:srgbClr val="FFFFFF">
                    <a:alpha val="70979"/>
                  </a:srgbClr>
                </a:solidFill>
              </a14:hiddenFill>
            </a:ext>
            <a:ext uri="{91240B29-F687-4F45-9708-019B960494DF}">
              <a14:hiddenLine xmlns:a14="http://schemas.microsoft.com/office/drawing/2010/main" w="12700" cap="rnd">
                <a:solidFill>
                  <a:srgbClr val="000000"/>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pic>
      <p:pic>
        <p:nvPicPr>
          <p:cNvPr id="12298" name="Picture 13"/>
          <p:cNvPicPr>
            <a:picLocks noChangeAspect="1"/>
          </p:cNvPicPr>
          <p:nvPr/>
        </p:nvPicPr>
        <p:blipFill>
          <a:blip r:embed="rId4">
            <a:extLst>
              <a:ext uri="{28A0092B-C50C-407E-A947-70E740481C1C}">
                <a14:useLocalDpi xmlns:a14="http://schemas.microsoft.com/office/drawing/2010/main" val="0"/>
              </a:ext>
            </a:extLst>
          </a:blip>
          <a:srcRect/>
          <a:stretch>
            <a:fillRect/>
          </a:stretch>
        </p:blipFill>
        <p:spPr bwMode="auto">
          <a:xfrm>
            <a:off x="11746820" y="3347665"/>
            <a:ext cx="273010" cy="962937"/>
          </a:xfrm>
          <a:prstGeom prst="rect">
            <a:avLst/>
          </a:prstGeom>
          <a:noFill/>
          <a:ln>
            <a:noFill/>
          </a:ln>
          <a:effectLst/>
          <a:extLst>
            <a:ext uri="{909E8E84-426E-40DD-AFC4-6F175D3DCCD1}">
              <a14:hiddenFill xmlns:a14="http://schemas.microsoft.com/office/drawing/2010/main">
                <a:solidFill>
                  <a:srgbClr val="FFFFFF">
                    <a:alpha val="70979"/>
                  </a:srgbClr>
                </a:solidFill>
              </a14:hiddenFill>
            </a:ext>
            <a:ext uri="{91240B29-F687-4F45-9708-019B960494DF}">
              <a14:hiddenLine xmlns:a14="http://schemas.microsoft.com/office/drawing/2010/main" w="12700" cap="rnd">
                <a:solidFill>
                  <a:srgbClr val="000000"/>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pic>
      <p:pic>
        <p:nvPicPr>
          <p:cNvPr id="12299" name="Picture 14"/>
          <p:cNvPicPr>
            <a:picLocks noChangeAspect="1"/>
          </p:cNvPicPr>
          <p:nvPr/>
        </p:nvPicPr>
        <p:blipFill>
          <a:blip r:embed="rId5">
            <a:extLst>
              <a:ext uri="{28A0092B-C50C-407E-A947-70E740481C1C}">
                <a14:useLocalDpi xmlns:a14="http://schemas.microsoft.com/office/drawing/2010/main" val="0"/>
              </a:ext>
            </a:extLst>
          </a:blip>
          <a:srcRect/>
          <a:stretch>
            <a:fillRect/>
          </a:stretch>
        </p:blipFill>
        <p:spPr bwMode="auto">
          <a:xfrm>
            <a:off x="11151733" y="3342836"/>
            <a:ext cx="259359" cy="974716"/>
          </a:xfrm>
          <a:prstGeom prst="rect">
            <a:avLst/>
          </a:prstGeom>
          <a:noFill/>
          <a:ln>
            <a:noFill/>
          </a:ln>
          <a:effectLst/>
          <a:extLst>
            <a:ext uri="{909E8E84-426E-40DD-AFC4-6F175D3DCCD1}">
              <a14:hiddenFill xmlns:a14="http://schemas.microsoft.com/office/drawing/2010/main">
                <a:solidFill>
                  <a:srgbClr val="FFFFFF">
                    <a:alpha val="70979"/>
                  </a:srgbClr>
                </a:solidFill>
              </a14:hiddenFill>
            </a:ext>
            <a:ext uri="{91240B29-F687-4F45-9708-019B960494DF}">
              <a14:hiddenLine xmlns:a14="http://schemas.microsoft.com/office/drawing/2010/main" w="12700" cap="rnd">
                <a:solidFill>
                  <a:srgbClr val="000000"/>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pic>
      <p:pic>
        <p:nvPicPr>
          <p:cNvPr id="12300" name="Picture 15"/>
          <p:cNvPicPr>
            <a:picLocks noChangeAspect="1"/>
          </p:cNvPicPr>
          <p:nvPr/>
        </p:nvPicPr>
        <p:blipFill>
          <a:blip r:embed="rId4">
            <a:extLst>
              <a:ext uri="{28A0092B-C50C-407E-A947-70E740481C1C}">
                <a14:useLocalDpi xmlns:a14="http://schemas.microsoft.com/office/drawing/2010/main" val="0"/>
              </a:ext>
            </a:extLst>
          </a:blip>
          <a:srcRect/>
          <a:stretch>
            <a:fillRect/>
          </a:stretch>
        </p:blipFill>
        <p:spPr bwMode="auto">
          <a:xfrm>
            <a:off x="13905038" y="3347665"/>
            <a:ext cx="273010" cy="962937"/>
          </a:xfrm>
          <a:prstGeom prst="rect">
            <a:avLst/>
          </a:prstGeom>
          <a:noFill/>
          <a:ln>
            <a:noFill/>
          </a:ln>
          <a:effectLst/>
          <a:extLst>
            <a:ext uri="{909E8E84-426E-40DD-AFC4-6F175D3DCCD1}">
              <a14:hiddenFill xmlns:a14="http://schemas.microsoft.com/office/drawing/2010/main">
                <a:solidFill>
                  <a:srgbClr val="FFFFFF">
                    <a:alpha val="70979"/>
                  </a:srgbClr>
                </a:solidFill>
              </a14:hiddenFill>
            </a:ext>
            <a:ext uri="{91240B29-F687-4F45-9708-019B960494DF}">
              <a14:hiddenLine xmlns:a14="http://schemas.microsoft.com/office/drawing/2010/main" w="12700" cap="rnd">
                <a:solidFill>
                  <a:srgbClr val="000000"/>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pic>
      <p:pic>
        <p:nvPicPr>
          <p:cNvPr id="12301" name="Picture 16"/>
          <p:cNvPicPr>
            <a:picLocks noChangeAspect="1"/>
          </p:cNvPicPr>
          <p:nvPr/>
        </p:nvPicPr>
        <p:blipFill>
          <a:blip r:embed="rId6">
            <a:extLst>
              <a:ext uri="{28A0092B-C50C-407E-A947-70E740481C1C}">
                <a14:useLocalDpi xmlns:a14="http://schemas.microsoft.com/office/drawing/2010/main" val="0"/>
              </a:ext>
            </a:extLst>
          </a:blip>
          <a:srcRect/>
          <a:stretch>
            <a:fillRect/>
          </a:stretch>
        </p:blipFill>
        <p:spPr bwMode="auto">
          <a:xfrm>
            <a:off x="15096897" y="3331248"/>
            <a:ext cx="269978" cy="939378"/>
          </a:xfrm>
          <a:prstGeom prst="rect">
            <a:avLst/>
          </a:prstGeom>
          <a:noFill/>
          <a:ln>
            <a:noFill/>
          </a:ln>
          <a:effectLst/>
          <a:extLst>
            <a:ext uri="{909E8E84-426E-40DD-AFC4-6F175D3DCCD1}">
              <a14:hiddenFill xmlns:a14="http://schemas.microsoft.com/office/drawing/2010/main">
                <a:solidFill>
                  <a:srgbClr val="FFFFFF">
                    <a:alpha val="70979"/>
                  </a:srgbClr>
                </a:solidFill>
              </a14:hiddenFill>
            </a:ext>
            <a:ext uri="{91240B29-F687-4F45-9708-019B960494DF}">
              <a14:hiddenLine xmlns:a14="http://schemas.microsoft.com/office/drawing/2010/main" w="12700" cap="rnd">
                <a:solidFill>
                  <a:srgbClr val="000000"/>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pic>
      <p:pic>
        <p:nvPicPr>
          <p:cNvPr id="12302" name="Picture 17"/>
          <p:cNvPicPr>
            <a:picLocks noChangeAspect="1"/>
          </p:cNvPicPr>
          <p:nvPr/>
        </p:nvPicPr>
        <p:blipFill>
          <a:blip r:embed="rId4">
            <a:extLst>
              <a:ext uri="{28A0092B-C50C-407E-A947-70E740481C1C}">
                <a14:useLocalDpi xmlns:a14="http://schemas.microsoft.com/office/drawing/2010/main" val="0"/>
              </a:ext>
            </a:extLst>
          </a:blip>
          <a:srcRect/>
          <a:stretch>
            <a:fillRect/>
          </a:stretch>
        </p:blipFill>
        <p:spPr bwMode="auto">
          <a:xfrm>
            <a:off x="14501241" y="3340712"/>
            <a:ext cx="273010" cy="962937"/>
          </a:xfrm>
          <a:prstGeom prst="rect">
            <a:avLst/>
          </a:prstGeom>
          <a:noFill/>
          <a:ln>
            <a:noFill/>
          </a:ln>
          <a:effectLst/>
          <a:extLst>
            <a:ext uri="{909E8E84-426E-40DD-AFC4-6F175D3DCCD1}">
              <a14:hiddenFill xmlns:a14="http://schemas.microsoft.com/office/drawing/2010/main">
                <a:solidFill>
                  <a:srgbClr val="FFFFFF">
                    <a:alpha val="70979"/>
                  </a:srgbClr>
                </a:solidFill>
              </a14:hiddenFill>
            </a:ext>
            <a:ext uri="{91240B29-F687-4F45-9708-019B960494DF}">
              <a14:hiddenLine xmlns:a14="http://schemas.microsoft.com/office/drawing/2010/main" w="12700" cap="rnd">
                <a:solidFill>
                  <a:srgbClr val="000000"/>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pic>
      <p:pic>
        <p:nvPicPr>
          <p:cNvPr id="12303" name="Picture 18"/>
          <p:cNvPicPr>
            <a:picLocks noChangeAspect="1"/>
          </p:cNvPicPr>
          <p:nvPr/>
        </p:nvPicPr>
        <p:blipFill>
          <a:blip r:embed="rId4">
            <a:extLst>
              <a:ext uri="{28A0092B-C50C-407E-A947-70E740481C1C}">
                <a14:useLocalDpi xmlns:a14="http://schemas.microsoft.com/office/drawing/2010/main" val="0"/>
              </a:ext>
            </a:extLst>
          </a:blip>
          <a:srcRect/>
          <a:stretch>
            <a:fillRect/>
          </a:stretch>
        </p:blipFill>
        <p:spPr bwMode="auto">
          <a:xfrm>
            <a:off x="13305253" y="3335233"/>
            <a:ext cx="273010" cy="961463"/>
          </a:xfrm>
          <a:prstGeom prst="rect">
            <a:avLst/>
          </a:prstGeom>
          <a:noFill/>
          <a:ln>
            <a:noFill/>
          </a:ln>
          <a:effectLst/>
          <a:extLst>
            <a:ext uri="{909E8E84-426E-40DD-AFC4-6F175D3DCCD1}">
              <a14:hiddenFill xmlns:a14="http://schemas.microsoft.com/office/drawing/2010/main">
                <a:solidFill>
                  <a:srgbClr val="FFFFFF">
                    <a:alpha val="70979"/>
                  </a:srgbClr>
                </a:solidFill>
              </a14:hiddenFill>
            </a:ext>
            <a:ext uri="{91240B29-F687-4F45-9708-019B960494DF}">
              <a14:hiddenLine xmlns:a14="http://schemas.microsoft.com/office/drawing/2010/main" w="12700" cap="rnd">
                <a:solidFill>
                  <a:srgbClr val="000000"/>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pic>
      <p:pic>
        <p:nvPicPr>
          <p:cNvPr id="12304" name="Picture 19"/>
          <p:cNvPicPr>
            <a:picLocks noChangeAspect="1"/>
          </p:cNvPicPr>
          <p:nvPr/>
        </p:nvPicPr>
        <p:blipFill>
          <a:blip r:embed="rId4">
            <a:extLst>
              <a:ext uri="{28A0092B-C50C-407E-A947-70E740481C1C}">
                <a14:useLocalDpi xmlns:a14="http://schemas.microsoft.com/office/drawing/2010/main" val="0"/>
              </a:ext>
            </a:extLst>
          </a:blip>
          <a:srcRect/>
          <a:stretch>
            <a:fillRect/>
          </a:stretch>
        </p:blipFill>
        <p:spPr bwMode="auto">
          <a:xfrm>
            <a:off x="9938515" y="4897743"/>
            <a:ext cx="273010" cy="961464"/>
          </a:xfrm>
          <a:prstGeom prst="rect">
            <a:avLst/>
          </a:prstGeom>
          <a:noFill/>
          <a:ln>
            <a:noFill/>
          </a:ln>
          <a:effectLst/>
          <a:extLst>
            <a:ext uri="{909E8E84-426E-40DD-AFC4-6F175D3DCCD1}">
              <a14:hiddenFill xmlns:a14="http://schemas.microsoft.com/office/drawing/2010/main">
                <a:solidFill>
                  <a:srgbClr val="FFFFFF">
                    <a:alpha val="70979"/>
                  </a:srgbClr>
                </a:solidFill>
              </a14:hiddenFill>
            </a:ext>
            <a:ext uri="{91240B29-F687-4F45-9708-019B960494DF}">
              <a14:hiddenLine xmlns:a14="http://schemas.microsoft.com/office/drawing/2010/main" w="12700" cap="rnd">
                <a:solidFill>
                  <a:srgbClr val="000000"/>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pic>
      <p:pic>
        <p:nvPicPr>
          <p:cNvPr id="12305" name="Picture 20"/>
          <p:cNvPicPr>
            <a:picLocks noChangeAspect="1"/>
          </p:cNvPicPr>
          <p:nvPr/>
        </p:nvPicPr>
        <p:blipFill>
          <a:blip r:embed="rId7">
            <a:extLst>
              <a:ext uri="{28A0092B-C50C-407E-A947-70E740481C1C}">
                <a14:useLocalDpi xmlns:a14="http://schemas.microsoft.com/office/drawing/2010/main" val="0"/>
              </a:ext>
            </a:extLst>
          </a:blip>
          <a:srcRect/>
          <a:stretch>
            <a:fillRect/>
          </a:stretch>
        </p:blipFill>
        <p:spPr bwMode="auto">
          <a:xfrm>
            <a:off x="10544196" y="4897743"/>
            <a:ext cx="295761" cy="961464"/>
          </a:xfrm>
          <a:prstGeom prst="rect">
            <a:avLst/>
          </a:prstGeom>
          <a:noFill/>
          <a:ln>
            <a:noFill/>
          </a:ln>
          <a:effectLst/>
          <a:extLst>
            <a:ext uri="{909E8E84-426E-40DD-AFC4-6F175D3DCCD1}">
              <a14:hiddenFill xmlns:a14="http://schemas.microsoft.com/office/drawing/2010/main">
                <a:solidFill>
                  <a:srgbClr val="FFFFFF">
                    <a:alpha val="70979"/>
                  </a:srgbClr>
                </a:solidFill>
              </a14:hiddenFill>
            </a:ext>
            <a:ext uri="{91240B29-F687-4F45-9708-019B960494DF}">
              <a14:hiddenLine xmlns:a14="http://schemas.microsoft.com/office/drawing/2010/main" w="12700" cap="rnd">
                <a:solidFill>
                  <a:srgbClr val="000000"/>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pic>
      <p:pic>
        <p:nvPicPr>
          <p:cNvPr id="12306" name="Picture 21"/>
          <p:cNvPicPr>
            <a:picLocks noChangeAspect="1"/>
          </p:cNvPicPr>
          <p:nvPr/>
        </p:nvPicPr>
        <p:blipFill>
          <a:blip r:embed="rId8">
            <a:extLst>
              <a:ext uri="{28A0092B-C50C-407E-A947-70E740481C1C}">
                <a14:useLocalDpi xmlns:a14="http://schemas.microsoft.com/office/drawing/2010/main" val="0"/>
              </a:ext>
            </a:extLst>
          </a:blip>
          <a:srcRect/>
          <a:stretch>
            <a:fillRect/>
          </a:stretch>
        </p:blipFill>
        <p:spPr bwMode="auto">
          <a:xfrm>
            <a:off x="11143454" y="4897743"/>
            <a:ext cx="273010" cy="961464"/>
          </a:xfrm>
          <a:prstGeom prst="rect">
            <a:avLst/>
          </a:prstGeom>
          <a:noFill/>
          <a:ln>
            <a:noFill/>
          </a:ln>
          <a:effectLst/>
          <a:extLst>
            <a:ext uri="{909E8E84-426E-40DD-AFC4-6F175D3DCCD1}">
              <a14:hiddenFill xmlns:a14="http://schemas.microsoft.com/office/drawing/2010/main">
                <a:solidFill>
                  <a:srgbClr val="FFFFFF">
                    <a:alpha val="70979"/>
                  </a:srgbClr>
                </a:solidFill>
              </a14:hiddenFill>
            </a:ext>
            <a:ext uri="{91240B29-F687-4F45-9708-019B960494DF}">
              <a14:hiddenLine xmlns:a14="http://schemas.microsoft.com/office/drawing/2010/main" w="12700" cap="rnd">
                <a:solidFill>
                  <a:srgbClr val="000000"/>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pic>
      <p:pic>
        <p:nvPicPr>
          <p:cNvPr id="12307" name="Picture 22"/>
          <p:cNvPicPr>
            <a:picLocks noChangeAspect="1"/>
          </p:cNvPicPr>
          <p:nvPr/>
        </p:nvPicPr>
        <p:blipFill>
          <a:blip r:embed="rId4">
            <a:extLst>
              <a:ext uri="{28A0092B-C50C-407E-A947-70E740481C1C}">
                <a14:useLocalDpi xmlns:a14="http://schemas.microsoft.com/office/drawing/2010/main" val="0"/>
              </a:ext>
            </a:extLst>
          </a:blip>
          <a:srcRect/>
          <a:stretch>
            <a:fillRect/>
          </a:stretch>
        </p:blipFill>
        <p:spPr bwMode="auto">
          <a:xfrm>
            <a:off x="11719963" y="4897743"/>
            <a:ext cx="273010" cy="961464"/>
          </a:xfrm>
          <a:prstGeom prst="rect">
            <a:avLst/>
          </a:prstGeom>
          <a:noFill/>
          <a:ln>
            <a:noFill/>
          </a:ln>
          <a:effectLst/>
          <a:extLst>
            <a:ext uri="{909E8E84-426E-40DD-AFC4-6F175D3DCCD1}">
              <a14:hiddenFill xmlns:a14="http://schemas.microsoft.com/office/drawing/2010/main">
                <a:solidFill>
                  <a:srgbClr val="FFFFFF">
                    <a:alpha val="70979"/>
                  </a:srgbClr>
                </a:solidFill>
              </a14:hiddenFill>
            </a:ext>
            <a:ext uri="{91240B29-F687-4F45-9708-019B960494DF}">
              <a14:hiddenLine xmlns:a14="http://schemas.microsoft.com/office/drawing/2010/main" w="12700" cap="rnd">
                <a:solidFill>
                  <a:srgbClr val="000000"/>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pic>
      <p:pic>
        <p:nvPicPr>
          <p:cNvPr id="12308" name="Picture 23"/>
          <p:cNvPicPr>
            <a:picLocks noChangeAspect="1"/>
          </p:cNvPicPr>
          <p:nvPr/>
        </p:nvPicPr>
        <p:blipFill>
          <a:blip r:embed="rId9">
            <a:extLst>
              <a:ext uri="{28A0092B-C50C-407E-A947-70E740481C1C}">
                <a14:useLocalDpi xmlns:a14="http://schemas.microsoft.com/office/drawing/2010/main" val="0"/>
              </a:ext>
            </a:extLst>
          </a:blip>
          <a:srcRect/>
          <a:stretch>
            <a:fillRect/>
          </a:stretch>
        </p:blipFill>
        <p:spPr bwMode="auto">
          <a:xfrm>
            <a:off x="9943213" y="6388969"/>
            <a:ext cx="259359" cy="961462"/>
          </a:xfrm>
          <a:prstGeom prst="rect">
            <a:avLst/>
          </a:prstGeom>
          <a:noFill/>
          <a:ln>
            <a:noFill/>
          </a:ln>
          <a:effectLst/>
          <a:extLst>
            <a:ext uri="{909E8E84-426E-40DD-AFC4-6F175D3DCCD1}">
              <a14:hiddenFill xmlns:a14="http://schemas.microsoft.com/office/drawing/2010/main">
                <a:solidFill>
                  <a:srgbClr val="FFFFFF">
                    <a:alpha val="70979"/>
                  </a:srgbClr>
                </a:solidFill>
              </a14:hiddenFill>
            </a:ext>
            <a:ext uri="{91240B29-F687-4F45-9708-019B960494DF}">
              <a14:hiddenLine xmlns:a14="http://schemas.microsoft.com/office/drawing/2010/main" w="12700" cap="rnd">
                <a:solidFill>
                  <a:srgbClr val="000000"/>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pic>
      <p:pic>
        <p:nvPicPr>
          <p:cNvPr id="12309" name="Picture 24"/>
          <p:cNvPicPr>
            <a:picLocks noChangeAspect="1"/>
          </p:cNvPicPr>
          <p:nvPr/>
        </p:nvPicPr>
        <p:blipFill>
          <a:blip r:embed="rId10">
            <a:extLst>
              <a:ext uri="{28A0092B-C50C-407E-A947-70E740481C1C}">
                <a14:useLocalDpi xmlns:a14="http://schemas.microsoft.com/office/drawing/2010/main" val="0"/>
              </a:ext>
            </a:extLst>
          </a:blip>
          <a:srcRect/>
          <a:stretch>
            <a:fillRect/>
          </a:stretch>
        </p:blipFill>
        <p:spPr bwMode="auto">
          <a:xfrm>
            <a:off x="10552453" y="6388970"/>
            <a:ext cx="301828" cy="961461"/>
          </a:xfrm>
          <a:prstGeom prst="rect">
            <a:avLst/>
          </a:prstGeom>
          <a:noFill/>
          <a:ln>
            <a:noFill/>
          </a:ln>
          <a:effectLst/>
          <a:extLst>
            <a:ext uri="{909E8E84-426E-40DD-AFC4-6F175D3DCCD1}">
              <a14:hiddenFill xmlns:a14="http://schemas.microsoft.com/office/drawing/2010/main">
                <a:solidFill>
                  <a:srgbClr val="FFFFFF">
                    <a:alpha val="70979"/>
                  </a:srgbClr>
                </a:solidFill>
              </a14:hiddenFill>
            </a:ext>
            <a:ext uri="{91240B29-F687-4F45-9708-019B960494DF}">
              <a14:hiddenLine xmlns:a14="http://schemas.microsoft.com/office/drawing/2010/main" w="12700" cap="rnd">
                <a:solidFill>
                  <a:srgbClr val="000000"/>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pic>
      <p:pic>
        <p:nvPicPr>
          <p:cNvPr id="12310" name="Picture 25"/>
          <p:cNvPicPr>
            <a:picLocks noChangeAspect="1"/>
          </p:cNvPicPr>
          <p:nvPr/>
        </p:nvPicPr>
        <p:blipFill>
          <a:blip r:embed="rId4">
            <a:extLst>
              <a:ext uri="{28A0092B-C50C-407E-A947-70E740481C1C}">
                <a14:useLocalDpi xmlns:a14="http://schemas.microsoft.com/office/drawing/2010/main" val="0"/>
              </a:ext>
            </a:extLst>
          </a:blip>
          <a:srcRect/>
          <a:stretch>
            <a:fillRect/>
          </a:stretch>
        </p:blipFill>
        <p:spPr bwMode="auto">
          <a:xfrm>
            <a:off x="11107647" y="6388968"/>
            <a:ext cx="273010" cy="961463"/>
          </a:xfrm>
          <a:prstGeom prst="rect">
            <a:avLst/>
          </a:prstGeom>
          <a:noFill/>
          <a:ln>
            <a:noFill/>
          </a:ln>
          <a:effectLst/>
          <a:extLst>
            <a:ext uri="{909E8E84-426E-40DD-AFC4-6F175D3DCCD1}">
              <a14:hiddenFill xmlns:a14="http://schemas.microsoft.com/office/drawing/2010/main">
                <a:solidFill>
                  <a:srgbClr val="FFFFFF">
                    <a:alpha val="70979"/>
                  </a:srgbClr>
                </a:solidFill>
              </a14:hiddenFill>
            </a:ext>
            <a:ext uri="{91240B29-F687-4F45-9708-019B960494DF}">
              <a14:hiddenLine xmlns:a14="http://schemas.microsoft.com/office/drawing/2010/main" w="12700" cap="rnd">
                <a:solidFill>
                  <a:srgbClr val="000000"/>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pic>
      <p:pic>
        <p:nvPicPr>
          <p:cNvPr id="12311" name="Picture 26"/>
          <p:cNvPicPr>
            <a:picLocks noChangeAspect="1"/>
          </p:cNvPicPr>
          <p:nvPr/>
        </p:nvPicPr>
        <p:blipFill>
          <a:blip r:embed="rId4">
            <a:extLst>
              <a:ext uri="{28A0092B-C50C-407E-A947-70E740481C1C}">
                <a14:useLocalDpi xmlns:a14="http://schemas.microsoft.com/office/drawing/2010/main" val="0"/>
              </a:ext>
            </a:extLst>
          </a:blip>
          <a:srcRect/>
          <a:stretch>
            <a:fillRect/>
          </a:stretch>
        </p:blipFill>
        <p:spPr bwMode="auto">
          <a:xfrm>
            <a:off x="11719963" y="6388968"/>
            <a:ext cx="273010" cy="961463"/>
          </a:xfrm>
          <a:prstGeom prst="rect">
            <a:avLst/>
          </a:prstGeom>
          <a:noFill/>
          <a:ln>
            <a:noFill/>
          </a:ln>
          <a:effectLst/>
          <a:extLst>
            <a:ext uri="{909E8E84-426E-40DD-AFC4-6F175D3DCCD1}">
              <a14:hiddenFill xmlns:a14="http://schemas.microsoft.com/office/drawing/2010/main">
                <a:solidFill>
                  <a:srgbClr val="FFFFFF">
                    <a:alpha val="70979"/>
                  </a:srgbClr>
                </a:solidFill>
              </a14:hiddenFill>
            </a:ext>
            <a:ext uri="{91240B29-F687-4F45-9708-019B960494DF}">
              <a14:hiddenLine xmlns:a14="http://schemas.microsoft.com/office/drawing/2010/main" w="12700" cap="rnd">
                <a:solidFill>
                  <a:srgbClr val="000000"/>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pic>
      <p:pic>
        <p:nvPicPr>
          <p:cNvPr id="12312" name="Picture 27"/>
          <p:cNvPicPr>
            <a:picLocks noChangeAspect="1"/>
          </p:cNvPicPr>
          <p:nvPr/>
        </p:nvPicPr>
        <p:blipFill>
          <a:blip r:embed="rId11">
            <a:extLst>
              <a:ext uri="{28A0092B-C50C-407E-A947-70E740481C1C}">
                <a14:useLocalDpi xmlns:a14="http://schemas.microsoft.com/office/drawing/2010/main" val="0"/>
              </a:ext>
            </a:extLst>
          </a:blip>
          <a:srcRect/>
          <a:stretch>
            <a:fillRect/>
          </a:stretch>
        </p:blipFill>
        <p:spPr bwMode="auto">
          <a:xfrm>
            <a:off x="13291427" y="6742338"/>
            <a:ext cx="273010" cy="608092"/>
          </a:xfrm>
          <a:prstGeom prst="rect">
            <a:avLst/>
          </a:prstGeom>
          <a:noFill/>
          <a:ln>
            <a:noFill/>
          </a:ln>
          <a:effectLst/>
          <a:extLst>
            <a:ext uri="{909E8E84-426E-40DD-AFC4-6F175D3DCCD1}">
              <a14:hiddenFill xmlns:a14="http://schemas.microsoft.com/office/drawing/2010/main">
                <a:solidFill>
                  <a:srgbClr val="FFFFFF">
                    <a:alpha val="70979"/>
                  </a:srgbClr>
                </a:solidFill>
              </a14:hiddenFill>
            </a:ext>
            <a:ext uri="{91240B29-F687-4F45-9708-019B960494DF}">
              <a14:hiddenLine xmlns:a14="http://schemas.microsoft.com/office/drawing/2010/main" w="12700" cap="rnd">
                <a:solidFill>
                  <a:srgbClr val="000000"/>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pic>
      <p:pic>
        <p:nvPicPr>
          <p:cNvPr id="12313" name="Picture 28"/>
          <p:cNvPicPr>
            <a:picLocks noChangeAspect="1"/>
          </p:cNvPicPr>
          <p:nvPr/>
        </p:nvPicPr>
        <p:blipFill>
          <a:blip r:embed="rId12">
            <a:extLst>
              <a:ext uri="{28A0092B-C50C-407E-A947-70E740481C1C}">
                <a14:useLocalDpi xmlns:a14="http://schemas.microsoft.com/office/drawing/2010/main" val="0"/>
              </a:ext>
            </a:extLst>
          </a:blip>
          <a:srcRect/>
          <a:stretch>
            <a:fillRect/>
          </a:stretch>
        </p:blipFill>
        <p:spPr bwMode="auto">
          <a:xfrm>
            <a:off x="13898545" y="6939637"/>
            <a:ext cx="244194" cy="410795"/>
          </a:xfrm>
          <a:prstGeom prst="rect">
            <a:avLst/>
          </a:prstGeom>
          <a:noFill/>
          <a:ln>
            <a:noFill/>
          </a:ln>
          <a:effectLst/>
          <a:extLst>
            <a:ext uri="{909E8E84-426E-40DD-AFC4-6F175D3DCCD1}">
              <a14:hiddenFill xmlns:a14="http://schemas.microsoft.com/office/drawing/2010/main">
                <a:solidFill>
                  <a:srgbClr val="FFFFFF">
                    <a:alpha val="70979"/>
                  </a:srgbClr>
                </a:solidFill>
              </a14:hiddenFill>
            </a:ext>
            <a:ext uri="{91240B29-F687-4F45-9708-019B960494DF}">
              <a14:hiddenLine xmlns:a14="http://schemas.microsoft.com/office/drawing/2010/main" w="12700" cap="rnd">
                <a:solidFill>
                  <a:srgbClr val="000000"/>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pic>
      <p:pic>
        <p:nvPicPr>
          <p:cNvPr id="12314" name="Picture 29"/>
          <p:cNvPicPr>
            <a:picLocks noChangeAspect="1"/>
          </p:cNvPicPr>
          <p:nvPr/>
        </p:nvPicPr>
        <p:blipFill>
          <a:blip r:embed="rId4">
            <a:extLst>
              <a:ext uri="{28A0092B-C50C-407E-A947-70E740481C1C}">
                <a14:useLocalDpi xmlns:a14="http://schemas.microsoft.com/office/drawing/2010/main" val="0"/>
              </a:ext>
            </a:extLst>
          </a:blip>
          <a:srcRect/>
          <a:stretch>
            <a:fillRect/>
          </a:stretch>
        </p:blipFill>
        <p:spPr bwMode="auto">
          <a:xfrm>
            <a:off x="9952837" y="8117160"/>
            <a:ext cx="273010" cy="961464"/>
          </a:xfrm>
          <a:prstGeom prst="rect">
            <a:avLst/>
          </a:prstGeom>
          <a:noFill/>
          <a:ln>
            <a:noFill/>
          </a:ln>
          <a:effectLst/>
          <a:extLst>
            <a:ext uri="{909E8E84-426E-40DD-AFC4-6F175D3DCCD1}">
              <a14:hiddenFill xmlns:a14="http://schemas.microsoft.com/office/drawing/2010/main">
                <a:solidFill>
                  <a:srgbClr val="FFFFFF">
                    <a:alpha val="70979"/>
                  </a:srgbClr>
                </a:solidFill>
              </a14:hiddenFill>
            </a:ext>
            <a:ext uri="{91240B29-F687-4F45-9708-019B960494DF}">
              <a14:hiddenLine xmlns:a14="http://schemas.microsoft.com/office/drawing/2010/main" w="12700" cap="rnd">
                <a:solidFill>
                  <a:srgbClr val="000000"/>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pic>
      <p:pic>
        <p:nvPicPr>
          <p:cNvPr id="12315" name="Picture 30"/>
          <p:cNvPicPr>
            <a:picLocks noChangeAspect="1"/>
          </p:cNvPicPr>
          <p:nvPr/>
        </p:nvPicPr>
        <p:blipFill>
          <a:blip r:embed="rId4">
            <a:extLst>
              <a:ext uri="{28A0092B-C50C-407E-A947-70E740481C1C}">
                <a14:useLocalDpi xmlns:a14="http://schemas.microsoft.com/office/drawing/2010/main" val="0"/>
              </a:ext>
            </a:extLst>
          </a:blip>
          <a:srcRect/>
          <a:stretch>
            <a:fillRect/>
          </a:stretch>
        </p:blipFill>
        <p:spPr bwMode="auto">
          <a:xfrm>
            <a:off x="10547250" y="8117160"/>
            <a:ext cx="273010" cy="961464"/>
          </a:xfrm>
          <a:prstGeom prst="rect">
            <a:avLst/>
          </a:prstGeom>
          <a:noFill/>
          <a:ln>
            <a:noFill/>
          </a:ln>
          <a:effectLst/>
          <a:extLst>
            <a:ext uri="{909E8E84-426E-40DD-AFC4-6F175D3DCCD1}">
              <a14:hiddenFill xmlns:a14="http://schemas.microsoft.com/office/drawing/2010/main">
                <a:solidFill>
                  <a:srgbClr val="FFFFFF">
                    <a:alpha val="70979"/>
                  </a:srgbClr>
                </a:solidFill>
              </a14:hiddenFill>
            </a:ext>
            <a:ext uri="{91240B29-F687-4F45-9708-019B960494DF}">
              <a14:hiddenLine xmlns:a14="http://schemas.microsoft.com/office/drawing/2010/main" w="12700" cap="rnd">
                <a:solidFill>
                  <a:srgbClr val="000000"/>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pic>
      <p:pic>
        <p:nvPicPr>
          <p:cNvPr id="12316" name="Picture 31"/>
          <p:cNvPicPr>
            <a:picLocks noChangeAspect="1"/>
          </p:cNvPicPr>
          <p:nvPr/>
        </p:nvPicPr>
        <p:blipFill>
          <a:blip r:embed="rId4">
            <a:extLst>
              <a:ext uri="{28A0092B-C50C-407E-A947-70E740481C1C}">
                <a14:useLocalDpi xmlns:a14="http://schemas.microsoft.com/office/drawing/2010/main" val="0"/>
              </a:ext>
            </a:extLst>
          </a:blip>
          <a:srcRect/>
          <a:stretch>
            <a:fillRect/>
          </a:stretch>
        </p:blipFill>
        <p:spPr bwMode="auto">
          <a:xfrm>
            <a:off x="11107647" y="8117160"/>
            <a:ext cx="273010" cy="961464"/>
          </a:xfrm>
          <a:prstGeom prst="rect">
            <a:avLst/>
          </a:prstGeom>
          <a:noFill/>
          <a:ln>
            <a:noFill/>
          </a:ln>
          <a:effectLst/>
          <a:extLst>
            <a:ext uri="{909E8E84-426E-40DD-AFC4-6F175D3DCCD1}">
              <a14:hiddenFill xmlns:a14="http://schemas.microsoft.com/office/drawing/2010/main">
                <a:solidFill>
                  <a:srgbClr val="FFFFFF">
                    <a:alpha val="70979"/>
                  </a:srgbClr>
                </a:solidFill>
              </a14:hiddenFill>
            </a:ext>
            <a:ext uri="{91240B29-F687-4F45-9708-019B960494DF}">
              <a14:hiddenLine xmlns:a14="http://schemas.microsoft.com/office/drawing/2010/main" w="12700" cap="rnd">
                <a:solidFill>
                  <a:srgbClr val="000000"/>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pic>
      <p:pic>
        <p:nvPicPr>
          <p:cNvPr id="12317" name="Picture 32"/>
          <p:cNvPicPr>
            <a:picLocks noChangeAspect="1"/>
          </p:cNvPicPr>
          <p:nvPr/>
        </p:nvPicPr>
        <p:blipFill>
          <a:blip r:embed="rId4">
            <a:extLst>
              <a:ext uri="{28A0092B-C50C-407E-A947-70E740481C1C}">
                <a14:useLocalDpi xmlns:a14="http://schemas.microsoft.com/office/drawing/2010/main" val="0"/>
              </a:ext>
            </a:extLst>
          </a:blip>
          <a:srcRect/>
          <a:stretch>
            <a:fillRect/>
          </a:stretch>
        </p:blipFill>
        <p:spPr bwMode="auto">
          <a:xfrm>
            <a:off x="11669832" y="8117160"/>
            <a:ext cx="273010" cy="961464"/>
          </a:xfrm>
          <a:prstGeom prst="rect">
            <a:avLst/>
          </a:prstGeom>
          <a:noFill/>
          <a:ln>
            <a:noFill/>
          </a:ln>
          <a:effectLst/>
          <a:extLst>
            <a:ext uri="{909E8E84-426E-40DD-AFC4-6F175D3DCCD1}">
              <a14:hiddenFill xmlns:a14="http://schemas.microsoft.com/office/drawing/2010/main">
                <a:solidFill>
                  <a:srgbClr val="FFFFFF">
                    <a:alpha val="70979"/>
                  </a:srgbClr>
                </a:solidFill>
              </a14:hiddenFill>
            </a:ext>
            <a:ext uri="{91240B29-F687-4F45-9708-019B960494DF}">
              <a14:hiddenLine xmlns:a14="http://schemas.microsoft.com/office/drawing/2010/main" w="12700" cap="rnd">
                <a:solidFill>
                  <a:srgbClr val="000000"/>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pic>
      <p:pic>
        <p:nvPicPr>
          <p:cNvPr id="12318" name="Picture 33"/>
          <p:cNvPicPr>
            <a:picLocks noChangeAspect="1"/>
          </p:cNvPicPr>
          <p:nvPr/>
        </p:nvPicPr>
        <p:blipFill>
          <a:blip r:embed="rId4">
            <a:extLst>
              <a:ext uri="{28A0092B-C50C-407E-A947-70E740481C1C}">
                <a14:useLocalDpi xmlns:a14="http://schemas.microsoft.com/office/drawing/2010/main" val="0"/>
              </a:ext>
            </a:extLst>
          </a:blip>
          <a:srcRect/>
          <a:stretch>
            <a:fillRect/>
          </a:stretch>
        </p:blipFill>
        <p:spPr bwMode="auto">
          <a:xfrm>
            <a:off x="13309224" y="8117160"/>
            <a:ext cx="273010" cy="961464"/>
          </a:xfrm>
          <a:prstGeom prst="rect">
            <a:avLst/>
          </a:prstGeom>
          <a:noFill/>
          <a:ln>
            <a:noFill/>
          </a:ln>
          <a:effectLst/>
          <a:extLst>
            <a:ext uri="{909E8E84-426E-40DD-AFC4-6F175D3DCCD1}">
              <a14:hiddenFill xmlns:a14="http://schemas.microsoft.com/office/drawing/2010/main">
                <a:solidFill>
                  <a:srgbClr val="FFFFFF">
                    <a:alpha val="70979"/>
                  </a:srgbClr>
                </a:solidFill>
              </a14:hiddenFill>
            </a:ext>
            <a:ext uri="{91240B29-F687-4F45-9708-019B960494DF}">
              <a14:hiddenLine xmlns:a14="http://schemas.microsoft.com/office/drawing/2010/main" w="12700" cap="rnd">
                <a:solidFill>
                  <a:srgbClr val="000000"/>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pic>
      <p:pic>
        <p:nvPicPr>
          <p:cNvPr id="12319" name="Picture 34"/>
          <p:cNvPicPr>
            <a:picLocks noChangeAspect="1"/>
          </p:cNvPicPr>
          <p:nvPr/>
        </p:nvPicPr>
        <p:blipFill>
          <a:blip r:embed="rId13">
            <a:extLst>
              <a:ext uri="{28A0092B-C50C-407E-A947-70E740481C1C}">
                <a14:useLocalDpi xmlns:a14="http://schemas.microsoft.com/office/drawing/2010/main" val="0"/>
              </a:ext>
            </a:extLst>
          </a:blip>
          <a:srcRect/>
          <a:stretch>
            <a:fillRect/>
          </a:stretch>
        </p:blipFill>
        <p:spPr bwMode="auto">
          <a:xfrm>
            <a:off x="13920403" y="8217282"/>
            <a:ext cx="306379" cy="861341"/>
          </a:xfrm>
          <a:prstGeom prst="rect">
            <a:avLst/>
          </a:prstGeom>
          <a:noFill/>
          <a:ln>
            <a:noFill/>
          </a:ln>
          <a:effectLst/>
          <a:extLst>
            <a:ext uri="{909E8E84-426E-40DD-AFC4-6F175D3DCCD1}">
              <a14:hiddenFill xmlns:a14="http://schemas.microsoft.com/office/drawing/2010/main">
                <a:solidFill>
                  <a:srgbClr val="FFFFFF">
                    <a:alpha val="70979"/>
                  </a:srgbClr>
                </a:solidFill>
              </a14:hiddenFill>
            </a:ext>
            <a:ext uri="{91240B29-F687-4F45-9708-019B960494DF}">
              <a14:hiddenLine xmlns:a14="http://schemas.microsoft.com/office/drawing/2010/main" w="12700" cap="rnd">
                <a:solidFill>
                  <a:srgbClr val="000000"/>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pic>
      <p:pic>
        <p:nvPicPr>
          <p:cNvPr id="12320" name="Picture 35"/>
          <p:cNvPicPr>
            <a:picLocks noChangeAspect="1"/>
          </p:cNvPicPr>
          <p:nvPr/>
        </p:nvPicPr>
        <p:blipFill>
          <a:blip r:embed="rId14">
            <a:extLst>
              <a:ext uri="{28A0092B-C50C-407E-A947-70E740481C1C}">
                <a14:useLocalDpi xmlns:a14="http://schemas.microsoft.com/office/drawing/2010/main" val="0"/>
              </a:ext>
            </a:extLst>
          </a:blip>
          <a:srcRect/>
          <a:stretch>
            <a:fillRect/>
          </a:stretch>
        </p:blipFill>
        <p:spPr bwMode="auto">
          <a:xfrm>
            <a:off x="14555642" y="8371230"/>
            <a:ext cx="254809" cy="693491"/>
          </a:xfrm>
          <a:prstGeom prst="rect">
            <a:avLst/>
          </a:prstGeom>
          <a:noFill/>
          <a:ln>
            <a:noFill/>
          </a:ln>
          <a:effectLst/>
          <a:extLst>
            <a:ext uri="{909E8E84-426E-40DD-AFC4-6F175D3DCCD1}">
              <a14:hiddenFill xmlns:a14="http://schemas.microsoft.com/office/drawing/2010/main">
                <a:solidFill>
                  <a:srgbClr val="FFFFFF">
                    <a:alpha val="70979"/>
                  </a:srgbClr>
                </a:solidFill>
              </a14:hiddenFill>
            </a:ext>
            <a:ext uri="{91240B29-F687-4F45-9708-019B960494DF}">
              <a14:hiddenLine xmlns:a14="http://schemas.microsoft.com/office/drawing/2010/main" w="12700" cap="rnd">
                <a:solidFill>
                  <a:srgbClr val="000000"/>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pic>
      <p:pic>
        <p:nvPicPr>
          <p:cNvPr id="12321" name="Picture 36"/>
          <p:cNvPicPr>
            <a:picLocks noChangeAspect="1"/>
          </p:cNvPicPr>
          <p:nvPr/>
        </p:nvPicPr>
        <p:blipFill>
          <a:blip r:embed="rId15">
            <a:extLst>
              <a:ext uri="{28A0092B-C50C-407E-A947-70E740481C1C}">
                <a14:useLocalDpi xmlns:a14="http://schemas.microsoft.com/office/drawing/2010/main" val="0"/>
              </a:ext>
            </a:extLst>
          </a:blip>
          <a:srcRect/>
          <a:stretch>
            <a:fillRect/>
          </a:stretch>
        </p:blipFill>
        <p:spPr bwMode="auto">
          <a:xfrm>
            <a:off x="15179524" y="8583254"/>
            <a:ext cx="259359" cy="481469"/>
          </a:xfrm>
          <a:prstGeom prst="rect">
            <a:avLst/>
          </a:prstGeom>
          <a:noFill/>
          <a:ln>
            <a:noFill/>
          </a:ln>
          <a:effectLst/>
          <a:extLst>
            <a:ext uri="{909E8E84-426E-40DD-AFC4-6F175D3DCCD1}">
              <a14:hiddenFill xmlns:a14="http://schemas.microsoft.com/office/drawing/2010/main">
                <a:solidFill>
                  <a:srgbClr val="FFFFFF">
                    <a:alpha val="70979"/>
                  </a:srgbClr>
                </a:solidFill>
              </a14:hiddenFill>
            </a:ext>
            <a:ext uri="{91240B29-F687-4F45-9708-019B960494DF}">
              <a14:hiddenLine xmlns:a14="http://schemas.microsoft.com/office/drawing/2010/main" w="12700" cap="rnd">
                <a:solidFill>
                  <a:srgbClr val="000000"/>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pic>
      <p:sp>
        <p:nvSpPr>
          <p:cNvPr id="2" name="Rechteck 1">
            <a:hlinkClick r:id="rId16" action="ppaction://hlinksldjump"/>
          </p:cNvPr>
          <p:cNvSpPr/>
          <p:nvPr/>
        </p:nvSpPr>
        <p:spPr bwMode="auto">
          <a:xfrm>
            <a:off x="11411092" y="143030"/>
            <a:ext cx="5740077" cy="576064"/>
          </a:xfrm>
          <a:prstGeom prst="rect">
            <a:avLst/>
          </a:prstGeom>
          <a:solidFill>
            <a:schemeClr val="accent1">
              <a:lumMod val="20000"/>
              <a:lumOff val="80000"/>
            </a:schemeClr>
          </a:solidFill>
          <a:ln w="12700">
            <a:solidFill>
              <a:srgbClr val="0070C0"/>
            </a:solidFill>
          </a:ln>
          <a:effectLst/>
        </p:spPr>
        <p:txBody>
          <a:bodyPr vert="horz" wrap="square" lIns="91435" tIns="45718" rIns="91435" bIns="45718" numCol="1" rtlCol="0" anchor="t" anchorCtr="0" compatLnSpc="1">
            <a:prstTxWarp prst="textNoShape">
              <a:avLst/>
            </a:prstTxWarp>
          </a:bodyPr>
          <a:lstStyle/>
          <a:p>
            <a:r>
              <a:rPr lang="en-US" sz="2800" i="1" dirty="0">
                <a:effectLst>
                  <a:outerShdw blurRad="38100" dist="38100" dir="2700000" algn="tl">
                    <a:srgbClr val="000000">
                      <a:alpha val="43137"/>
                    </a:srgbClr>
                  </a:outerShdw>
                </a:effectLst>
                <a:latin typeface="Arial Rounded MT Bold" panose="020F0704030504030204" pitchFamily="34" charset="0"/>
              </a:rPr>
              <a:t>Excurse - Fade of ACh </a:t>
            </a:r>
          </a:p>
        </p:txBody>
      </p:sp>
    </p:spTree>
  </p:cSld>
  <p:clrMapOvr>
    <a:masterClrMapping/>
  </p:clrMapOvr>
  <p:transition>
    <p:fade/>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12293">
                                            <p:txEl>
                                              <p:pRg st="0" end="0"/>
                                            </p:txEl>
                                          </p:spTgt>
                                        </p:tgtEl>
                                        <p:attrNameLst>
                                          <p:attrName>style.visibility</p:attrName>
                                        </p:attrNameLst>
                                      </p:cBhvr>
                                      <p:to>
                                        <p:strVal val="visible"/>
                                      </p:to>
                                    </p:set>
                                    <p:animEffect transition="in" filter="fade">
                                      <p:cBhvr>
                                        <p:cTn id="7" dur="1000"/>
                                        <p:tgtEl>
                                          <p:spTgt spid="12293">
                                            <p:txEl>
                                              <p:pRg st="0" end="0"/>
                                            </p:txEl>
                                          </p:spTgt>
                                        </p:tgtEl>
                                      </p:cBhvr>
                                    </p:animEffect>
                                  </p:childTnLst>
                                </p:cTn>
                              </p:par>
                            </p:childTnLst>
                          </p:cTn>
                        </p:par>
                        <p:par>
                          <p:cTn id="8" fill="hold">
                            <p:stCondLst>
                              <p:cond delay="1000"/>
                            </p:stCondLst>
                            <p:childTnLst>
                              <p:par>
                                <p:cTn id="9" presetID="10" presetClass="entr" presetSubtype="0" fill="hold" nodeType="afterEffect">
                                  <p:stCondLst>
                                    <p:cond delay="1000"/>
                                  </p:stCondLst>
                                  <p:childTnLst>
                                    <p:set>
                                      <p:cBhvr>
                                        <p:cTn id="10" dur="1" fill="hold">
                                          <p:stCondLst>
                                            <p:cond delay="0"/>
                                          </p:stCondLst>
                                        </p:cTn>
                                        <p:tgtEl>
                                          <p:spTgt spid="12296"/>
                                        </p:tgtEl>
                                        <p:attrNameLst>
                                          <p:attrName>style.visibility</p:attrName>
                                        </p:attrNameLst>
                                      </p:cBhvr>
                                      <p:to>
                                        <p:strVal val="visible"/>
                                      </p:to>
                                    </p:set>
                                    <p:animEffect transition="in" filter="fade">
                                      <p:cBhvr>
                                        <p:cTn id="11" dur="250"/>
                                        <p:tgtEl>
                                          <p:spTgt spid="12296"/>
                                        </p:tgtEl>
                                      </p:cBhvr>
                                    </p:animEffect>
                                  </p:childTnLst>
                                </p:cTn>
                              </p:par>
                            </p:childTnLst>
                          </p:cTn>
                        </p:par>
                        <p:par>
                          <p:cTn id="12" fill="hold">
                            <p:stCondLst>
                              <p:cond delay="2250"/>
                            </p:stCondLst>
                            <p:childTnLst>
                              <p:par>
                                <p:cTn id="13" presetID="10" presetClass="entr" presetSubtype="0" fill="hold" nodeType="afterEffect">
                                  <p:stCondLst>
                                    <p:cond delay="0"/>
                                  </p:stCondLst>
                                  <p:childTnLst>
                                    <p:set>
                                      <p:cBhvr>
                                        <p:cTn id="14" dur="1" fill="hold">
                                          <p:stCondLst>
                                            <p:cond delay="0"/>
                                          </p:stCondLst>
                                        </p:cTn>
                                        <p:tgtEl>
                                          <p:spTgt spid="12297"/>
                                        </p:tgtEl>
                                        <p:attrNameLst>
                                          <p:attrName>style.visibility</p:attrName>
                                        </p:attrNameLst>
                                      </p:cBhvr>
                                      <p:to>
                                        <p:strVal val="visible"/>
                                      </p:to>
                                    </p:set>
                                    <p:animEffect transition="in" filter="fade">
                                      <p:cBhvr>
                                        <p:cTn id="15" dur="250"/>
                                        <p:tgtEl>
                                          <p:spTgt spid="12297"/>
                                        </p:tgtEl>
                                      </p:cBhvr>
                                    </p:animEffect>
                                  </p:childTnLst>
                                </p:cTn>
                              </p:par>
                            </p:childTnLst>
                          </p:cTn>
                        </p:par>
                        <p:par>
                          <p:cTn id="16" fill="hold">
                            <p:stCondLst>
                              <p:cond delay="2500"/>
                            </p:stCondLst>
                            <p:childTnLst>
                              <p:par>
                                <p:cTn id="17" presetID="10" presetClass="entr" presetSubtype="0" fill="hold" nodeType="afterEffect">
                                  <p:stCondLst>
                                    <p:cond delay="0"/>
                                  </p:stCondLst>
                                  <p:childTnLst>
                                    <p:set>
                                      <p:cBhvr>
                                        <p:cTn id="18" dur="1" fill="hold">
                                          <p:stCondLst>
                                            <p:cond delay="0"/>
                                          </p:stCondLst>
                                        </p:cTn>
                                        <p:tgtEl>
                                          <p:spTgt spid="12299"/>
                                        </p:tgtEl>
                                        <p:attrNameLst>
                                          <p:attrName>style.visibility</p:attrName>
                                        </p:attrNameLst>
                                      </p:cBhvr>
                                      <p:to>
                                        <p:strVal val="visible"/>
                                      </p:to>
                                    </p:set>
                                    <p:animEffect transition="in" filter="fade">
                                      <p:cBhvr>
                                        <p:cTn id="19" dur="250"/>
                                        <p:tgtEl>
                                          <p:spTgt spid="12299"/>
                                        </p:tgtEl>
                                      </p:cBhvr>
                                    </p:animEffect>
                                  </p:childTnLst>
                                </p:cTn>
                              </p:par>
                            </p:childTnLst>
                          </p:cTn>
                        </p:par>
                        <p:par>
                          <p:cTn id="20" fill="hold">
                            <p:stCondLst>
                              <p:cond delay="2750"/>
                            </p:stCondLst>
                            <p:childTnLst>
                              <p:par>
                                <p:cTn id="21" presetID="10" presetClass="entr" presetSubtype="0" fill="hold" nodeType="afterEffect">
                                  <p:stCondLst>
                                    <p:cond delay="0"/>
                                  </p:stCondLst>
                                  <p:childTnLst>
                                    <p:set>
                                      <p:cBhvr>
                                        <p:cTn id="22" dur="1" fill="hold">
                                          <p:stCondLst>
                                            <p:cond delay="0"/>
                                          </p:stCondLst>
                                        </p:cTn>
                                        <p:tgtEl>
                                          <p:spTgt spid="12298"/>
                                        </p:tgtEl>
                                        <p:attrNameLst>
                                          <p:attrName>style.visibility</p:attrName>
                                        </p:attrNameLst>
                                      </p:cBhvr>
                                      <p:to>
                                        <p:strVal val="visible"/>
                                      </p:to>
                                    </p:set>
                                    <p:animEffect transition="in" filter="fade">
                                      <p:cBhvr>
                                        <p:cTn id="23" dur="250"/>
                                        <p:tgtEl>
                                          <p:spTgt spid="12298"/>
                                        </p:tgtEl>
                                      </p:cBhvr>
                                    </p:animEffect>
                                  </p:childTnLst>
                                </p:cTn>
                              </p:par>
                            </p:childTnLst>
                          </p:cTn>
                        </p:par>
                        <p:par>
                          <p:cTn id="24" fill="hold">
                            <p:stCondLst>
                              <p:cond delay="3000"/>
                            </p:stCondLst>
                            <p:childTnLst>
                              <p:par>
                                <p:cTn id="25" presetID="10" presetClass="entr" presetSubtype="0" fill="hold" nodeType="afterEffect">
                                  <p:stCondLst>
                                    <p:cond delay="1000"/>
                                  </p:stCondLst>
                                  <p:childTnLst>
                                    <p:set>
                                      <p:cBhvr>
                                        <p:cTn id="26" dur="1" fill="hold">
                                          <p:stCondLst>
                                            <p:cond delay="0"/>
                                          </p:stCondLst>
                                        </p:cTn>
                                        <p:tgtEl>
                                          <p:spTgt spid="12303"/>
                                        </p:tgtEl>
                                        <p:attrNameLst>
                                          <p:attrName>style.visibility</p:attrName>
                                        </p:attrNameLst>
                                      </p:cBhvr>
                                      <p:to>
                                        <p:strVal val="visible"/>
                                      </p:to>
                                    </p:set>
                                    <p:animEffect transition="in" filter="fade">
                                      <p:cBhvr>
                                        <p:cTn id="27" dur="250"/>
                                        <p:tgtEl>
                                          <p:spTgt spid="12303"/>
                                        </p:tgtEl>
                                      </p:cBhvr>
                                    </p:animEffect>
                                  </p:childTnLst>
                                </p:cTn>
                              </p:par>
                            </p:childTnLst>
                          </p:cTn>
                        </p:par>
                        <p:par>
                          <p:cTn id="28" fill="hold">
                            <p:stCondLst>
                              <p:cond delay="4250"/>
                            </p:stCondLst>
                            <p:childTnLst>
                              <p:par>
                                <p:cTn id="29" presetID="10" presetClass="entr" presetSubtype="0" fill="hold" nodeType="afterEffect">
                                  <p:stCondLst>
                                    <p:cond delay="0"/>
                                  </p:stCondLst>
                                  <p:childTnLst>
                                    <p:set>
                                      <p:cBhvr>
                                        <p:cTn id="30" dur="1" fill="hold">
                                          <p:stCondLst>
                                            <p:cond delay="0"/>
                                          </p:stCondLst>
                                        </p:cTn>
                                        <p:tgtEl>
                                          <p:spTgt spid="12300"/>
                                        </p:tgtEl>
                                        <p:attrNameLst>
                                          <p:attrName>style.visibility</p:attrName>
                                        </p:attrNameLst>
                                      </p:cBhvr>
                                      <p:to>
                                        <p:strVal val="visible"/>
                                      </p:to>
                                    </p:set>
                                    <p:animEffect transition="in" filter="fade">
                                      <p:cBhvr>
                                        <p:cTn id="31" dur="250"/>
                                        <p:tgtEl>
                                          <p:spTgt spid="12300"/>
                                        </p:tgtEl>
                                      </p:cBhvr>
                                    </p:animEffect>
                                  </p:childTnLst>
                                </p:cTn>
                              </p:par>
                            </p:childTnLst>
                          </p:cTn>
                        </p:par>
                        <p:par>
                          <p:cTn id="32" fill="hold">
                            <p:stCondLst>
                              <p:cond delay="4500"/>
                            </p:stCondLst>
                            <p:childTnLst>
                              <p:par>
                                <p:cTn id="33" presetID="10" presetClass="entr" presetSubtype="0" fill="hold" nodeType="afterEffect">
                                  <p:stCondLst>
                                    <p:cond delay="0"/>
                                  </p:stCondLst>
                                  <p:childTnLst>
                                    <p:set>
                                      <p:cBhvr>
                                        <p:cTn id="34" dur="1" fill="hold">
                                          <p:stCondLst>
                                            <p:cond delay="0"/>
                                          </p:stCondLst>
                                        </p:cTn>
                                        <p:tgtEl>
                                          <p:spTgt spid="12302"/>
                                        </p:tgtEl>
                                        <p:attrNameLst>
                                          <p:attrName>style.visibility</p:attrName>
                                        </p:attrNameLst>
                                      </p:cBhvr>
                                      <p:to>
                                        <p:strVal val="visible"/>
                                      </p:to>
                                    </p:set>
                                    <p:animEffect transition="in" filter="fade">
                                      <p:cBhvr>
                                        <p:cTn id="35" dur="250"/>
                                        <p:tgtEl>
                                          <p:spTgt spid="12302"/>
                                        </p:tgtEl>
                                      </p:cBhvr>
                                    </p:animEffect>
                                  </p:childTnLst>
                                </p:cTn>
                              </p:par>
                            </p:childTnLst>
                          </p:cTn>
                        </p:par>
                        <p:par>
                          <p:cTn id="36" fill="hold">
                            <p:stCondLst>
                              <p:cond delay="4750"/>
                            </p:stCondLst>
                            <p:childTnLst>
                              <p:par>
                                <p:cTn id="37" presetID="10" presetClass="entr" presetSubtype="0" fill="hold" nodeType="afterEffect">
                                  <p:stCondLst>
                                    <p:cond delay="0"/>
                                  </p:stCondLst>
                                  <p:childTnLst>
                                    <p:set>
                                      <p:cBhvr>
                                        <p:cTn id="38" dur="1" fill="hold">
                                          <p:stCondLst>
                                            <p:cond delay="0"/>
                                          </p:stCondLst>
                                        </p:cTn>
                                        <p:tgtEl>
                                          <p:spTgt spid="12301"/>
                                        </p:tgtEl>
                                        <p:attrNameLst>
                                          <p:attrName>style.visibility</p:attrName>
                                        </p:attrNameLst>
                                      </p:cBhvr>
                                      <p:to>
                                        <p:strVal val="visible"/>
                                      </p:to>
                                    </p:set>
                                    <p:animEffect transition="in" filter="fade">
                                      <p:cBhvr>
                                        <p:cTn id="39" dur="250"/>
                                        <p:tgtEl>
                                          <p:spTgt spid="12301"/>
                                        </p:tgtEl>
                                      </p:cBhvr>
                                    </p:animEffect>
                                  </p:childTnLst>
                                </p:cTn>
                              </p:par>
                            </p:childTnLst>
                          </p:cTn>
                        </p:par>
                      </p:childTnLst>
                    </p:cTn>
                  </p:par>
                  <p:par>
                    <p:cTn id="40" fill="hold">
                      <p:stCondLst>
                        <p:cond delay="indefinite"/>
                      </p:stCondLst>
                      <p:childTnLst>
                        <p:par>
                          <p:cTn id="41" fill="hold">
                            <p:stCondLst>
                              <p:cond delay="0"/>
                            </p:stCondLst>
                            <p:childTnLst>
                              <p:par>
                                <p:cTn id="42" presetID="10" presetClass="entr" presetSubtype="0" fill="hold" nodeType="clickEffect">
                                  <p:stCondLst>
                                    <p:cond delay="0"/>
                                  </p:stCondLst>
                                  <p:childTnLst>
                                    <p:set>
                                      <p:cBhvr>
                                        <p:cTn id="43" dur="1" fill="hold">
                                          <p:stCondLst>
                                            <p:cond delay="0"/>
                                          </p:stCondLst>
                                        </p:cTn>
                                        <p:tgtEl>
                                          <p:spTgt spid="12293">
                                            <p:txEl>
                                              <p:pRg st="1" end="1"/>
                                            </p:txEl>
                                          </p:spTgt>
                                        </p:tgtEl>
                                        <p:attrNameLst>
                                          <p:attrName>style.visibility</p:attrName>
                                        </p:attrNameLst>
                                      </p:cBhvr>
                                      <p:to>
                                        <p:strVal val="visible"/>
                                      </p:to>
                                    </p:set>
                                    <p:animEffect transition="in" filter="fade">
                                      <p:cBhvr>
                                        <p:cTn id="44" dur="1000"/>
                                        <p:tgtEl>
                                          <p:spTgt spid="12293">
                                            <p:txEl>
                                              <p:pRg st="1" end="1"/>
                                            </p:txEl>
                                          </p:spTgt>
                                        </p:tgtEl>
                                      </p:cBhvr>
                                    </p:animEffect>
                                  </p:childTnLst>
                                </p:cTn>
                              </p:par>
                            </p:childTnLst>
                          </p:cTn>
                        </p:par>
                        <p:par>
                          <p:cTn id="45" fill="hold">
                            <p:stCondLst>
                              <p:cond delay="1000"/>
                            </p:stCondLst>
                            <p:childTnLst>
                              <p:par>
                                <p:cTn id="46" presetID="10" presetClass="entr" presetSubtype="0" fill="hold" nodeType="afterEffect">
                                  <p:stCondLst>
                                    <p:cond delay="1000"/>
                                  </p:stCondLst>
                                  <p:childTnLst>
                                    <p:set>
                                      <p:cBhvr>
                                        <p:cTn id="47" dur="1" fill="hold">
                                          <p:stCondLst>
                                            <p:cond delay="0"/>
                                          </p:stCondLst>
                                        </p:cTn>
                                        <p:tgtEl>
                                          <p:spTgt spid="12304"/>
                                        </p:tgtEl>
                                        <p:attrNameLst>
                                          <p:attrName>style.visibility</p:attrName>
                                        </p:attrNameLst>
                                      </p:cBhvr>
                                      <p:to>
                                        <p:strVal val="visible"/>
                                      </p:to>
                                    </p:set>
                                    <p:animEffect transition="in" filter="fade">
                                      <p:cBhvr>
                                        <p:cTn id="48" dur="250"/>
                                        <p:tgtEl>
                                          <p:spTgt spid="12304"/>
                                        </p:tgtEl>
                                      </p:cBhvr>
                                    </p:animEffect>
                                  </p:childTnLst>
                                </p:cTn>
                              </p:par>
                            </p:childTnLst>
                          </p:cTn>
                        </p:par>
                        <p:par>
                          <p:cTn id="49" fill="hold">
                            <p:stCondLst>
                              <p:cond delay="2250"/>
                            </p:stCondLst>
                            <p:childTnLst>
                              <p:par>
                                <p:cTn id="50" presetID="10" presetClass="entr" presetSubtype="0" fill="hold" nodeType="afterEffect">
                                  <p:stCondLst>
                                    <p:cond delay="0"/>
                                  </p:stCondLst>
                                  <p:childTnLst>
                                    <p:set>
                                      <p:cBhvr>
                                        <p:cTn id="51" dur="1" fill="hold">
                                          <p:stCondLst>
                                            <p:cond delay="0"/>
                                          </p:stCondLst>
                                        </p:cTn>
                                        <p:tgtEl>
                                          <p:spTgt spid="12305"/>
                                        </p:tgtEl>
                                        <p:attrNameLst>
                                          <p:attrName>style.visibility</p:attrName>
                                        </p:attrNameLst>
                                      </p:cBhvr>
                                      <p:to>
                                        <p:strVal val="visible"/>
                                      </p:to>
                                    </p:set>
                                    <p:animEffect transition="in" filter="fade">
                                      <p:cBhvr>
                                        <p:cTn id="52" dur="250"/>
                                        <p:tgtEl>
                                          <p:spTgt spid="12305"/>
                                        </p:tgtEl>
                                      </p:cBhvr>
                                    </p:animEffect>
                                  </p:childTnLst>
                                </p:cTn>
                              </p:par>
                            </p:childTnLst>
                          </p:cTn>
                        </p:par>
                        <p:par>
                          <p:cTn id="53" fill="hold">
                            <p:stCondLst>
                              <p:cond delay="2500"/>
                            </p:stCondLst>
                            <p:childTnLst>
                              <p:par>
                                <p:cTn id="54" presetID="10" presetClass="entr" presetSubtype="0" fill="hold" nodeType="afterEffect">
                                  <p:stCondLst>
                                    <p:cond delay="0"/>
                                  </p:stCondLst>
                                  <p:childTnLst>
                                    <p:set>
                                      <p:cBhvr>
                                        <p:cTn id="55" dur="1" fill="hold">
                                          <p:stCondLst>
                                            <p:cond delay="0"/>
                                          </p:stCondLst>
                                        </p:cTn>
                                        <p:tgtEl>
                                          <p:spTgt spid="12306"/>
                                        </p:tgtEl>
                                        <p:attrNameLst>
                                          <p:attrName>style.visibility</p:attrName>
                                        </p:attrNameLst>
                                      </p:cBhvr>
                                      <p:to>
                                        <p:strVal val="visible"/>
                                      </p:to>
                                    </p:set>
                                    <p:animEffect transition="in" filter="fade">
                                      <p:cBhvr>
                                        <p:cTn id="56" dur="250"/>
                                        <p:tgtEl>
                                          <p:spTgt spid="12306"/>
                                        </p:tgtEl>
                                      </p:cBhvr>
                                    </p:animEffect>
                                  </p:childTnLst>
                                </p:cTn>
                              </p:par>
                            </p:childTnLst>
                          </p:cTn>
                        </p:par>
                        <p:par>
                          <p:cTn id="57" fill="hold">
                            <p:stCondLst>
                              <p:cond delay="2750"/>
                            </p:stCondLst>
                            <p:childTnLst>
                              <p:par>
                                <p:cTn id="58" presetID="10" presetClass="entr" presetSubtype="0" fill="hold" nodeType="afterEffect">
                                  <p:stCondLst>
                                    <p:cond delay="0"/>
                                  </p:stCondLst>
                                  <p:childTnLst>
                                    <p:set>
                                      <p:cBhvr>
                                        <p:cTn id="59" dur="1" fill="hold">
                                          <p:stCondLst>
                                            <p:cond delay="0"/>
                                          </p:stCondLst>
                                        </p:cTn>
                                        <p:tgtEl>
                                          <p:spTgt spid="12307"/>
                                        </p:tgtEl>
                                        <p:attrNameLst>
                                          <p:attrName>style.visibility</p:attrName>
                                        </p:attrNameLst>
                                      </p:cBhvr>
                                      <p:to>
                                        <p:strVal val="visible"/>
                                      </p:to>
                                    </p:set>
                                    <p:animEffect transition="in" filter="fade">
                                      <p:cBhvr>
                                        <p:cTn id="60" dur="250"/>
                                        <p:tgtEl>
                                          <p:spTgt spid="12307"/>
                                        </p:tgtEl>
                                      </p:cBhvr>
                                    </p:animEffect>
                                  </p:childTnLst>
                                </p:cTn>
                              </p:par>
                            </p:childTnLst>
                          </p:cTn>
                        </p:par>
                      </p:childTnLst>
                    </p:cTn>
                  </p:par>
                  <p:par>
                    <p:cTn id="61" fill="hold">
                      <p:stCondLst>
                        <p:cond delay="indefinite"/>
                      </p:stCondLst>
                      <p:childTnLst>
                        <p:par>
                          <p:cTn id="62" fill="hold">
                            <p:stCondLst>
                              <p:cond delay="0"/>
                            </p:stCondLst>
                            <p:childTnLst>
                              <p:par>
                                <p:cTn id="63" presetID="10" presetClass="entr" presetSubtype="0" fill="hold" nodeType="clickEffect">
                                  <p:stCondLst>
                                    <p:cond delay="0"/>
                                  </p:stCondLst>
                                  <p:childTnLst>
                                    <p:set>
                                      <p:cBhvr>
                                        <p:cTn id="64" dur="1" fill="hold">
                                          <p:stCondLst>
                                            <p:cond delay="0"/>
                                          </p:stCondLst>
                                        </p:cTn>
                                        <p:tgtEl>
                                          <p:spTgt spid="12293">
                                            <p:txEl>
                                              <p:pRg st="2" end="2"/>
                                            </p:txEl>
                                          </p:spTgt>
                                        </p:tgtEl>
                                        <p:attrNameLst>
                                          <p:attrName>style.visibility</p:attrName>
                                        </p:attrNameLst>
                                      </p:cBhvr>
                                      <p:to>
                                        <p:strVal val="visible"/>
                                      </p:to>
                                    </p:set>
                                    <p:animEffect transition="in" filter="fade">
                                      <p:cBhvr>
                                        <p:cTn id="65" dur="1000"/>
                                        <p:tgtEl>
                                          <p:spTgt spid="12293">
                                            <p:txEl>
                                              <p:pRg st="2" end="2"/>
                                            </p:txEl>
                                          </p:spTgt>
                                        </p:tgtEl>
                                      </p:cBhvr>
                                    </p:animEffect>
                                  </p:childTnLst>
                                </p:cTn>
                              </p:par>
                            </p:childTnLst>
                          </p:cTn>
                        </p:par>
                        <p:par>
                          <p:cTn id="66" fill="hold">
                            <p:stCondLst>
                              <p:cond delay="1000"/>
                            </p:stCondLst>
                            <p:childTnLst>
                              <p:par>
                                <p:cTn id="67" presetID="10" presetClass="entr" presetSubtype="0" fill="hold" nodeType="afterEffect">
                                  <p:stCondLst>
                                    <p:cond delay="1000"/>
                                  </p:stCondLst>
                                  <p:childTnLst>
                                    <p:set>
                                      <p:cBhvr>
                                        <p:cTn id="68" dur="1" fill="hold">
                                          <p:stCondLst>
                                            <p:cond delay="0"/>
                                          </p:stCondLst>
                                        </p:cTn>
                                        <p:tgtEl>
                                          <p:spTgt spid="12308"/>
                                        </p:tgtEl>
                                        <p:attrNameLst>
                                          <p:attrName>style.visibility</p:attrName>
                                        </p:attrNameLst>
                                      </p:cBhvr>
                                      <p:to>
                                        <p:strVal val="visible"/>
                                      </p:to>
                                    </p:set>
                                    <p:animEffect transition="in" filter="fade">
                                      <p:cBhvr>
                                        <p:cTn id="69" dur="250"/>
                                        <p:tgtEl>
                                          <p:spTgt spid="12308"/>
                                        </p:tgtEl>
                                      </p:cBhvr>
                                    </p:animEffect>
                                  </p:childTnLst>
                                </p:cTn>
                              </p:par>
                            </p:childTnLst>
                          </p:cTn>
                        </p:par>
                        <p:par>
                          <p:cTn id="70" fill="hold">
                            <p:stCondLst>
                              <p:cond delay="2250"/>
                            </p:stCondLst>
                            <p:childTnLst>
                              <p:par>
                                <p:cTn id="71" presetID="10" presetClass="entr" presetSubtype="0" fill="hold" nodeType="afterEffect">
                                  <p:stCondLst>
                                    <p:cond delay="0"/>
                                  </p:stCondLst>
                                  <p:childTnLst>
                                    <p:set>
                                      <p:cBhvr>
                                        <p:cTn id="72" dur="1" fill="hold">
                                          <p:stCondLst>
                                            <p:cond delay="0"/>
                                          </p:stCondLst>
                                        </p:cTn>
                                        <p:tgtEl>
                                          <p:spTgt spid="12309"/>
                                        </p:tgtEl>
                                        <p:attrNameLst>
                                          <p:attrName>style.visibility</p:attrName>
                                        </p:attrNameLst>
                                      </p:cBhvr>
                                      <p:to>
                                        <p:strVal val="visible"/>
                                      </p:to>
                                    </p:set>
                                    <p:animEffect transition="in" filter="fade">
                                      <p:cBhvr>
                                        <p:cTn id="73" dur="250"/>
                                        <p:tgtEl>
                                          <p:spTgt spid="12309"/>
                                        </p:tgtEl>
                                      </p:cBhvr>
                                    </p:animEffect>
                                  </p:childTnLst>
                                </p:cTn>
                              </p:par>
                            </p:childTnLst>
                          </p:cTn>
                        </p:par>
                        <p:par>
                          <p:cTn id="74" fill="hold">
                            <p:stCondLst>
                              <p:cond delay="2500"/>
                            </p:stCondLst>
                            <p:childTnLst>
                              <p:par>
                                <p:cTn id="75" presetID="10" presetClass="entr" presetSubtype="0" fill="hold" nodeType="afterEffect">
                                  <p:stCondLst>
                                    <p:cond delay="0"/>
                                  </p:stCondLst>
                                  <p:childTnLst>
                                    <p:set>
                                      <p:cBhvr>
                                        <p:cTn id="76" dur="1" fill="hold">
                                          <p:stCondLst>
                                            <p:cond delay="0"/>
                                          </p:stCondLst>
                                        </p:cTn>
                                        <p:tgtEl>
                                          <p:spTgt spid="12310"/>
                                        </p:tgtEl>
                                        <p:attrNameLst>
                                          <p:attrName>style.visibility</p:attrName>
                                        </p:attrNameLst>
                                      </p:cBhvr>
                                      <p:to>
                                        <p:strVal val="visible"/>
                                      </p:to>
                                    </p:set>
                                    <p:animEffect transition="in" filter="fade">
                                      <p:cBhvr>
                                        <p:cTn id="77" dur="250"/>
                                        <p:tgtEl>
                                          <p:spTgt spid="12310"/>
                                        </p:tgtEl>
                                      </p:cBhvr>
                                    </p:animEffect>
                                  </p:childTnLst>
                                </p:cTn>
                              </p:par>
                            </p:childTnLst>
                          </p:cTn>
                        </p:par>
                        <p:par>
                          <p:cTn id="78" fill="hold">
                            <p:stCondLst>
                              <p:cond delay="2750"/>
                            </p:stCondLst>
                            <p:childTnLst>
                              <p:par>
                                <p:cTn id="79" presetID="10" presetClass="entr" presetSubtype="0" fill="hold" nodeType="afterEffect">
                                  <p:stCondLst>
                                    <p:cond delay="0"/>
                                  </p:stCondLst>
                                  <p:childTnLst>
                                    <p:set>
                                      <p:cBhvr>
                                        <p:cTn id="80" dur="1" fill="hold">
                                          <p:stCondLst>
                                            <p:cond delay="0"/>
                                          </p:stCondLst>
                                        </p:cTn>
                                        <p:tgtEl>
                                          <p:spTgt spid="12311"/>
                                        </p:tgtEl>
                                        <p:attrNameLst>
                                          <p:attrName>style.visibility</p:attrName>
                                        </p:attrNameLst>
                                      </p:cBhvr>
                                      <p:to>
                                        <p:strVal val="visible"/>
                                      </p:to>
                                    </p:set>
                                    <p:animEffect transition="in" filter="fade">
                                      <p:cBhvr>
                                        <p:cTn id="81" dur="250"/>
                                        <p:tgtEl>
                                          <p:spTgt spid="12311"/>
                                        </p:tgtEl>
                                      </p:cBhvr>
                                    </p:animEffect>
                                  </p:childTnLst>
                                </p:cTn>
                              </p:par>
                            </p:childTnLst>
                          </p:cTn>
                        </p:par>
                        <p:par>
                          <p:cTn id="82" fill="hold">
                            <p:stCondLst>
                              <p:cond delay="3000"/>
                            </p:stCondLst>
                            <p:childTnLst>
                              <p:par>
                                <p:cTn id="83" presetID="10" presetClass="entr" presetSubtype="0" fill="hold" nodeType="afterEffect">
                                  <p:stCondLst>
                                    <p:cond delay="1000"/>
                                  </p:stCondLst>
                                  <p:childTnLst>
                                    <p:set>
                                      <p:cBhvr>
                                        <p:cTn id="84" dur="1" fill="hold">
                                          <p:stCondLst>
                                            <p:cond delay="0"/>
                                          </p:stCondLst>
                                        </p:cTn>
                                        <p:tgtEl>
                                          <p:spTgt spid="12312"/>
                                        </p:tgtEl>
                                        <p:attrNameLst>
                                          <p:attrName>style.visibility</p:attrName>
                                        </p:attrNameLst>
                                      </p:cBhvr>
                                      <p:to>
                                        <p:strVal val="visible"/>
                                      </p:to>
                                    </p:set>
                                    <p:animEffect transition="in" filter="fade">
                                      <p:cBhvr>
                                        <p:cTn id="85" dur="250"/>
                                        <p:tgtEl>
                                          <p:spTgt spid="12312"/>
                                        </p:tgtEl>
                                      </p:cBhvr>
                                    </p:animEffect>
                                  </p:childTnLst>
                                </p:cTn>
                              </p:par>
                            </p:childTnLst>
                          </p:cTn>
                        </p:par>
                        <p:par>
                          <p:cTn id="86" fill="hold">
                            <p:stCondLst>
                              <p:cond delay="4250"/>
                            </p:stCondLst>
                            <p:childTnLst>
                              <p:par>
                                <p:cTn id="87" presetID="10" presetClass="entr" presetSubtype="0" fill="hold" nodeType="afterEffect">
                                  <p:stCondLst>
                                    <p:cond delay="0"/>
                                  </p:stCondLst>
                                  <p:childTnLst>
                                    <p:set>
                                      <p:cBhvr>
                                        <p:cTn id="88" dur="1" fill="hold">
                                          <p:stCondLst>
                                            <p:cond delay="0"/>
                                          </p:stCondLst>
                                        </p:cTn>
                                        <p:tgtEl>
                                          <p:spTgt spid="12313"/>
                                        </p:tgtEl>
                                        <p:attrNameLst>
                                          <p:attrName>style.visibility</p:attrName>
                                        </p:attrNameLst>
                                      </p:cBhvr>
                                      <p:to>
                                        <p:strVal val="visible"/>
                                      </p:to>
                                    </p:set>
                                    <p:animEffect transition="in" filter="fade">
                                      <p:cBhvr>
                                        <p:cTn id="89" dur="250"/>
                                        <p:tgtEl>
                                          <p:spTgt spid="12313"/>
                                        </p:tgtEl>
                                      </p:cBhvr>
                                    </p:animEffect>
                                  </p:childTnLst>
                                </p:cTn>
                              </p:par>
                            </p:childTnLst>
                          </p:cTn>
                        </p:par>
                      </p:childTnLst>
                    </p:cTn>
                  </p:par>
                  <p:par>
                    <p:cTn id="90" fill="hold">
                      <p:stCondLst>
                        <p:cond delay="indefinite"/>
                      </p:stCondLst>
                      <p:childTnLst>
                        <p:par>
                          <p:cTn id="91" fill="hold">
                            <p:stCondLst>
                              <p:cond delay="0"/>
                            </p:stCondLst>
                            <p:childTnLst>
                              <p:par>
                                <p:cTn id="92" presetID="10" presetClass="entr" presetSubtype="0" fill="hold" nodeType="clickEffect">
                                  <p:stCondLst>
                                    <p:cond delay="0"/>
                                  </p:stCondLst>
                                  <p:childTnLst>
                                    <p:set>
                                      <p:cBhvr>
                                        <p:cTn id="93" dur="1" fill="hold">
                                          <p:stCondLst>
                                            <p:cond delay="0"/>
                                          </p:stCondLst>
                                        </p:cTn>
                                        <p:tgtEl>
                                          <p:spTgt spid="12293">
                                            <p:txEl>
                                              <p:pRg st="3" end="3"/>
                                            </p:txEl>
                                          </p:spTgt>
                                        </p:tgtEl>
                                        <p:attrNameLst>
                                          <p:attrName>style.visibility</p:attrName>
                                        </p:attrNameLst>
                                      </p:cBhvr>
                                      <p:to>
                                        <p:strVal val="visible"/>
                                      </p:to>
                                    </p:set>
                                    <p:animEffect transition="in" filter="fade">
                                      <p:cBhvr>
                                        <p:cTn id="94" dur="1000"/>
                                        <p:tgtEl>
                                          <p:spTgt spid="12293">
                                            <p:txEl>
                                              <p:pRg st="3" end="3"/>
                                            </p:txEl>
                                          </p:spTgt>
                                        </p:tgtEl>
                                      </p:cBhvr>
                                    </p:animEffect>
                                  </p:childTnLst>
                                </p:cTn>
                              </p:par>
                            </p:childTnLst>
                          </p:cTn>
                        </p:par>
                        <p:par>
                          <p:cTn id="95" fill="hold">
                            <p:stCondLst>
                              <p:cond delay="1000"/>
                            </p:stCondLst>
                            <p:childTnLst>
                              <p:par>
                                <p:cTn id="96" presetID="10" presetClass="entr" presetSubtype="0" fill="hold" nodeType="afterEffect">
                                  <p:stCondLst>
                                    <p:cond delay="1000"/>
                                  </p:stCondLst>
                                  <p:childTnLst>
                                    <p:set>
                                      <p:cBhvr>
                                        <p:cTn id="97" dur="1" fill="hold">
                                          <p:stCondLst>
                                            <p:cond delay="0"/>
                                          </p:stCondLst>
                                        </p:cTn>
                                        <p:tgtEl>
                                          <p:spTgt spid="12314"/>
                                        </p:tgtEl>
                                        <p:attrNameLst>
                                          <p:attrName>style.visibility</p:attrName>
                                        </p:attrNameLst>
                                      </p:cBhvr>
                                      <p:to>
                                        <p:strVal val="visible"/>
                                      </p:to>
                                    </p:set>
                                    <p:animEffect transition="in" filter="fade">
                                      <p:cBhvr>
                                        <p:cTn id="98" dur="250"/>
                                        <p:tgtEl>
                                          <p:spTgt spid="12314"/>
                                        </p:tgtEl>
                                      </p:cBhvr>
                                    </p:animEffect>
                                  </p:childTnLst>
                                </p:cTn>
                              </p:par>
                            </p:childTnLst>
                          </p:cTn>
                        </p:par>
                        <p:par>
                          <p:cTn id="99" fill="hold">
                            <p:stCondLst>
                              <p:cond delay="2250"/>
                            </p:stCondLst>
                            <p:childTnLst>
                              <p:par>
                                <p:cTn id="100" presetID="10" presetClass="entr" presetSubtype="0" fill="hold" nodeType="afterEffect">
                                  <p:stCondLst>
                                    <p:cond delay="0"/>
                                  </p:stCondLst>
                                  <p:childTnLst>
                                    <p:set>
                                      <p:cBhvr>
                                        <p:cTn id="101" dur="1" fill="hold">
                                          <p:stCondLst>
                                            <p:cond delay="0"/>
                                          </p:stCondLst>
                                        </p:cTn>
                                        <p:tgtEl>
                                          <p:spTgt spid="12315"/>
                                        </p:tgtEl>
                                        <p:attrNameLst>
                                          <p:attrName>style.visibility</p:attrName>
                                        </p:attrNameLst>
                                      </p:cBhvr>
                                      <p:to>
                                        <p:strVal val="visible"/>
                                      </p:to>
                                    </p:set>
                                    <p:animEffect transition="in" filter="fade">
                                      <p:cBhvr>
                                        <p:cTn id="102" dur="250"/>
                                        <p:tgtEl>
                                          <p:spTgt spid="12315"/>
                                        </p:tgtEl>
                                      </p:cBhvr>
                                    </p:animEffect>
                                  </p:childTnLst>
                                </p:cTn>
                              </p:par>
                            </p:childTnLst>
                          </p:cTn>
                        </p:par>
                        <p:par>
                          <p:cTn id="103" fill="hold">
                            <p:stCondLst>
                              <p:cond delay="2500"/>
                            </p:stCondLst>
                            <p:childTnLst>
                              <p:par>
                                <p:cTn id="104" presetID="10" presetClass="entr" presetSubtype="0" fill="hold" nodeType="afterEffect">
                                  <p:stCondLst>
                                    <p:cond delay="0"/>
                                  </p:stCondLst>
                                  <p:childTnLst>
                                    <p:set>
                                      <p:cBhvr>
                                        <p:cTn id="105" dur="1" fill="hold">
                                          <p:stCondLst>
                                            <p:cond delay="0"/>
                                          </p:stCondLst>
                                        </p:cTn>
                                        <p:tgtEl>
                                          <p:spTgt spid="12316"/>
                                        </p:tgtEl>
                                        <p:attrNameLst>
                                          <p:attrName>style.visibility</p:attrName>
                                        </p:attrNameLst>
                                      </p:cBhvr>
                                      <p:to>
                                        <p:strVal val="visible"/>
                                      </p:to>
                                    </p:set>
                                    <p:animEffect transition="in" filter="fade">
                                      <p:cBhvr>
                                        <p:cTn id="106" dur="250"/>
                                        <p:tgtEl>
                                          <p:spTgt spid="12316"/>
                                        </p:tgtEl>
                                      </p:cBhvr>
                                    </p:animEffect>
                                  </p:childTnLst>
                                </p:cTn>
                              </p:par>
                            </p:childTnLst>
                          </p:cTn>
                        </p:par>
                        <p:par>
                          <p:cTn id="107" fill="hold">
                            <p:stCondLst>
                              <p:cond delay="2750"/>
                            </p:stCondLst>
                            <p:childTnLst>
                              <p:par>
                                <p:cTn id="108" presetID="10" presetClass="entr" presetSubtype="0" fill="hold" nodeType="afterEffect">
                                  <p:stCondLst>
                                    <p:cond delay="0"/>
                                  </p:stCondLst>
                                  <p:childTnLst>
                                    <p:set>
                                      <p:cBhvr>
                                        <p:cTn id="109" dur="1" fill="hold">
                                          <p:stCondLst>
                                            <p:cond delay="0"/>
                                          </p:stCondLst>
                                        </p:cTn>
                                        <p:tgtEl>
                                          <p:spTgt spid="12317"/>
                                        </p:tgtEl>
                                        <p:attrNameLst>
                                          <p:attrName>style.visibility</p:attrName>
                                        </p:attrNameLst>
                                      </p:cBhvr>
                                      <p:to>
                                        <p:strVal val="visible"/>
                                      </p:to>
                                    </p:set>
                                    <p:animEffect transition="in" filter="fade">
                                      <p:cBhvr>
                                        <p:cTn id="110" dur="250"/>
                                        <p:tgtEl>
                                          <p:spTgt spid="12317"/>
                                        </p:tgtEl>
                                      </p:cBhvr>
                                    </p:animEffect>
                                  </p:childTnLst>
                                </p:cTn>
                              </p:par>
                            </p:childTnLst>
                          </p:cTn>
                        </p:par>
                        <p:par>
                          <p:cTn id="111" fill="hold">
                            <p:stCondLst>
                              <p:cond delay="3000"/>
                            </p:stCondLst>
                            <p:childTnLst>
                              <p:par>
                                <p:cTn id="112" presetID="10" presetClass="entr" presetSubtype="0" fill="hold" nodeType="afterEffect">
                                  <p:stCondLst>
                                    <p:cond delay="1000"/>
                                  </p:stCondLst>
                                  <p:childTnLst>
                                    <p:set>
                                      <p:cBhvr>
                                        <p:cTn id="113" dur="1" fill="hold">
                                          <p:stCondLst>
                                            <p:cond delay="0"/>
                                          </p:stCondLst>
                                        </p:cTn>
                                        <p:tgtEl>
                                          <p:spTgt spid="12318"/>
                                        </p:tgtEl>
                                        <p:attrNameLst>
                                          <p:attrName>style.visibility</p:attrName>
                                        </p:attrNameLst>
                                      </p:cBhvr>
                                      <p:to>
                                        <p:strVal val="visible"/>
                                      </p:to>
                                    </p:set>
                                    <p:animEffect transition="in" filter="fade">
                                      <p:cBhvr>
                                        <p:cTn id="114" dur="250"/>
                                        <p:tgtEl>
                                          <p:spTgt spid="12318"/>
                                        </p:tgtEl>
                                      </p:cBhvr>
                                    </p:animEffect>
                                  </p:childTnLst>
                                </p:cTn>
                              </p:par>
                            </p:childTnLst>
                          </p:cTn>
                        </p:par>
                        <p:par>
                          <p:cTn id="115" fill="hold">
                            <p:stCondLst>
                              <p:cond delay="4250"/>
                            </p:stCondLst>
                            <p:childTnLst>
                              <p:par>
                                <p:cTn id="116" presetID="10" presetClass="entr" presetSubtype="0" fill="hold" nodeType="afterEffect">
                                  <p:stCondLst>
                                    <p:cond delay="0"/>
                                  </p:stCondLst>
                                  <p:childTnLst>
                                    <p:set>
                                      <p:cBhvr>
                                        <p:cTn id="117" dur="1" fill="hold">
                                          <p:stCondLst>
                                            <p:cond delay="0"/>
                                          </p:stCondLst>
                                        </p:cTn>
                                        <p:tgtEl>
                                          <p:spTgt spid="12319"/>
                                        </p:tgtEl>
                                        <p:attrNameLst>
                                          <p:attrName>style.visibility</p:attrName>
                                        </p:attrNameLst>
                                      </p:cBhvr>
                                      <p:to>
                                        <p:strVal val="visible"/>
                                      </p:to>
                                    </p:set>
                                    <p:animEffect transition="in" filter="fade">
                                      <p:cBhvr>
                                        <p:cTn id="118" dur="250"/>
                                        <p:tgtEl>
                                          <p:spTgt spid="12319"/>
                                        </p:tgtEl>
                                      </p:cBhvr>
                                    </p:animEffect>
                                  </p:childTnLst>
                                </p:cTn>
                              </p:par>
                            </p:childTnLst>
                          </p:cTn>
                        </p:par>
                        <p:par>
                          <p:cTn id="119" fill="hold">
                            <p:stCondLst>
                              <p:cond delay="4500"/>
                            </p:stCondLst>
                            <p:childTnLst>
                              <p:par>
                                <p:cTn id="120" presetID="10" presetClass="entr" presetSubtype="0" fill="hold" nodeType="afterEffect">
                                  <p:stCondLst>
                                    <p:cond delay="0"/>
                                  </p:stCondLst>
                                  <p:childTnLst>
                                    <p:set>
                                      <p:cBhvr>
                                        <p:cTn id="121" dur="1" fill="hold">
                                          <p:stCondLst>
                                            <p:cond delay="0"/>
                                          </p:stCondLst>
                                        </p:cTn>
                                        <p:tgtEl>
                                          <p:spTgt spid="12320"/>
                                        </p:tgtEl>
                                        <p:attrNameLst>
                                          <p:attrName>style.visibility</p:attrName>
                                        </p:attrNameLst>
                                      </p:cBhvr>
                                      <p:to>
                                        <p:strVal val="visible"/>
                                      </p:to>
                                    </p:set>
                                    <p:animEffect transition="in" filter="fade">
                                      <p:cBhvr>
                                        <p:cTn id="122" dur="250"/>
                                        <p:tgtEl>
                                          <p:spTgt spid="12320"/>
                                        </p:tgtEl>
                                      </p:cBhvr>
                                    </p:animEffect>
                                  </p:childTnLst>
                                </p:cTn>
                              </p:par>
                            </p:childTnLst>
                          </p:cTn>
                        </p:par>
                        <p:par>
                          <p:cTn id="123" fill="hold">
                            <p:stCondLst>
                              <p:cond delay="4750"/>
                            </p:stCondLst>
                            <p:childTnLst>
                              <p:par>
                                <p:cTn id="124" presetID="10" presetClass="entr" presetSubtype="0" fill="hold" nodeType="afterEffect">
                                  <p:stCondLst>
                                    <p:cond delay="0"/>
                                  </p:stCondLst>
                                  <p:childTnLst>
                                    <p:set>
                                      <p:cBhvr>
                                        <p:cTn id="125" dur="1" fill="hold">
                                          <p:stCondLst>
                                            <p:cond delay="0"/>
                                          </p:stCondLst>
                                        </p:cTn>
                                        <p:tgtEl>
                                          <p:spTgt spid="12321"/>
                                        </p:tgtEl>
                                        <p:attrNameLst>
                                          <p:attrName>style.visibility</p:attrName>
                                        </p:attrNameLst>
                                      </p:cBhvr>
                                      <p:to>
                                        <p:strVal val="visible"/>
                                      </p:to>
                                    </p:set>
                                    <p:animEffect transition="in" filter="fade">
                                      <p:cBhvr>
                                        <p:cTn id="126" dur="250"/>
                                        <p:tgtEl>
                                          <p:spTgt spid="1232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5" name="Gruppieren 4">
            <a:extLst>
              <a:ext uri="{FF2B5EF4-FFF2-40B4-BE49-F238E27FC236}">
                <a16:creationId xmlns:a16="http://schemas.microsoft.com/office/drawing/2014/main" id="{1BB0F9AE-E679-42DD-AE6F-0EFA37B58AA8}"/>
              </a:ext>
            </a:extLst>
          </p:cNvPr>
          <p:cNvGrpSpPr/>
          <p:nvPr/>
        </p:nvGrpSpPr>
        <p:grpSpPr>
          <a:xfrm>
            <a:off x="2477443" y="6172944"/>
            <a:ext cx="4248472" cy="3140333"/>
            <a:chOff x="5717803" y="4660776"/>
            <a:chExt cx="6438900" cy="4810125"/>
          </a:xfrm>
        </p:grpSpPr>
        <p:pic>
          <p:nvPicPr>
            <p:cNvPr id="3" name="Grafik 2">
              <a:extLst>
                <a:ext uri="{FF2B5EF4-FFF2-40B4-BE49-F238E27FC236}">
                  <a16:creationId xmlns:a16="http://schemas.microsoft.com/office/drawing/2014/main" id="{7CD4C54E-CCC9-4A76-A2D2-5DE2E7A743E8}"/>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5717803" y="4660776"/>
              <a:ext cx="6438900" cy="4810125"/>
            </a:xfrm>
            <a:prstGeom prst="rect">
              <a:avLst/>
            </a:prstGeom>
          </p:spPr>
        </p:pic>
        <p:sp>
          <p:nvSpPr>
            <p:cNvPr id="4" name="Rechteck 3">
              <a:extLst>
                <a:ext uri="{FF2B5EF4-FFF2-40B4-BE49-F238E27FC236}">
                  <a16:creationId xmlns:a16="http://schemas.microsoft.com/office/drawing/2014/main" id="{7528CE1C-F88D-47DD-B486-300F384C842F}"/>
                </a:ext>
              </a:extLst>
            </p:cNvPr>
            <p:cNvSpPr/>
            <p:nvPr/>
          </p:nvSpPr>
          <p:spPr>
            <a:xfrm>
              <a:off x="9822259" y="8873244"/>
              <a:ext cx="864096" cy="252028"/>
            </a:xfrm>
            <a:prstGeom prst="rect">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sp>
        <p:nvSpPr>
          <p:cNvPr id="17412" name="Rectangle 3"/>
          <p:cNvSpPr>
            <a:spLocks noGrp="1" noChangeArrowheads="1"/>
          </p:cNvSpPr>
          <p:nvPr>
            <p:ph type="title"/>
          </p:nvPr>
        </p:nvSpPr>
        <p:spPr>
          <a:xfrm>
            <a:off x="3379739" y="772344"/>
            <a:ext cx="11830992" cy="1350987"/>
          </a:xfrm>
        </p:spPr>
        <p:txBody>
          <a:bodyPr vert="horz" lIns="126428" tIns="72245" rIns="126428" bIns="72245" rtlCol="0" anchor="ctr">
            <a:noAutofit/>
          </a:bodyPr>
          <a:lstStyle/>
          <a:p>
            <a:pPr defTabSz="1300097"/>
            <a:r>
              <a:rPr lang="de-DE" sz="3800" dirty="0">
                <a:sym typeface="Arial" pitchFamily="34" charset="0"/>
              </a:rPr>
              <a:t>NMT Monitoring - Basics</a:t>
            </a:r>
            <a:endParaRPr lang="de-DE" dirty="0"/>
          </a:p>
        </p:txBody>
      </p:sp>
      <p:sp>
        <p:nvSpPr>
          <p:cNvPr id="17413" name="Rectangle 4"/>
          <p:cNvSpPr>
            <a:spLocks noGrp="1" noChangeArrowheads="1"/>
          </p:cNvSpPr>
          <p:nvPr>
            <p:ph idx="1"/>
          </p:nvPr>
        </p:nvSpPr>
        <p:spPr>
          <a:xfrm>
            <a:off x="1996133" y="2293676"/>
            <a:ext cx="15098934" cy="3653621"/>
          </a:xfrm>
        </p:spPr>
        <p:txBody>
          <a:bodyPr vert="horz" lIns="126428" tIns="72245" rIns="126428" bIns="72245" rtlCol="0" anchor="t">
            <a:normAutofit/>
          </a:bodyPr>
          <a:lstStyle/>
          <a:p>
            <a:pPr marL="0" indent="0" defTabSz="1300097">
              <a:spcBef>
                <a:spcPct val="0"/>
              </a:spcBef>
              <a:buNone/>
            </a:pPr>
            <a:r>
              <a:rPr lang="en-US" sz="2800" dirty="0">
                <a:sym typeface="Arial" pitchFamily="34" charset="0"/>
              </a:rPr>
              <a:t>It all starts with the correct setup of stimulation electrodes and acceleration sensor! The hand should be fixed to the OR table or the hand adapter should be used. </a:t>
            </a:r>
          </a:p>
          <a:p>
            <a:pPr marL="0" indent="0" defTabSz="1300097">
              <a:spcBef>
                <a:spcPct val="0"/>
              </a:spcBef>
              <a:buNone/>
            </a:pPr>
            <a:endParaRPr lang="en-US" sz="3200" dirty="0"/>
          </a:p>
          <a:p>
            <a:pPr marL="0" indent="0" defTabSz="1300097">
              <a:spcBef>
                <a:spcPct val="0"/>
              </a:spcBef>
              <a:buNone/>
            </a:pPr>
            <a:r>
              <a:rPr lang="en-US" sz="2800" dirty="0">
                <a:effectLst>
                  <a:outerShdw blurRad="38100" dist="38100" dir="2700000" algn="tl">
                    <a:srgbClr val="000000">
                      <a:alpha val="43137"/>
                    </a:srgbClr>
                  </a:outerShdw>
                </a:effectLst>
              </a:rPr>
              <a:t>Use small (pediatric) electrodes to ensure proper placement and skin contact. </a:t>
            </a:r>
          </a:p>
          <a:p>
            <a:pPr marL="0" indent="0" defTabSz="1300097">
              <a:spcBef>
                <a:spcPct val="0"/>
              </a:spcBef>
              <a:buNone/>
            </a:pPr>
            <a:endParaRPr lang="en-US" sz="2800" dirty="0">
              <a:effectLst>
                <a:outerShdw blurRad="38100" dist="38100" dir="2700000" algn="tl">
                  <a:srgbClr val="000000">
                    <a:alpha val="43137"/>
                  </a:srgbClr>
                </a:outerShdw>
              </a:effectLst>
            </a:endParaRPr>
          </a:p>
          <a:p>
            <a:pPr marL="0" indent="0" defTabSz="1300097">
              <a:spcBef>
                <a:spcPct val="0"/>
              </a:spcBef>
              <a:buNone/>
            </a:pPr>
            <a:r>
              <a:rPr lang="en-US" sz="2800" dirty="0"/>
              <a:t>Observe polarization of the stimulation cables. </a:t>
            </a:r>
          </a:p>
          <a:p>
            <a:pPr marL="0" indent="0" defTabSz="1300097">
              <a:spcBef>
                <a:spcPct val="0"/>
              </a:spcBef>
              <a:buNone/>
            </a:pPr>
            <a:r>
              <a:rPr lang="en-US" sz="2800" dirty="0"/>
              <a:t>	- Positive (White) cable: Proximal</a:t>
            </a:r>
          </a:p>
          <a:p>
            <a:pPr marL="0" indent="0" defTabSz="1300097">
              <a:spcBef>
                <a:spcPct val="0"/>
              </a:spcBef>
              <a:buNone/>
            </a:pPr>
            <a:r>
              <a:rPr lang="en-US" sz="2800" dirty="0"/>
              <a:t>	- Negative (Black) cable: Distal</a:t>
            </a:r>
          </a:p>
        </p:txBody>
      </p:sp>
      <p:pic>
        <p:nvPicPr>
          <p:cNvPr id="7" name="Grafik 6" descr="Ein Bild, das Person, haltend, drinnen enthält.&#10;&#10;Automatisch generierte Beschreibung">
            <a:extLst>
              <a:ext uri="{FF2B5EF4-FFF2-40B4-BE49-F238E27FC236}">
                <a16:creationId xmlns:a16="http://schemas.microsoft.com/office/drawing/2014/main" id="{E95331AF-BCF5-4247-9A76-C855D72BE39B}"/>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0182299" y="6005875"/>
            <a:ext cx="5184576" cy="3307402"/>
          </a:xfrm>
          <a:prstGeom prst="rect">
            <a:avLst/>
          </a:prstGeom>
        </p:spPr>
      </p:pic>
    </p:spTree>
  </p:cSld>
  <p:clrMapOvr>
    <a:masterClrMapping/>
  </p:clrMapOvr>
  <p:transition>
    <p:fad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afterEffect">
                                  <p:stCondLst>
                                    <p:cond delay="1000"/>
                                  </p:stCondLst>
                                  <p:childTnLst>
                                    <p:set>
                                      <p:cBhvr>
                                        <p:cTn id="6" dur="1" fill="hold">
                                          <p:stCondLst>
                                            <p:cond delay="0"/>
                                          </p:stCondLst>
                                        </p:cTn>
                                        <p:tgtEl>
                                          <p:spTgt spid="17413">
                                            <p:txEl>
                                              <p:pRg st="0" end="0"/>
                                            </p:txEl>
                                          </p:spTgt>
                                        </p:tgtEl>
                                        <p:attrNameLst>
                                          <p:attrName>style.visibility</p:attrName>
                                        </p:attrNameLst>
                                      </p:cBhvr>
                                      <p:to>
                                        <p:strVal val="visible"/>
                                      </p:to>
                                    </p:set>
                                    <p:animEffect transition="in" filter="fade">
                                      <p:cBhvr>
                                        <p:cTn id="7" dur="1000"/>
                                        <p:tgtEl>
                                          <p:spTgt spid="17413">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1000"/>
                                  </p:stCondLst>
                                  <p:childTnLst>
                                    <p:set>
                                      <p:cBhvr>
                                        <p:cTn id="11" dur="1" fill="hold">
                                          <p:stCondLst>
                                            <p:cond delay="0"/>
                                          </p:stCondLst>
                                        </p:cTn>
                                        <p:tgtEl>
                                          <p:spTgt spid="17413">
                                            <p:txEl>
                                              <p:pRg st="2" end="2"/>
                                            </p:txEl>
                                          </p:spTgt>
                                        </p:tgtEl>
                                        <p:attrNameLst>
                                          <p:attrName>style.visibility</p:attrName>
                                        </p:attrNameLst>
                                      </p:cBhvr>
                                      <p:to>
                                        <p:strVal val="visible"/>
                                      </p:to>
                                    </p:set>
                                    <p:animEffect transition="in" filter="fade">
                                      <p:cBhvr>
                                        <p:cTn id="12" dur="1000"/>
                                        <p:tgtEl>
                                          <p:spTgt spid="17413">
                                            <p:txEl>
                                              <p:pRg st="2" end="2"/>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grpId="0" nodeType="clickEffect">
                                  <p:stCondLst>
                                    <p:cond delay="1000"/>
                                  </p:stCondLst>
                                  <p:childTnLst>
                                    <p:set>
                                      <p:cBhvr>
                                        <p:cTn id="16" dur="1" fill="hold">
                                          <p:stCondLst>
                                            <p:cond delay="0"/>
                                          </p:stCondLst>
                                        </p:cTn>
                                        <p:tgtEl>
                                          <p:spTgt spid="17413">
                                            <p:txEl>
                                              <p:pRg st="4" end="4"/>
                                            </p:txEl>
                                          </p:spTgt>
                                        </p:tgtEl>
                                        <p:attrNameLst>
                                          <p:attrName>style.visibility</p:attrName>
                                        </p:attrNameLst>
                                      </p:cBhvr>
                                      <p:to>
                                        <p:strVal val="visible"/>
                                      </p:to>
                                    </p:set>
                                    <p:animEffect transition="in" filter="fade">
                                      <p:cBhvr>
                                        <p:cTn id="17" dur="1000"/>
                                        <p:tgtEl>
                                          <p:spTgt spid="17413">
                                            <p:txEl>
                                              <p:pRg st="4" end="4"/>
                                            </p:txEl>
                                          </p:spTgt>
                                        </p:tgtEl>
                                      </p:cBhvr>
                                    </p:animEffect>
                                  </p:childTnLst>
                                </p:cTn>
                              </p:par>
                            </p:childTnLst>
                          </p:cTn>
                        </p:par>
                        <p:par>
                          <p:cTn id="18" fill="hold">
                            <p:stCondLst>
                              <p:cond delay="2000"/>
                            </p:stCondLst>
                            <p:childTnLst>
                              <p:par>
                                <p:cTn id="19" presetID="10" presetClass="entr" presetSubtype="0" fill="hold" grpId="0" nodeType="afterEffect">
                                  <p:stCondLst>
                                    <p:cond delay="500"/>
                                  </p:stCondLst>
                                  <p:childTnLst>
                                    <p:set>
                                      <p:cBhvr>
                                        <p:cTn id="20" dur="1" fill="hold">
                                          <p:stCondLst>
                                            <p:cond delay="0"/>
                                          </p:stCondLst>
                                        </p:cTn>
                                        <p:tgtEl>
                                          <p:spTgt spid="17413">
                                            <p:txEl>
                                              <p:pRg st="5" end="5"/>
                                            </p:txEl>
                                          </p:spTgt>
                                        </p:tgtEl>
                                        <p:attrNameLst>
                                          <p:attrName>style.visibility</p:attrName>
                                        </p:attrNameLst>
                                      </p:cBhvr>
                                      <p:to>
                                        <p:strVal val="visible"/>
                                      </p:to>
                                    </p:set>
                                    <p:animEffect transition="in" filter="fade">
                                      <p:cBhvr>
                                        <p:cTn id="21" dur="1000"/>
                                        <p:tgtEl>
                                          <p:spTgt spid="17413">
                                            <p:txEl>
                                              <p:pRg st="5" end="5"/>
                                            </p:txEl>
                                          </p:spTgt>
                                        </p:tgtEl>
                                      </p:cBhvr>
                                    </p:animEffect>
                                  </p:childTnLst>
                                </p:cTn>
                              </p:par>
                            </p:childTnLst>
                          </p:cTn>
                        </p:par>
                        <p:par>
                          <p:cTn id="22" fill="hold">
                            <p:stCondLst>
                              <p:cond delay="3500"/>
                            </p:stCondLst>
                            <p:childTnLst>
                              <p:par>
                                <p:cTn id="23" presetID="10" presetClass="entr" presetSubtype="0" fill="hold" grpId="0" nodeType="afterEffect">
                                  <p:stCondLst>
                                    <p:cond delay="250"/>
                                  </p:stCondLst>
                                  <p:childTnLst>
                                    <p:set>
                                      <p:cBhvr>
                                        <p:cTn id="24" dur="1" fill="hold">
                                          <p:stCondLst>
                                            <p:cond delay="0"/>
                                          </p:stCondLst>
                                        </p:cTn>
                                        <p:tgtEl>
                                          <p:spTgt spid="17413">
                                            <p:txEl>
                                              <p:pRg st="6" end="6"/>
                                            </p:txEl>
                                          </p:spTgt>
                                        </p:tgtEl>
                                        <p:attrNameLst>
                                          <p:attrName>style.visibility</p:attrName>
                                        </p:attrNameLst>
                                      </p:cBhvr>
                                      <p:to>
                                        <p:strVal val="visible"/>
                                      </p:to>
                                    </p:set>
                                    <p:animEffect transition="in" filter="fade">
                                      <p:cBhvr>
                                        <p:cTn id="25" dur="1000"/>
                                        <p:tgtEl>
                                          <p:spTgt spid="17413">
                                            <p:txEl>
                                              <p:pRg st="6" end="6"/>
                                            </p:txEl>
                                          </p:spTgt>
                                        </p:tgtEl>
                                      </p:cBhvr>
                                    </p:animEffect>
                                  </p:childTnLst>
                                </p:cTn>
                              </p:par>
                            </p:childTnLst>
                          </p:cTn>
                        </p:par>
                        <p:par>
                          <p:cTn id="26" fill="hold">
                            <p:stCondLst>
                              <p:cond delay="4750"/>
                            </p:stCondLst>
                            <p:childTnLst>
                              <p:par>
                                <p:cTn id="27" presetID="10" presetClass="entr" presetSubtype="0" fill="hold" nodeType="afterEffect">
                                  <p:stCondLst>
                                    <p:cond delay="1000"/>
                                  </p:stCondLst>
                                  <p:childTnLst>
                                    <p:set>
                                      <p:cBhvr>
                                        <p:cTn id="28" dur="1" fill="hold">
                                          <p:stCondLst>
                                            <p:cond delay="0"/>
                                          </p:stCondLst>
                                        </p:cTn>
                                        <p:tgtEl>
                                          <p:spTgt spid="5"/>
                                        </p:tgtEl>
                                        <p:attrNameLst>
                                          <p:attrName>style.visibility</p:attrName>
                                        </p:attrNameLst>
                                      </p:cBhvr>
                                      <p:to>
                                        <p:strVal val="visible"/>
                                      </p:to>
                                    </p:set>
                                    <p:animEffect transition="in" filter="fade">
                                      <p:cBhvr>
                                        <p:cTn id="29" dur="1000"/>
                                        <p:tgtEl>
                                          <p:spTgt spid="5"/>
                                        </p:tgtEl>
                                      </p:cBhvr>
                                    </p:animEffect>
                                  </p:childTnLst>
                                </p:cTn>
                              </p:par>
                            </p:childTnLst>
                          </p:cTn>
                        </p:par>
                        <p:par>
                          <p:cTn id="30" fill="hold">
                            <p:stCondLst>
                              <p:cond delay="6750"/>
                            </p:stCondLst>
                            <p:childTnLst>
                              <p:par>
                                <p:cTn id="31" presetID="10" presetClass="entr" presetSubtype="0" fill="hold" nodeType="afterEffect">
                                  <p:stCondLst>
                                    <p:cond delay="1000"/>
                                  </p:stCondLst>
                                  <p:childTnLst>
                                    <p:set>
                                      <p:cBhvr>
                                        <p:cTn id="32" dur="1" fill="hold">
                                          <p:stCondLst>
                                            <p:cond delay="0"/>
                                          </p:stCondLst>
                                        </p:cTn>
                                        <p:tgtEl>
                                          <p:spTgt spid="7"/>
                                        </p:tgtEl>
                                        <p:attrNameLst>
                                          <p:attrName>style.visibility</p:attrName>
                                        </p:attrNameLst>
                                      </p:cBhvr>
                                      <p:to>
                                        <p:strVal val="visible"/>
                                      </p:to>
                                    </p:set>
                                    <p:animEffect transition="in" filter="fade">
                                      <p:cBhvr>
                                        <p:cTn id="33" dur="100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7413" grpId="0" build="p"/>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7" name="Picture 3"/>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8238083" y="3868688"/>
            <a:ext cx="8807099" cy="4716234"/>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6" name="Textfeld 5"/>
          <p:cNvSpPr txBox="1"/>
          <p:nvPr/>
        </p:nvSpPr>
        <p:spPr>
          <a:xfrm>
            <a:off x="2261419" y="3868688"/>
            <a:ext cx="5832648" cy="4031869"/>
          </a:xfrm>
          <a:prstGeom prst="rect">
            <a:avLst/>
          </a:prstGeom>
          <a:noFill/>
        </p:spPr>
        <p:txBody>
          <a:bodyPr wrap="square" lIns="91435" tIns="45718" rIns="91435" bIns="45718" rtlCol="0">
            <a:spAutoFit/>
          </a:bodyPr>
          <a:lstStyle/>
          <a:p>
            <a:pPr algn="l"/>
            <a:r>
              <a:rPr lang="en-US" sz="3200" dirty="0">
                <a:latin typeface="Arial Rounded MT Bold" panose="020F0704030504030204" pitchFamily="34" charset="0"/>
                <a:cs typeface="Arial" pitchFamily="34" charset="0"/>
              </a:rPr>
              <a:t>The more distal the acceleration sensor is placed on the thumb, the stronger the acceleration signal. This effect can be used to adjust the signal strength.</a:t>
            </a:r>
            <a:endParaRPr lang="de-DE" sz="3200" dirty="0">
              <a:latin typeface="Arial Rounded MT Bold" panose="020F0704030504030204" pitchFamily="34" charset="0"/>
              <a:cs typeface="Arial" pitchFamily="34" charset="0"/>
            </a:endParaRPr>
          </a:p>
          <a:p>
            <a:endParaRPr lang="de-DE" sz="3200" dirty="0">
              <a:latin typeface="Arial Rounded MT Bold" panose="020F0704030504030204" pitchFamily="34" charset="0"/>
            </a:endParaRPr>
          </a:p>
        </p:txBody>
      </p:sp>
      <p:sp>
        <p:nvSpPr>
          <p:cNvPr id="8" name="Rectangle 3">
            <a:extLst>
              <a:ext uri="{FF2B5EF4-FFF2-40B4-BE49-F238E27FC236}">
                <a16:creationId xmlns:a16="http://schemas.microsoft.com/office/drawing/2014/main" id="{2C89C59B-FFE3-4071-91DF-43A42E4A8AF2}"/>
              </a:ext>
            </a:extLst>
          </p:cNvPr>
          <p:cNvSpPr>
            <a:spLocks noGrp="1" noChangeArrowheads="1"/>
          </p:cNvSpPr>
          <p:nvPr>
            <p:ph type="title"/>
          </p:nvPr>
        </p:nvSpPr>
        <p:spPr>
          <a:xfrm>
            <a:off x="3379739" y="772344"/>
            <a:ext cx="11830992" cy="1350987"/>
          </a:xfrm>
        </p:spPr>
        <p:txBody>
          <a:bodyPr vert="horz" lIns="126428" tIns="72245" rIns="126428" bIns="72245" rtlCol="0" anchor="ctr">
            <a:noAutofit/>
          </a:bodyPr>
          <a:lstStyle/>
          <a:p>
            <a:pPr defTabSz="1300097"/>
            <a:r>
              <a:rPr lang="de-DE" sz="3800" dirty="0">
                <a:sym typeface="Arial" pitchFamily="34" charset="0"/>
              </a:rPr>
              <a:t>NMT Monitoring - Basics</a:t>
            </a:r>
            <a:endParaRPr lang="de-DE" dirty="0"/>
          </a:p>
        </p:txBody>
      </p:sp>
    </p:spTree>
    <p:extLst>
      <p:ext uri="{BB962C8B-B14F-4D97-AF65-F5344CB8AC3E}">
        <p14:creationId xmlns:p14="http://schemas.microsoft.com/office/powerpoint/2010/main" val="2839126003"/>
      </p:ext>
    </p:extLst>
  </p:cSld>
  <p:clrMapOvr>
    <a:masterClrMapping/>
  </p:clrMapOvr>
  <p:transition>
    <p:fade/>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fade">
                                      <p:cBhvr>
                                        <p:cTn id="7" dur="1000"/>
                                        <p:tgtEl>
                                          <p:spTgt spid="6"/>
                                        </p:tgtEl>
                                      </p:cBhvr>
                                    </p:animEffect>
                                  </p:childTnLst>
                                </p:cTn>
                              </p:par>
                            </p:childTnLst>
                          </p:cTn>
                        </p:par>
                        <p:par>
                          <p:cTn id="8" fill="hold">
                            <p:stCondLst>
                              <p:cond delay="1000"/>
                            </p:stCondLst>
                            <p:childTnLst>
                              <p:par>
                                <p:cTn id="9" presetID="10" presetClass="entr" presetSubtype="0" fill="hold" nodeType="afterEffect">
                                  <p:stCondLst>
                                    <p:cond delay="500"/>
                                  </p:stCondLst>
                                  <p:childTnLst>
                                    <p:set>
                                      <p:cBhvr>
                                        <p:cTn id="10" dur="1" fill="hold">
                                          <p:stCondLst>
                                            <p:cond delay="0"/>
                                          </p:stCondLst>
                                        </p:cTn>
                                        <p:tgtEl>
                                          <p:spTgt spid="1027"/>
                                        </p:tgtEl>
                                        <p:attrNameLst>
                                          <p:attrName>style.visibility</p:attrName>
                                        </p:attrNameLst>
                                      </p:cBhvr>
                                      <p:to>
                                        <p:strVal val="visible"/>
                                      </p:to>
                                    </p:set>
                                    <p:animEffect transition="in" filter="fade">
                                      <p:cBhvr>
                                        <p:cTn id="11" dur="1000"/>
                                        <p:tgtEl>
                                          <p:spTgt spid="102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A64EBD6A-3123-48FA-B629-D3EB6A6258BD}"/>
              </a:ext>
            </a:extLst>
          </p:cNvPr>
          <p:cNvSpPr>
            <a:spLocks noGrp="1"/>
          </p:cNvSpPr>
          <p:nvPr>
            <p:ph type="title"/>
          </p:nvPr>
        </p:nvSpPr>
        <p:spPr/>
        <p:txBody>
          <a:bodyPr/>
          <a:lstStyle/>
          <a:p>
            <a:r>
              <a:rPr lang="en-US" dirty="0"/>
              <a:t>NMT Monitoring - Basics</a:t>
            </a:r>
          </a:p>
        </p:txBody>
      </p:sp>
      <p:sp>
        <p:nvSpPr>
          <p:cNvPr id="3" name="Inhaltsplatzhalter 2">
            <a:extLst>
              <a:ext uri="{FF2B5EF4-FFF2-40B4-BE49-F238E27FC236}">
                <a16:creationId xmlns:a16="http://schemas.microsoft.com/office/drawing/2014/main" id="{3D8F331E-68EB-41C4-AD4F-B3C91489623C}"/>
              </a:ext>
            </a:extLst>
          </p:cNvPr>
          <p:cNvSpPr>
            <a:spLocks noGrp="1"/>
          </p:cNvSpPr>
          <p:nvPr>
            <p:ph idx="1"/>
          </p:nvPr>
        </p:nvSpPr>
        <p:spPr>
          <a:xfrm>
            <a:off x="1767974" y="2284512"/>
            <a:ext cx="15293900" cy="7200800"/>
          </a:xfrm>
        </p:spPr>
        <p:txBody>
          <a:bodyPr>
            <a:normAutofit fontScale="92500" lnSpcReduction="20000"/>
          </a:bodyPr>
          <a:lstStyle/>
          <a:p>
            <a:pPr marL="0" indent="0">
              <a:buNone/>
            </a:pPr>
            <a:r>
              <a:rPr lang="en-US" dirty="0"/>
              <a:t>The shortcoming of AMG technology is that the observed muscle (e.g. adductor pollicis) requires space to move. </a:t>
            </a:r>
          </a:p>
          <a:p>
            <a:pPr marL="0" indent="0">
              <a:lnSpc>
                <a:spcPct val="110000"/>
              </a:lnSpc>
              <a:buNone/>
            </a:pPr>
            <a:endParaRPr lang="en-US" dirty="0"/>
          </a:p>
          <a:p>
            <a:pPr marL="0" indent="0">
              <a:lnSpc>
                <a:spcPct val="110000"/>
              </a:lnSpc>
              <a:buNone/>
            </a:pPr>
            <a:r>
              <a:rPr lang="en-US" dirty="0"/>
              <a:t>Only the movement (acceleration) of the muscles can be picked up by the sensor. </a:t>
            </a:r>
          </a:p>
          <a:p>
            <a:pPr marL="0" indent="0">
              <a:buNone/>
            </a:pPr>
            <a:endParaRPr lang="en-US" dirty="0"/>
          </a:p>
          <a:p>
            <a:pPr marL="0" indent="0">
              <a:buNone/>
            </a:pPr>
            <a:r>
              <a:rPr lang="en-US" dirty="0"/>
              <a:t>If hands are tucked to the body in an unfavorable way or if the free movement of the muscle is blocked by blankets or surgical drapes AMG will not work! </a:t>
            </a:r>
          </a:p>
          <a:p>
            <a:pPr marL="0" indent="0">
              <a:buNone/>
            </a:pPr>
            <a:endParaRPr lang="en-US" dirty="0"/>
          </a:p>
          <a:p>
            <a:pPr marL="0" indent="0">
              <a:buNone/>
            </a:pPr>
            <a:r>
              <a:rPr lang="en-US" dirty="0"/>
              <a:t>Using the hand adapter improves the performance by holding up the thumb providing space to move. </a:t>
            </a:r>
          </a:p>
          <a:p>
            <a:pPr marL="0" indent="0">
              <a:buNone/>
            </a:pPr>
            <a:endParaRPr lang="en-US" dirty="0"/>
          </a:p>
          <a:p>
            <a:pPr marL="0" indent="0">
              <a:buNone/>
            </a:pPr>
            <a:r>
              <a:rPr lang="en-US" sz="3600" dirty="0"/>
              <a:t>If the monitor cannot be used on adductor pollicis (thumb) you may try different setups: </a:t>
            </a:r>
          </a:p>
          <a:p>
            <a:pPr marL="0" indent="0">
              <a:buNone/>
            </a:pPr>
            <a:endParaRPr lang="en-US" dirty="0"/>
          </a:p>
        </p:txBody>
      </p:sp>
    </p:spTree>
    <p:extLst>
      <p:ext uri="{BB962C8B-B14F-4D97-AF65-F5344CB8AC3E}">
        <p14:creationId xmlns:p14="http://schemas.microsoft.com/office/powerpoint/2010/main" val="3969773708"/>
      </p:ext>
    </p:extLst>
  </p:cSld>
  <p:clrMapOvr>
    <a:masterClrMapping/>
  </p:clrMapOvr>
  <p:transition>
    <p:fade/>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fade">
                                      <p:cBhvr>
                                        <p:cTn id="7" dur="1000"/>
                                        <p:tgtEl>
                                          <p:spTgt spid="3">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nodeType="clickEffect">
                                  <p:stCondLst>
                                    <p:cond delay="0"/>
                                  </p:stCondLst>
                                  <p:childTnLst>
                                    <p:set>
                                      <p:cBhvr>
                                        <p:cTn id="11" dur="1" fill="hold">
                                          <p:stCondLst>
                                            <p:cond delay="0"/>
                                          </p:stCondLst>
                                        </p:cTn>
                                        <p:tgtEl>
                                          <p:spTgt spid="3">
                                            <p:txEl>
                                              <p:pRg st="2" end="2"/>
                                            </p:txEl>
                                          </p:spTgt>
                                        </p:tgtEl>
                                        <p:attrNameLst>
                                          <p:attrName>style.visibility</p:attrName>
                                        </p:attrNameLst>
                                      </p:cBhvr>
                                      <p:to>
                                        <p:strVal val="visible"/>
                                      </p:to>
                                    </p:set>
                                    <p:animEffect transition="in" filter="fade">
                                      <p:cBhvr>
                                        <p:cTn id="12" dur="1000"/>
                                        <p:tgtEl>
                                          <p:spTgt spid="3">
                                            <p:txEl>
                                              <p:pRg st="2" end="2"/>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nodeType="clickEffect">
                                  <p:stCondLst>
                                    <p:cond delay="0"/>
                                  </p:stCondLst>
                                  <p:childTnLst>
                                    <p:set>
                                      <p:cBhvr>
                                        <p:cTn id="16" dur="1" fill="hold">
                                          <p:stCondLst>
                                            <p:cond delay="0"/>
                                          </p:stCondLst>
                                        </p:cTn>
                                        <p:tgtEl>
                                          <p:spTgt spid="3">
                                            <p:txEl>
                                              <p:pRg st="4" end="4"/>
                                            </p:txEl>
                                          </p:spTgt>
                                        </p:tgtEl>
                                        <p:attrNameLst>
                                          <p:attrName>style.visibility</p:attrName>
                                        </p:attrNameLst>
                                      </p:cBhvr>
                                      <p:to>
                                        <p:strVal val="visible"/>
                                      </p:to>
                                    </p:set>
                                    <p:animEffect transition="in" filter="fade">
                                      <p:cBhvr>
                                        <p:cTn id="17" dur="1000"/>
                                        <p:tgtEl>
                                          <p:spTgt spid="3">
                                            <p:txEl>
                                              <p:pRg st="4" end="4"/>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nodeType="clickEffect">
                                  <p:stCondLst>
                                    <p:cond delay="0"/>
                                  </p:stCondLst>
                                  <p:childTnLst>
                                    <p:set>
                                      <p:cBhvr>
                                        <p:cTn id="21" dur="1" fill="hold">
                                          <p:stCondLst>
                                            <p:cond delay="0"/>
                                          </p:stCondLst>
                                        </p:cTn>
                                        <p:tgtEl>
                                          <p:spTgt spid="3">
                                            <p:txEl>
                                              <p:pRg st="6" end="6"/>
                                            </p:txEl>
                                          </p:spTgt>
                                        </p:tgtEl>
                                        <p:attrNameLst>
                                          <p:attrName>style.visibility</p:attrName>
                                        </p:attrNameLst>
                                      </p:cBhvr>
                                      <p:to>
                                        <p:strVal val="visible"/>
                                      </p:to>
                                    </p:set>
                                    <p:animEffect transition="in" filter="fade">
                                      <p:cBhvr>
                                        <p:cTn id="22" dur="1000"/>
                                        <p:tgtEl>
                                          <p:spTgt spid="3">
                                            <p:txEl>
                                              <p:pRg st="6" end="6"/>
                                            </p:txEl>
                                          </p:spTgt>
                                        </p:tgtEl>
                                      </p:cBhvr>
                                    </p:animEffect>
                                  </p:childTnLst>
                                </p:cTn>
                              </p:par>
                            </p:childTnLst>
                          </p:cTn>
                        </p:par>
                      </p:childTnLst>
                    </p:cTn>
                  </p:par>
                  <p:par>
                    <p:cTn id="23" fill="hold">
                      <p:stCondLst>
                        <p:cond delay="indefinite"/>
                      </p:stCondLst>
                      <p:childTnLst>
                        <p:par>
                          <p:cTn id="24" fill="hold">
                            <p:stCondLst>
                              <p:cond delay="0"/>
                            </p:stCondLst>
                            <p:childTnLst>
                              <p:par>
                                <p:cTn id="25" presetID="10" presetClass="entr" presetSubtype="0" fill="hold" nodeType="clickEffect">
                                  <p:stCondLst>
                                    <p:cond delay="0"/>
                                  </p:stCondLst>
                                  <p:childTnLst>
                                    <p:set>
                                      <p:cBhvr>
                                        <p:cTn id="26" dur="1" fill="hold">
                                          <p:stCondLst>
                                            <p:cond delay="0"/>
                                          </p:stCondLst>
                                        </p:cTn>
                                        <p:tgtEl>
                                          <p:spTgt spid="3">
                                            <p:txEl>
                                              <p:pRg st="8" end="8"/>
                                            </p:txEl>
                                          </p:spTgt>
                                        </p:tgtEl>
                                        <p:attrNameLst>
                                          <p:attrName>style.visibility</p:attrName>
                                        </p:attrNameLst>
                                      </p:cBhvr>
                                      <p:to>
                                        <p:strVal val="visible"/>
                                      </p:to>
                                    </p:set>
                                    <p:animEffect transition="in" filter="fade">
                                      <p:cBhvr>
                                        <p:cTn id="27" dur="1000"/>
                                        <p:tgtEl>
                                          <p:spTgt spid="3">
                                            <p:txEl>
                                              <p:pRg st="8" end="8"/>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718C02F3-25A4-4956-AA07-9B6274EF2566}"/>
              </a:ext>
            </a:extLst>
          </p:cNvPr>
          <p:cNvSpPr>
            <a:spLocks noGrp="1"/>
          </p:cNvSpPr>
          <p:nvPr>
            <p:ph type="title"/>
          </p:nvPr>
        </p:nvSpPr>
        <p:spPr/>
        <p:txBody>
          <a:bodyPr/>
          <a:lstStyle/>
          <a:p>
            <a:r>
              <a:rPr lang="en-US" dirty="0"/>
              <a:t>NMT Monitoring - Basics</a:t>
            </a:r>
          </a:p>
        </p:txBody>
      </p:sp>
      <p:sp>
        <p:nvSpPr>
          <p:cNvPr id="6" name="Textfeld 5">
            <a:extLst>
              <a:ext uri="{FF2B5EF4-FFF2-40B4-BE49-F238E27FC236}">
                <a16:creationId xmlns:a16="http://schemas.microsoft.com/office/drawing/2014/main" id="{B78E403F-0C5A-4BA4-BA72-AB24FC4B22F7}"/>
              </a:ext>
            </a:extLst>
          </p:cNvPr>
          <p:cNvSpPr txBox="1"/>
          <p:nvPr/>
        </p:nvSpPr>
        <p:spPr>
          <a:xfrm>
            <a:off x="4493667" y="9064820"/>
            <a:ext cx="10729192" cy="461665"/>
          </a:xfrm>
          <a:prstGeom prst="rect">
            <a:avLst/>
          </a:prstGeom>
          <a:noFill/>
        </p:spPr>
        <p:txBody>
          <a:bodyPr wrap="square" rtlCol="0">
            <a:spAutoFit/>
          </a:bodyPr>
          <a:lstStyle/>
          <a:p>
            <a:r>
              <a:rPr lang="en-US" sz="2400" dirty="0">
                <a:latin typeface="Arial Rounded MT Bold" panose="020F0704030504030204" pitchFamily="34" charset="0"/>
                <a:cs typeface="Arial" panose="020B0604020202020204" pitchFamily="34" charset="0"/>
              </a:rPr>
              <a:t>Use the Eye adapters to fix the acceleration sensor to the eyebrow</a:t>
            </a:r>
          </a:p>
        </p:txBody>
      </p:sp>
      <p:sp>
        <p:nvSpPr>
          <p:cNvPr id="7" name="Textfeld 6">
            <a:extLst>
              <a:ext uri="{FF2B5EF4-FFF2-40B4-BE49-F238E27FC236}">
                <a16:creationId xmlns:a16="http://schemas.microsoft.com/office/drawing/2014/main" id="{3318CFD4-BC6F-49E2-949E-8990D7F33390}"/>
              </a:ext>
            </a:extLst>
          </p:cNvPr>
          <p:cNvSpPr txBox="1"/>
          <p:nvPr/>
        </p:nvSpPr>
        <p:spPr>
          <a:xfrm>
            <a:off x="1757363" y="2284512"/>
            <a:ext cx="13033448" cy="2308324"/>
          </a:xfrm>
          <a:prstGeom prst="rect">
            <a:avLst/>
          </a:prstGeom>
          <a:noFill/>
        </p:spPr>
        <p:txBody>
          <a:bodyPr wrap="square" rtlCol="0">
            <a:spAutoFit/>
          </a:bodyPr>
          <a:lstStyle/>
          <a:p>
            <a:pPr algn="l"/>
            <a:r>
              <a:rPr lang="en-US" sz="2400" dirty="0">
                <a:latin typeface="Arial Rounded MT Bold" panose="020F0704030504030204" pitchFamily="34" charset="0"/>
                <a:cs typeface="Arial" panose="020B0604020202020204" pitchFamily="34" charset="0"/>
              </a:rPr>
              <a:t>Stimulation: Facial nerve</a:t>
            </a:r>
          </a:p>
          <a:p>
            <a:pPr algn="l"/>
            <a:r>
              <a:rPr lang="en-US" sz="2400" dirty="0">
                <a:latin typeface="Arial Rounded MT Bold" panose="020F0704030504030204" pitchFamily="34" charset="0"/>
                <a:cs typeface="Arial" panose="020B0604020202020204" pitchFamily="34" charset="0"/>
              </a:rPr>
              <a:t>place positive electrode (white) near ear lobe and the negative electrode (black) 2 cm’s from the eyebrow (along facial nerve inferior and lateral to the eye)</a:t>
            </a:r>
          </a:p>
          <a:p>
            <a:pPr algn="l"/>
            <a:endParaRPr lang="en-US" sz="2400" dirty="0">
              <a:latin typeface="Arial Rounded MT Bold" panose="020F0704030504030204" pitchFamily="34" charset="0"/>
              <a:cs typeface="Arial" panose="020B0604020202020204" pitchFamily="34" charset="0"/>
            </a:endParaRPr>
          </a:p>
          <a:p>
            <a:pPr algn="l"/>
            <a:r>
              <a:rPr lang="en-US" sz="2400" dirty="0">
                <a:latin typeface="Arial Rounded MT Bold" panose="020F0704030504030204" pitchFamily="34" charset="0"/>
                <a:cs typeface="Arial" panose="020B0604020202020204" pitchFamily="34" charset="0"/>
              </a:rPr>
              <a:t>Response:</a:t>
            </a:r>
          </a:p>
          <a:p>
            <a:pPr algn="l"/>
            <a:r>
              <a:rPr lang="en-US" sz="2400" dirty="0">
                <a:latin typeface="Arial Rounded MT Bold" panose="020F0704030504030204" pitchFamily="34" charset="0"/>
                <a:cs typeface="Arial" panose="020B0604020202020204" pitchFamily="34" charset="0"/>
              </a:rPr>
              <a:t>Orbicularis </a:t>
            </a:r>
            <a:r>
              <a:rPr lang="en-US" sz="2400" dirty="0" err="1">
                <a:latin typeface="Arial Rounded MT Bold" panose="020F0704030504030204" pitchFamily="34" charset="0"/>
                <a:cs typeface="Arial" panose="020B0604020202020204" pitchFamily="34" charset="0"/>
              </a:rPr>
              <a:t>occuli</a:t>
            </a:r>
            <a:r>
              <a:rPr lang="en-US" sz="2400" dirty="0">
                <a:latin typeface="Arial Rounded MT Bold" panose="020F0704030504030204" pitchFamily="34" charset="0"/>
                <a:cs typeface="Arial" panose="020B0604020202020204" pitchFamily="34" charset="0"/>
              </a:rPr>
              <a:t> muscle – Eyebrow twitching</a:t>
            </a:r>
          </a:p>
        </p:txBody>
      </p:sp>
      <p:pic>
        <p:nvPicPr>
          <p:cNvPr id="13" name="Grafik 12" descr="Ein Bild, das Kleidung, Tätowierung enthält.&#10;&#10;Automatisch generierte Beschreibung">
            <a:extLst>
              <a:ext uri="{FF2B5EF4-FFF2-40B4-BE49-F238E27FC236}">
                <a16:creationId xmlns:a16="http://schemas.microsoft.com/office/drawing/2014/main" id="{A2043478-177B-46D8-9F54-223F3E9C74F5}"/>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3746850" y="5170958"/>
            <a:ext cx="4692407" cy="3785209"/>
          </a:xfrm>
          <a:prstGeom prst="rect">
            <a:avLst/>
          </a:prstGeom>
        </p:spPr>
      </p:pic>
      <p:sp>
        <p:nvSpPr>
          <p:cNvPr id="17" name="Ellipse 16">
            <a:extLst>
              <a:ext uri="{FF2B5EF4-FFF2-40B4-BE49-F238E27FC236}">
                <a16:creationId xmlns:a16="http://schemas.microsoft.com/office/drawing/2014/main" id="{F220F112-CF2A-47FE-B4A5-FC502D0931BE}"/>
              </a:ext>
            </a:extLst>
          </p:cNvPr>
          <p:cNvSpPr/>
          <p:nvPr/>
        </p:nvSpPr>
        <p:spPr>
          <a:xfrm>
            <a:off x="5573787" y="6531997"/>
            <a:ext cx="360040" cy="386912"/>
          </a:xfrm>
          <a:prstGeom prst="ellipse">
            <a:avLst/>
          </a:prstGeom>
          <a:noFill/>
          <a:ln w="5715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8" name="Ellipse 17">
            <a:extLst>
              <a:ext uri="{FF2B5EF4-FFF2-40B4-BE49-F238E27FC236}">
                <a16:creationId xmlns:a16="http://schemas.microsoft.com/office/drawing/2014/main" id="{962FB5E4-40F8-4116-9352-2C53CD99B8E1}"/>
              </a:ext>
            </a:extLst>
          </p:cNvPr>
          <p:cNvSpPr/>
          <p:nvPr/>
        </p:nvSpPr>
        <p:spPr>
          <a:xfrm>
            <a:off x="5254509" y="5856024"/>
            <a:ext cx="360040" cy="386912"/>
          </a:xfrm>
          <a:prstGeom prst="ellipse">
            <a:avLst/>
          </a:prstGeom>
          <a:noFill/>
          <a:ln w="571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20" name="Grafik 19" descr="Ein Bild, das Person, Frau, haltend, Mädchen enthält.&#10;&#10;Automatisch generierte Beschreibung">
            <a:extLst>
              <a:ext uri="{FF2B5EF4-FFF2-40B4-BE49-F238E27FC236}">
                <a16:creationId xmlns:a16="http://schemas.microsoft.com/office/drawing/2014/main" id="{38D52286-035B-4946-8F1B-C570F0286797}"/>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0108473" y="5164832"/>
            <a:ext cx="4992669" cy="3783334"/>
          </a:xfrm>
          <a:prstGeom prst="rect">
            <a:avLst/>
          </a:prstGeom>
        </p:spPr>
      </p:pic>
      <p:sp>
        <p:nvSpPr>
          <p:cNvPr id="9" name="Ellipse 8">
            <a:extLst>
              <a:ext uri="{FF2B5EF4-FFF2-40B4-BE49-F238E27FC236}">
                <a16:creationId xmlns:a16="http://schemas.microsoft.com/office/drawing/2014/main" id="{C8F00682-C4B3-4904-A1C1-AF77BDF982DD}"/>
              </a:ext>
            </a:extLst>
          </p:cNvPr>
          <p:cNvSpPr/>
          <p:nvPr/>
        </p:nvSpPr>
        <p:spPr>
          <a:xfrm>
            <a:off x="4458931" y="5308848"/>
            <a:ext cx="360040" cy="386912"/>
          </a:xfrm>
          <a:prstGeom prst="ellipse">
            <a:avLst/>
          </a:prstGeom>
          <a:noFill/>
          <a:ln w="57150">
            <a:solidFill>
              <a:srgbClr val="00B05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2061801747"/>
      </p:ext>
    </p:extLst>
  </p:cSld>
  <p:clrMapOvr>
    <a:masterClrMapping/>
  </p:clrMapOvr>
  <p:transition>
    <p:fade/>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7">
                                            <p:txEl>
                                              <p:pRg st="0" end="0"/>
                                            </p:txEl>
                                          </p:spTgt>
                                        </p:tgtEl>
                                        <p:attrNameLst>
                                          <p:attrName>style.visibility</p:attrName>
                                        </p:attrNameLst>
                                      </p:cBhvr>
                                      <p:to>
                                        <p:strVal val="visible"/>
                                      </p:to>
                                    </p:set>
                                    <p:animEffect transition="in" filter="fade">
                                      <p:cBhvr>
                                        <p:cTn id="7" dur="1000"/>
                                        <p:tgtEl>
                                          <p:spTgt spid="7">
                                            <p:txEl>
                                              <p:pRg st="0" end="0"/>
                                            </p:txEl>
                                          </p:spTgt>
                                        </p:tgtEl>
                                      </p:cBhvr>
                                    </p:animEffect>
                                  </p:childTnLst>
                                </p:cTn>
                              </p:par>
                              <p:par>
                                <p:cTn id="8" presetID="10" presetClass="entr" presetSubtype="0" fill="hold" nodeType="withEffect">
                                  <p:stCondLst>
                                    <p:cond delay="500"/>
                                  </p:stCondLst>
                                  <p:childTnLst>
                                    <p:set>
                                      <p:cBhvr>
                                        <p:cTn id="9" dur="1" fill="hold">
                                          <p:stCondLst>
                                            <p:cond delay="0"/>
                                          </p:stCondLst>
                                        </p:cTn>
                                        <p:tgtEl>
                                          <p:spTgt spid="13"/>
                                        </p:tgtEl>
                                        <p:attrNameLst>
                                          <p:attrName>style.visibility</p:attrName>
                                        </p:attrNameLst>
                                      </p:cBhvr>
                                      <p:to>
                                        <p:strVal val="visible"/>
                                      </p:to>
                                    </p:set>
                                    <p:animEffect transition="in" filter="fade">
                                      <p:cBhvr>
                                        <p:cTn id="10" dur="1000"/>
                                        <p:tgtEl>
                                          <p:spTgt spid="13"/>
                                        </p:tgtEl>
                                      </p:cBhvr>
                                    </p:animEffect>
                                  </p:childTnLst>
                                </p:cTn>
                              </p:par>
                            </p:childTnLst>
                          </p:cTn>
                        </p:par>
                      </p:childTnLst>
                    </p:cTn>
                  </p:par>
                  <p:par>
                    <p:cTn id="11" fill="hold">
                      <p:stCondLst>
                        <p:cond delay="indefinite"/>
                      </p:stCondLst>
                      <p:childTnLst>
                        <p:par>
                          <p:cTn id="12" fill="hold">
                            <p:stCondLst>
                              <p:cond delay="0"/>
                            </p:stCondLst>
                            <p:childTnLst>
                              <p:par>
                                <p:cTn id="13" presetID="10" presetClass="entr" presetSubtype="0" fill="hold" nodeType="clickEffect">
                                  <p:stCondLst>
                                    <p:cond delay="0"/>
                                  </p:stCondLst>
                                  <p:childTnLst>
                                    <p:set>
                                      <p:cBhvr>
                                        <p:cTn id="14" dur="1" fill="hold">
                                          <p:stCondLst>
                                            <p:cond delay="0"/>
                                          </p:stCondLst>
                                        </p:cTn>
                                        <p:tgtEl>
                                          <p:spTgt spid="7">
                                            <p:txEl>
                                              <p:pRg st="1" end="1"/>
                                            </p:txEl>
                                          </p:spTgt>
                                        </p:tgtEl>
                                        <p:attrNameLst>
                                          <p:attrName>style.visibility</p:attrName>
                                        </p:attrNameLst>
                                      </p:cBhvr>
                                      <p:to>
                                        <p:strVal val="visible"/>
                                      </p:to>
                                    </p:set>
                                    <p:animEffect transition="in" filter="fade">
                                      <p:cBhvr>
                                        <p:cTn id="15" dur="1000"/>
                                        <p:tgtEl>
                                          <p:spTgt spid="7">
                                            <p:txEl>
                                              <p:pRg st="1" end="1"/>
                                            </p:txEl>
                                          </p:spTgt>
                                        </p:tgtEl>
                                      </p:cBhvr>
                                    </p:animEffect>
                                  </p:childTnLst>
                                </p:cTn>
                              </p:par>
                            </p:childTnLst>
                          </p:cTn>
                        </p:par>
                        <p:par>
                          <p:cTn id="16" fill="hold">
                            <p:stCondLst>
                              <p:cond delay="1000"/>
                            </p:stCondLst>
                            <p:childTnLst>
                              <p:par>
                                <p:cTn id="17" presetID="10" presetClass="entr" presetSubtype="0" fill="hold" grpId="0" nodeType="afterEffect">
                                  <p:stCondLst>
                                    <p:cond delay="1000"/>
                                  </p:stCondLst>
                                  <p:childTnLst>
                                    <p:set>
                                      <p:cBhvr>
                                        <p:cTn id="18" dur="1" fill="hold">
                                          <p:stCondLst>
                                            <p:cond delay="0"/>
                                          </p:stCondLst>
                                        </p:cTn>
                                        <p:tgtEl>
                                          <p:spTgt spid="17"/>
                                        </p:tgtEl>
                                        <p:attrNameLst>
                                          <p:attrName>style.visibility</p:attrName>
                                        </p:attrNameLst>
                                      </p:cBhvr>
                                      <p:to>
                                        <p:strVal val="visible"/>
                                      </p:to>
                                    </p:set>
                                    <p:animEffect transition="in" filter="fade">
                                      <p:cBhvr>
                                        <p:cTn id="19" dur="1000"/>
                                        <p:tgtEl>
                                          <p:spTgt spid="17"/>
                                        </p:tgtEl>
                                      </p:cBhvr>
                                    </p:animEffect>
                                  </p:childTnLst>
                                </p:cTn>
                              </p:par>
                            </p:childTnLst>
                          </p:cTn>
                        </p:par>
                        <p:par>
                          <p:cTn id="20" fill="hold">
                            <p:stCondLst>
                              <p:cond delay="3000"/>
                            </p:stCondLst>
                            <p:childTnLst>
                              <p:par>
                                <p:cTn id="21" presetID="10" presetClass="entr" presetSubtype="0" fill="hold" grpId="0" nodeType="afterEffect">
                                  <p:stCondLst>
                                    <p:cond delay="500"/>
                                  </p:stCondLst>
                                  <p:childTnLst>
                                    <p:set>
                                      <p:cBhvr>
                                        <p:cTn id="22" dur="1" fill="hold">
                                          <p:stCondLst>
                                            <p:cond delay="0"/>
                                          </p:stCondLst>
                                        </p:cTn>
                                        <p:tgtEl>
                                          <p:spTgt spid="18"/>
                                        </p:tgtEl>
                                        <p:attrNameLst>
                                          <p:attrName>style.visibility</p:attrName>
                                        </p:attrNameLst>
                                      </p:cBhvr>
                                      <p:to>
                                        <p:strVal val="visible"/>
                                      </p:to>
                                    </p:set>
                                    <p:animEffect transition="in" filter="fade">
                                      <p:cBhvr>
                                        <p:cTn id="23" dur="1000"/>
                                        <p:tgtEl>
                                          <p:spTgt spid="18"/>
                                        </p:tgtEl>
                                      </p:cBhvr>
                                    </p:animEffect>
                                  </p:childTnLst>
                                </p:cTn>
                              </p:par>
                            </p:childTnLst>
                          </p:cTn>
                        </p:par>
                      </p:childTnLst>
                    </p:cTn>
                  </p:par>
                  <p:par>
                    <p:cTn id="24" fill="hold">
                      <p:stCondLst>
                        <p:cond delay="indefinite"/>
                      </p:stCondLst>
                      <p:childTnLst>
                        <p:par>
                          <p:cTn id="25" fill="hold">
                            <p:stCondLst>
                              <p:cond delay="0"/>
                            </p:stCondLst>
                            <p:childTnLst>
                              <p:par>
                                <p:cTn id="26" presetID="10" presetClass="entr" presetSubtype="0" fill="hold" nodeType="clickEffect">
                                  <p:stCondLst>
                                    <p:cond delay="0"/>
                                  </p:stCondLst>
                                  <p:childTnLst>
                                    <p:set>
                                      <p:cBhvr>
                                        <p:cTn id="27" dur="1" fill="hold">
                                          <p:stCondLst>
                                            <p:cond delay="0"/>
                                          </p:stCondLst>
                                        </p:cTn>
                                        <p:tgtEl>
                                          <p:spTgt spid="7">
                                            <p:txEl>
                                              <p:pRg st="3" end="3"/>
                                            </p:txEl>
                                          </p:spTgt>
                                        </p:tgtEl>
                                        <p:attrNameLst>
                                          <p:attrName>style.visibility</p:attrName>
                                        </p:attrNameLst>
                                      </p:cBhvr>
                                      <p:to>
                                        <p:strVal val="visible"/>
                                      </p:to>
                                    </p:set>
                                    <p:animEffect transition="in" filter="fade">
                                      <p:cBhvr>
                                        <p:cTn id="28" dur="1000"/>
                                        <p:tgtEl>
                                          <p:spTgt spid="7">
                                            <p:txEl>
                                              <p:pRg st="3" end="3"/>
                                            </p:txEl>
                                          </p:spTgt>
                                        </p:tgtEl>
                                      </p:cBhvr>
                                    </p:animEffect>
                                  </p:childTnLst>
                                </p:cTn>
                              </p:par>
                            </p:childTnLst>
                          </p:cTn>
                        </p:par>
                        <p:par>
                          <p:cTn id="29" fill="hold">
                            <p:stCondLst>
                              <p:cond delay="1000"/>
                            </p:stCondLst>
                            <p:childTnLst>
                              <p:par>
                                <p:cTn id="30" presetID="10" presetClass="entr" presetSubtype="0" fill="hold" nodeType="afterEffect">
                                  <p:stCondLst>
                                    <p:cond delay="500"/>
                                  </p:stCondLst>
                                  <p:childTnLst>
                                    <p:set>
                                      <p:cBhvr>
                                        <p:cTn id="31" dur="1" fill="hold">
                                          <p:stCondLst>
                                            <p:cond delay="0"/>
                                          </p:stCondLst>
                                        </p:cTn>
                                        <p:tgtEl>
                                          <p:spTgt spid="7">
                                            <p:txEl>
                                              <p:pRg st="4" end="4"/>
                                            </p:txEl>
                                          </p:spTgt>
                                        </p:tgtEl>
                                        <p:attrNameLst>
                                          <p:attrName>style.visibility</p:attrName>
                                        </p:attrNameLst>
                                      </p:cBhvr>
                                      <p:to>
                                        <p:strVal val="visible"/>
                                      </p:to>
                                    </p:set>
                                    <p:animEffect transition="in" filter="fade">
                                      <p:cBhvr>
                                        <p:cTn id="32" dur="1000"/>
                                        <p:tgtEl>
                                          <p:spTgt spid="7">
                                            <p:txEl>
                                              <p:pRg st="4" end="4"/>
                                            </p:txEl>
                                          </p:spTgt>
                                        </p:tgtEl>
                                      </p:cBhvr>
                                    </p:animEffect>
                                  </p:childTnLst>
                                </p:cTn>
                              </p:par>
                              <p:par>
                                <p:cTn id="33" presetID="10" presetClass="entr" presetSubtype="0" fill="hold" grpId="0" nodeType="withEffect">
                                  <p:stCondLst>
                                    <p:cond delay="500"/>
                                  </p:stCondLst>
                                  <p:childTnLst>
                                    <p:set>
                                      <p:cBhvr>
                                        <p:cTn id="34" dur="1" fill="hold">
                                          <p:stCondLst>
                                            <p:cond delay="0"/>
                                          </p:stCondLst>
                                        </p:cTn>
                                        <p:tgtEl>
                                          <p:spTgt spid="9"/>
                                        </p:tgtEl>
                                        <p:attrNameLst>
                                          <p:attrName>style.visibility</p:attrName>
                                        </p:attrNameLst>
                                      </p:cBhvr>
                                      <p:to>
                                        <p:strVal val="visible"/>
                                      </p:to>
                                    </p:set>
                                    <p:animEffect transition="in" filter="fade">
                                      <p:cBhvr>
                                        <p:cTn id="35" dur="1000"/>
                                        <p:tgtEl>
                                          <p:spTgt spid="9"/>
                                        </p:tgtEl>
                                      </p:cBhvr>
                                    </p:animEffect>
                                  </p:childTnLst>
                                </p:cTn>
                              </p:par>
                            </p:childTnLst>
                          </p:cTn>
                        </p:par>
                        <p:par>
                          <p:cTn id="36" fill="hold">
                            <p:stCondLst>
                              <p:cond delay="2500"/>
                            </p:stCondLst>
                            <p:childTnLst>
                              <p:par>
                                <p:cTn id="37" presetID="10" presetClass="entr" presetSubtype="0" fill="hold" nodeType="afterEffect">
                                  <p:stCondLst>
                                    <p:cond delay="500"/>
                                  </p:stCondLst>
                                  <p:childTnLst>
                                    <p:set>
                                      <p:cBhvr>
                                        <p:cTn id="38" dur="1" fill="hold">
                                          <p:stCondLst>
                                            <p:cond delay="0"/>
                                          </p:stCondLst>
                                        </p:cTn>
                                        <p:tgtEl>
                                          <p:spTgt spid="20"/>
                                        </p:tgtEl>
                                        <p:attrNameLst>
                                          <p:attrName>style.visibility</p:attrName>
                                        </p:attrNameLst>
                                      </p:cBhvr>
                                      <p:to>
                                        <p:strVal val="visible"/>
                                      </p:to>
                                    </p:set>
                                    <p:animEffect transition="in" filter="fade">
                                      <p:cBhvr>
                                        <p:cTn id="39" dur="1000"/>
                                        <p:tgtEl>
                                          <p:spTgt spid="20"/>
                                        </p:tgtEl>
                                      </p:cBhvr>
                                    </p:animEffect>
                                  </p:childTnLst>
                                </p:cTn>
                              </p:par>
                              <p:par>
                                <p:cTn id="40" presetID="10" presetClass="entr" presetSubtype="0" fill="hold" grpId="0" nodeType="withEffect">
                                  <p:stCondLst>
                                    <p:cond delay="500"/>
                                  </p:stCondLst>
                                  <p:childTnLst>
                                    <p:set>
                                      <p:cBhvr>
                                        <p:cTn id="41" dur="1" fill="hold">
                                          <p:stCondLst>
                                            <p:cond delay="0"/>
                                          </p:stCondLst>
                                        </p:cTn>
                                        <p:tgtEl>
                                          <p:spTgt spid="6"/>
                                        </p:tgtEl>
                                        <p:attrNameLst>
                                          <p:attrName>style.visibility</p:attrName>
                                        </p:attrNameLst>
                                      </p:cBhvr>
                                      <p:to>
                                        <p:strVal val="visible"/>
                                      </p:to>
                                    </p:set>
                                    <p:animEffect transition="in" filter="fade">
                                      <p:cBhvr>
                                        <p:cTn id="42" dur="10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P spid="17" grpId="0" animBg="1"/>
      <p:bldP spid="18" grpId="0" animBg="1"/>
      <p:bldP spid="9" grpId="0" animBg="1"/>
    </p:bld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Gruppieren 1">
            <a:extLst>
              <a:ext uri="{FF2B5EF4-FFF2-40B4-BE49-F238E27FC236}">
                <a16:creationId xmlns:a16="http://schemas.microsoft.com/office/drawing/2014/main" id="{18543A2E-0855-4045-A544-9EB5A6B04E42}"/>
              </a:ext>
            </a:extLst>
          </p:cNvPr>
          <p:cNvGrpSpPr/>
          <p:nvPr/>
        </p:nvGrpSpPr>
        <p:grpSpPr>
          <a:xfrm>
            <a:off x="1901379" y="4974239"/>
            <a:ext cx="7618774" cy="3718985"/>
            <a:chOff x="1901379" y="4974239"/>
            <a:chExt cx="7618774" cy="3718985"/>
          </a:xfrm>
        </p:grpSpPr>
        <p:pic>
          <p:nvPicPr>
            <p:cNvPr id="9" name="Grafik 8" descr="Ein Bild, das Text, Karte enthält.&#10;&#10;Automatisch generierte Beschreibung">
              <a:extLst>
                <a:ext uri="{FF2B5EF4-FFF2-40B4-BE49-F238E27FC236}">
                  <a16:creationId xmlns:a16="http://schemas.microsoft.com/office/drawing/2014/main" id="{B37CE001-2E4B-49AF-8158-569A19EEE876}"/>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2298329" y="4974239"/>
              <a:ext cx="7221824" cy="3718985"/>
            </a:xfrm>
            <a:prstGeom prst="rect">
              <a:avLst/>
            </a:prstGeom>
          </p:spPr>
        </p:pic>
        <p:sp>
          <p:nvSpPr>
            <p:cNvPr id="12" name="Textfeld 11">
              <a:extLst>
                <a:ext uri="{FF2B5EF4-FFF2-40B4-BE49-F238E27FC236}">
                  <a16:creationId xmlns:a16="http://schemas.microsoft.com/office/drawing/2014/main" id="{C802FDC2-35FE-41D8-BE75-4415E4EEB107}"/>
                </a:ext>
              </a:extLst>
            </p:cNvPr>
            <p:cNvSpPr txBox="1"/>
            <p:nvPr/>
          </p:nvSpPr>
          <p:spPr>
            <a:xfrm>
              <a:off x="1901379" y="7017876"/>
              <a:ext cx="1872208" cy="523220"/>
            </a:xfrm>
            <a:prstGeom prst="rect">
              <a:avLst/>
            </a:prstGeom>
            <a:noFill/>
          </p:spPr>
          <p:txBody>
            <a:bodyPr wrap="square" rtlCol="0">
              <a:spAutoFit/>
            </a:bodyPr>
            <a:lstStyle/>
            <a:p>
              <a:pPr algn="l"/>
              <a:r>
                <a:rPr lang="en-US" sz="1400" dirty="0">
                  <a:solidFill>
                    <a:schemeClr val="tx1">
                      <a:lumMod val="75000"/>
                      <a:lumOff val="25000"/>
                    </a:schemeClr>
                  </a:solidFill>
                  <a:latin typeface="Arial Nova" panose="020B0604020202020204" pitchFamily="34" charset="0"/>
                  <a:cs typeface="Arial" panose="020B0604020202020204" pitchFamily="34" charset="0"/>
                </a:rPr>
                <a:t>Flexor hallucis brevis muscle</a:t>
              </a:r>
            </a:p>
          </p:txBody>
        </p:sp>
        <p:cxnSp>
          <p:nvCxnSpPr>
            <p:cNvPr id="14" name="Gerader Verbinder 13">
              <a:extLst>
                <a:ext uri="{FF2B5EF4-FFF2-40B4-BE49-F238E27FC236}">
                  <a16:creationId xmlns:a16="http://schemas.microsoft.com/office/drawing/2014/main" id="{30F63314-BA81-4F77-9814-1E2688A6C29B}"/>
                </a:ext>
              </a:extLst>
            </p:cNvPr>
            <p:cNvCxnSpPr>
              <a:cxnSpLocks/>
            </p:cNvCxnSpPr>
            <p:nvPr/>
          </p:nvCxnSpPr>
          <p:spPr>
            <a:xfrm>
              <a:off x="2693467" y="7397080"/>
              <a:ext cx="720080" cy="360040"/>
            </a:xfrm>
            <a:prstGeom prst="line">
              <a:avLst/>
            </a:prstGeom>
            <a:ln>
              <a:solidFill>
                <a:schemeClr val="tx1"/>
              </a:solidFill>
            </a:ln>
          </p:spPr>
          <p:style>
            <a:lnRef idx="1">
              <a:schemeClr val="accent1"/>
            </a:lnRef>
            <a:fillRef idx="0">
              <a:schemeClr val="accent1"/>
            </a:fillRef>
            <a:effectRef idx="0">
              <a:schemeClr val="accent1"/>
            </a:effectRef>
            <a:fontRef idx="minor">
              <a:schemeClr val="tx1"/>
            </a:fontRef>
          </p:style>
        </p:cxnSp>
      </p:grpSp>
      <p:sp>
        <p:nvSpPr>
          <p:cNvPr id="3" name="Inhaltsplatzhalter 2">
            <a:extLst>
              <a:ext uri="{FF2B5EF4-FFF2-40B4-BE49-F238E27FC236}">
                <a16:creationId xmlns:a16="http://schemas.microsoft.com/office/drawing/2014/main" id="{78D5B07A-CA0B-4E99-88E4-FBD5090B1D27}"/>
              </a:ext>
            </a:extLst>
          </p:cNvPr>
          <p:cNvSpPr>
            <a:spLocks noGrp="1"/>
          </p:cNvSpPr>
          <p:nvPr>
            <p:ph idx="1"/>
          </p:nvPr>
        </p:nvSpPr>
        <p:spPr>
          <a:xfrm>
            <a:off x="4497665" y="9017148"/>
            <a:ext cx="9069010" cy="612180"/>
          </a:xfrm>
        </p:spPr>
        <p:txBody>
          <a:bodyPr>
            <a:normAutofit fontScale="92500"/>
          </a:bodyPr>
          <a:lstStyle/>
          <a:p>
            <a:pPr marL="0" indent="0">
              <a:buNone/>
            </a:pPr>
            <a:r>
              <a:rPr lang="en-US" sz="2000" dirty="0"/>
              <a:t>Use the thumb adapter or plaster to fix the acceleration sensor to the toe.</a:t>
            </a:r>
          </a:p>
        </p:txBody>
      </p:sp>
      <p:sp>
        <p:nvSpPr>
          <p:cNvPr id="4" name="Titel 1">
            <a:extLst>
              <a:ext uri="{FF2B5EF4-FFF2-40B4-BE49-F238E27FC236}">
                <a16:creationId xmlns:a16="http://schemas.microsoft.com/office/drawing/2014/main" id="{FAFEC184-5C5F-4CFF-8BD2-F6EDD2BE11B6}"/>
              </a:ext>
            </a:extLst>
          </p:cNvPr>
          <p:cNvSpPr>
            <a:spLocks noGrp="1"/>
          </p:cNvSpPr>
          <p:nvPr>
            <p:ph type="title"/>
          </p:nvPr>
        </p:nvSpPr>
        <p:spPr>
          <a:xfrm>
            <a:off x="1572759" y="780345"/>
            <a:ext cx="15742787" cy="1331348"/>
          </a:xfrm>
        </p:spPr>
        <p:txBody>
          <a:bodyPr/>
          <a:lstStyle/>
          <a:p>
            <a:r>
              <a:rPr lang="en-US" dirty="0"/>
              <a:t>NMT Monitoring - Basics</a:t>
            </a:r>
          </a:p>
        </p:txBody>
      </p:sp>
      <p:pic>
        <p:nvPicPr>
          <p:cNvPr id="6" name="Grafik 5" descr="Ein Bild, das Maus enthält.&#10;&#10;Automatisch generierte Beschreibung">
            <a:extLst>
              <a:ext uri="{FF2B5EF4-FFF2-40B4-BE49-F238E27FC236}">
                <a16:creationId xmlns:a16="http://schemas.microsoft.com/office/drawing/2014/main" id="{B08EAA98-11A4-4559-82EE-6BBFCEB416A9}"/>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0686355" y="4727088"/>
            <a:ext cx="5659530" cy="4110152"/>
          </a:xfrm>
          <a:prstGeom prst="rect">
            <a:avLst/>
          </a:prstGeom>
        </p:spPr>
      </p:pic>
      <p:sp>
        <p:nvSpPr>
          <p:cNvPr id="7" name="Textfeld 6">
            <a:extLst>
              <a:ext uri="{FF2B5EF4-FFF2-40B4-BE49-F238E27FC236}">
                <a16:creationId xmlns:a16="http://schemas.microsoft.com/office/drawing/2014/main" id="{EA87A24A-8283-42D5-A7E6-1EDBF39DB324}"/>
              </a:ext>
            </a:extLst>
          </p:cNvPr>
          <p:cNvSpPr txBox="1"/>
          <p:nvPr/>
        </p:nvSpPr>
        <p:spPr>
          <a:xfrm>
            <a:off x="1829371" y="2284512"/>
            <a:ext cx="12399083" cy="2462213"/>
          </a:xfrm>
          <a:prstGeom prst="rect">
            <a:avLst/>
          </a:prstGeom>
          <a:noFill/>
        </p:spPr>
        <p:txBody>
          <a:bodyPr wrap="square" rtlCol="0">
            <a:spAutoFit/>
          </a:bodyPr>
          <a:lstStyle/>
          <a:p>
            <a:pPr algn="l"/>
            <a:r>
              <a:rPr lang="en-US" sz="2200" dirty="0">
                <a:latin typeface="Arial Rounded MT Bold" panose="020F0704030504030204" pitchFamily="34" charset="0"/>
              </a:rPr>
              <a:t>Stimulation: Posterior tibial nerve</a:t>
            </a:r>
          </a:p>
          <a:p>
            <a:pPr algn="l"/>
            <a:r>
              <a:rPr lang="en-US" sz="2200" dirty="0">
                <a:latin typeface="Arial Rounded MT Bold" panose="020F0704030504030204" pitchFamily="34" charset="0"/>
              </a:rPr>
              <a:t>place the negative electrode (black) over inferolateral aspect of medial malleolus (palpate posterior tibial pulse and place electrode there) and positive electrode (white) </a:t>
            </a:r>
          </a:p>
          <a:p>
            <a:pPr algn="l"/>
            <a:r>
              <a:rPr lang="en-US" sz="2200" dirty="0">
                <a:latin typeface="Arial Rounded MT Bold" panose="020F0704030504030204" pitchFamily="34" charset="0"/>
              </a:rPr>
              <a:t>2 – 3 cm proximal to the negative electrode.</a:t>
            </a:r>
          </a:p>
          <a:p>
            <a:pPr algn="l"/>
            <a:endParaRPr lang="en-US" sz="2200" dirty="0">
              <a:latin typeface="Arial Rounded MT Bold" panose="020F0704030504030204" pitchFamily="34" charset="0"/>
            </a:endParaRPr>
          </a:p>
          <a:p>
            <a:pPr algn="l"/>
            <a:r>
              <a:rPr lang="en-US" sz="2200" dirty="0">
                <a:latin typeface="Arial Rounded MT Bold" panose="020F0704030504030204" pitchFamily="34" charset="0"/>
              </a:rPr>
              <a:t>Response: </a:t>
            </a:r>
          </a:p>
          <a:p>
            <a:pPr algn="l"/>
            <a:r>
              <a:rPr lang="en-US" sz="2200" dirty="0">
                <a:latin typeface="Arial Rounded MT Bold" panose="020F0704030504030204" pitchFamily="34" charset="0"/>
              </a:rPr>
              <a:t>Flexor hallucis brevis muscle – planter flexion of big toe</a:t>
            </a:r>
          </a:p>
        </p:txBody>
      </p:sp>
      <p:sp>
        <p:nvSpPr>
          <p:cNvPr id="10" name="Ellipse 9">
            <a:extLst>
              <a:ext uri="{FF2B5EF4-FFF2-40B4-BE49-F238E27FC236}">
                <a16:creationId xmlns:a16="http://schemas.microsoft.com/office/drawing/2014/main" id="{F2B7159F-50F1-4D30-A2D6-ADE26CC1647F}"/>
              </a:ext>
            </a:extLst>
          </p:cNvPr>
          <p:cNvSpPr/>
          <p:nvPr/>
        </p:nvSpPr>
        <p:spPr>
          <a:xfrm>
            <a:off x="6509891" y="5668888"/>
            <a:ext cx="360040" cy="386912"/>
          </a:xfrm>
          <a:prstGeom prst="ellipse">
            <a:avLst/>
          </a:prstGeom>
          <a:noFill/>
          <a:ln w="762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 name="Ellipse 10">
            <a:extLst>
              <a:ext uri="{FF2B5EF4-FFF2-40B4-BE49-F238E27FC236}">
                <a16:creationId xmlns:a16="http://schemas.microsoft.com/office/drawing/2014/main" id="{6115E67C-EFEC-4ECE-A2BB-A296AB461E77}"/>
              </a:ext>
            </a:extLst>
          </p:cNvPr>
          <p:cNvSpPr/>
          <p:nvPr/>
        </p:nvSpPr>
        <p:spPr>
          <a:xfrm>
            <a:off x="6365875" y="6404052"/>
            <a:ext cx="360040" cy="386912"/>
          </a:xfrm>
          <a:prstGeom prst="ellipse">
            <a:avLst/>
          </a:prstGeom>
          <a:noFill/>
          <a:ln w="571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3" name="Ellipse 12">
            <a:extLst>
              <a:ext uri="{FF2B5EF4-FFF2-40B4-BE49-F238E27FC236}">
                <a16:creationId xmlns:a16="http://schemas.microsoft.com/office/drawing/2014/main" id="{F007083D-4952-446A-BA6F-D100A2F8B229}"/>
              </a:ext>
            </a:extLst>
          </p:cNvPr>
          <p:cNvSpPr/>
          <p:nvPr/>
        </p:nvSpPr>
        <p:spPr>
          <a:xfrm>
            <a:off x="2624994" y="7777382"/>
            <a:ext cx="396044" cy="386912"/>
          </a:xfrm>
          <a:prstGeom prst="ellipse">
            <a:avLst/>
          </a:prstGeom>
          <a:noFill/>
          <a:ln w="57150">
            <a:solidFill>
              <a:srgbClr val="00B05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cxnSp>
        <p:nvCxnSpPr>
          <p:cNvPr id="15" name="Gerader Verbinder 14">
            <a:extLst>
              <a:ext uri="{FF2B5EF4-FFF2-40B4-BE49-F238E27FC236}">
                <a16:creationId xmlns:a16="http://schemas.microsoft.com/office/drawing/2014/main" id="{60275149-3EF1-44EF-858F-2D5F0799B7EE}"/>
              </a:ext>
            </a:extLst>
          </p:cNvPr>
          <p:cNvCxnSpPr>
            <a:cxnSpLocks/>
          </p:cNvCxnSpPr>
          <p:nvPr/>
        </p:nvCxnSpPr>
        <p:spPr>
          <a:xfrm>
            <a:off x="7373987" y="5669399"/>
            <a:ext cx="1584176" cy="0"/>
          </a:xfrm>
          <a:prstGeom prst="line">
            <a:avLst/>
          </a:prstGeom>
          <a:ln w="57150"/>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1447076776"/>
      </p:ext>
    </p:extLst>
  </p:cSld>
  <p:clrMapOvr>
    <a:masterClrMapping/>
  </p:clrMapOvr>
  <p:transition>
    <p:fade/>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7">
                                            <p:txEl>
                                              <p:pRg st="0" end="0"/>
                                            </p:txEl>
                                          </p:spTgt>
                                        </p:tgtEl>
                                        <p:attrNameLst>
                                          <p:attrName>style.visibility</p:attrName>
                                        </p:attrNameLst>
                                      </p:cBhvr>
                                      <p:to>
                                        <p:strVal val="visible"/>
                                      </p:to>
                                    </p:set>
                                    <p:animEffect transition="in" filter="fade">
                                      <p:cBhvr>
                                        <p:cTn id="7" dur="1000"/>
                                        <p:tgtEl>
                                          <p:spTgt spid="7">
                                            <p:txEl>
                                              <p:pRg st="0" end="0"/>
                                            </p:txEl>
                                          </p:spTgt>
                                        </p:tgtEl>
                                      </p:cBhvr>
                                    </p:animEffect>
                                  </p:childTnLst>
                                </p:cTn>
                              </p:par>
                              <p:par>
                                <p:cTn id="8" presetID="10" presetClass="entr" presetSubtype="0" fill="hold" nodeType="withEffect">
                                  <p:stCondLst>
                                    <p:cond delay="250"/>
                                  </p:stCondLst>
                                  <p:childTnLst>
                                    <p:set>
                                      <p:cBhvr>
                                        <p:cTn id="9" dur="1" fill="hold">
                                          <p:stCondLst>
                                            <p:cond delay="0"/>
                                          </p:stCondLst>
                                        </p:cTn>
                                        <p:tgtEl>
                                          <p:spTgt spid="15"/>
                                        </p:tgtEl>
                                        <p:attrNameLst>
                                          <p:attrName>style.visibility</p:attrName>
                                        </p:attrNameLst>
                                      </p:cBhvr>
                                      <p:to>
                                        <p:strVal val="visible"/>
                                      </p:to>
                                    </p:set>
                                    <p:animEffect transition="in" filter="fade">
                                      <p:cBhvr>
                                        <p:cTn id="10" dur="1000"/>
                                        <p:tgtEl>
                                          <p:spTgt spid="15"/>
                                        </p:tgtEl>
                                      </p:cBhvr>
                                    </p:animEffect>
                                  </p:childTnLst>
                                </p:cTn>
                              </p:par>
                              <p:par>
                                <p:cTn id="11" presetID="10" presetClass="entr" presetSubtype="0" fill="hold" nodeType="withEffect">
                                  <p:stCondLst>
                                    <p:cond delay="250"/>
                                  </p:stCondLst>
                                  <p:childTnLst>
                                    <p:set>
                                      <p:cBhvr>
                                        <p:cTn id="12" dur="1" fill="hold">
                                          <p:stCondLst>
                                            <p:cond delay="0"/>
                                          </p:stCondLst>
                                        </p:cTn>
                                        <p:tgtEl>
                                          <p:spTgt spid="2"/>
                                        </p:tgtEl>
                                        <p:attrNameLst>
                                          <p:attrName>style.visibility</p:attrName>
                                        </p:attrNameLst>
                                      </p:cBhvr>
                                      <p:to>
                                        <p:strVal val="visible"/>
                                      </p:to>
                                    </p:set>
                                    <p:animEffect transition="in" filter="fade">
                                      <p:cBhvr>
                                        <p:cTn id="13" dur="1000"/>
                                        <p:tgtEl>
                                          <p:spTgt spid="2"/>
                                        </p:tgtEl>
                                      </p:cBhvr>
                                    </p:animEffect>
                                  </p:childTnLst>
                                </p:cTn>
                              </p:par>
                            </p:childTnLst>
                          </p:cTn>
                        </p:par>
                      </p:childTnLst>
                    </p:cTn>
                  </p:par>
                  <p:par>
                    <p:cTn id="14" fill="hold">
                      <p:stCondLst>
                        <p:cond delay="indefinite"/>
                      </p:stCondLst>
                      <p:childTnLst>
                        <p:par>
                          <p:cTn id="15" fill="hold">
                            <p:stCondLst>
                              <p:cond delay="0"/>
                            </p:stCondLst>
                            <p:childTnLst>
                              <p:par>
                                <p:cTn id="16" presetID="10" presetClass="entr" presetSubtype="0" fill="hold" nodeType="clickEffect">
                                  <p:stCondLst>
                                    <p:cond delay="0"/>
                                  </p:stCondLst>
                                  <p:childTnLst>
                                    <p:set>
                                      <p:cBhvr>
                                        <p:cTn id="17" dur="1" fill="hold">
                                          <p:stCondLst>
                                            <p:cond delay="0"/>
                                          </p:stCondLst>
                                        </p:cTn>
                                        <p:tgtEl>
                                          <p:spTgt spid="7">
                                            <p:txEl>
                                              <p:pRg st="1" end="1"/>
                                            </p:txEl>
                                          </p:spTgt>
                                        </p:tgtEl>
                                        <p:attrNameLst>
                                          <p:attrName>style.visibility</p:attrName>
                                        </p:attrNameLst>
                                      </p:cBhvr>
                                      <p:to>
                                        <p:strVal val="visible"/>
                                      </p:to>
                                    </p:set>
                                    <p:animEffect transition="in" filter="fade">
                                      <p:cBhvr>
                                        <p:cTn id="18" dur="1000"/>
                                        <p:tgtEl>
                                          <p:spTgt spid="7">
                                            <p:txEl>
                                              <p:pRg st="1" end="1"/>
                                            </p:txEl>
                                          </p:spTgt>
                                        </p:tgtEl>
                                      </p:cBhvr>
                                    </p:animEffect>
                                  </p:childTnLst>
                                </p:cTn>
                              </p:par>
                              <p:par>
                                <p:cTn id="19" presetID="10" presetClass="entr" presetSubtype="0" fill="hold" nodeType="withEffect">
                                  <p:stCondLst>
                                    <p:cond delay="0"/>
                                  </p:stCondLst>
                                  <p:childTnLst>
                                    <p:set>
                                      <p:cBhvr>
                                        <p:cTn id="20" dur="1" fill="hold">
                                          <p:stCondLst>
                                            <p:cond delay="0"/>
                                          </p:stCondLst>
                                        </p:cTn>
                                        <p:tgtEl>
                                          <p:spTgt spid="7">
                                            <p:txEl>
                                              <p:pRg st="2" end="2"/>
                                            </p:txEl>
                                          </p:spTgt>
                                        </p:tgtEl>
                                        <p:attrNameLst>
                                          <p:attrName>style.visibility</p:attrName>
                                        </p:attrNameLst>
                                      </p:cBhvr>
                                      <p:to>
                                        <p:strVal val="visible"/>
                                      </p:to>
                                    </p:set>
                                    <p:animEffect transition="in" filter="fade">
                                      <p:cBhvr>
                                        <p:cTn id="21" dur="1000"/>
                                        <p:tgtEl>
                                          <p:spTgt spid="7">
                                            <p:txEl>
                                              <p:pRg st="2" end="2"/>
                                            </p:txEl>
                                          </p:spTgt>
                                        </p:tgtEl>
                                      </p:cBhvr>
                                    </p:animEffect>
                                  </p:childTnLst>
                                </p:cTn>
                              </p:par>
                            </p:childTnLst>
                          </p:cTn>
                        </p:par>
                        <p:par>
                          <p:cTn id="22" fill="hold">
                            <p:stCondLst>
                              <p:cond delay="1000"/>
                            </p:stCondLst>
                            <p:childTnLst>
                              <p:par>
                                <p:cTn id="23" presetID="10" presetClass="entr" presetSubtype="0" fill="hold" grpId="0" nodeType="afterEffect">
                                  <p:stCondLst>
                                    <p:cond delay="0"/>
                                  </p:stCondLst>
                                  <p:childTnLst>
                                    <p:set>
                                      <p:cBhvr>
                                        <p:cTn id="24" dur="1" fill="hold">
                                          <p:stCondLst>
                                            <p:cond delay="0"/>
                                          </p:stCondLst>
                                        </p:cTn>
                                        <p:tgtEl>
                                          <p:spTgt spid="11"/>
                                        </p:tgtEl>
                                        <p:attrNameLst>
                                          <p:attrName>style.visibility</p:attrName>
                                        </p:attrNameLst>
                                      </p:cBhvr>
                                      <p:to>
                                        <p:strVal val="visible"/>
                                      </p:to>
                                    </p:set>
                                    <p:animEffect transition="in" filter="fade">
                                      <p:cBhvr>
                                        <p:cTn id="25" dur="1000"/>
                                        <p:tgtEl>
                                          <p:spTgt spid="11"/>
                                        </p:tgtEl>
                                      </p:cBhvr>
                                    </p:animEffect>
                                  </p:childTnLst>
                                </p:cTn>
                              </p:par>
                            </p:childTnLst>
                          </p:cTn>
                        </p:par>
                        <p:par>
                          <p:cTn id="26" fill="hold">
                            <p:stCondLst>
                              <p:cond delay="2000"/>
                            </p:stCondLst>
                            <p:childTnLst>
                              <p:par>
                                <p:cTn id="27" presetID="10" presetClass="entr" presetSubtype="0" fill="hold" grpId="0" nodeType="afterEffect">
                                  <p:stCondLst>
                                    <p:cond delay="0"/>
                                  </p:stCondLst>
                                  <p:childTnLst>
                                    <p:set>
                                      <p:cBhvr>
                                        <p:cTn id="28" dur="1" fill="hold">
                                          <p:stCondLst>
                                            <p:cond delay="0"/>
                                          </p:stCondLst>
                                        </p:cTn>
                                        <p:tgtEl>
                                          <p:spTgt spid="10"/>
                                        </p:tgtEl>
                                        <p:attrNameLst>
                                          <p:attrName>style.visibility</p:attrName>
                                        </p:attrNameLst>
                                      </p:cBhvr>
                                      <p:to>
                                        <p:strVal val="visible"/>
                                      </p:to>
                                    </p:set>
                                    <p:animEffect transition="in" filter="fade">
                                      <p:cBhvr>
                                        <p:cTn id="29" dur="1000"/>
                                        <p:tgtEl>
                                          <p:spTgt spid="10"/>
                                        </p:tgtEl>
                                      </p:cBhvr>
                                    </p:animEffect>
                                  </p:childTnLst>
                                </p:cTn>
                              </p:par>
                            </p:childTnLst>
                          </p:cTn>
                        </p:par>
                      </p:childTnLst>
                    </p:cTn>
                  </p:par>
                  <p:par>
                    <p:cTn id="30" fill="hold">
                      <p:stCondLst>
                        <p:cond delay="indefinite"/>
                      </p:stCondLst>
                      <p:childTnLst>
                        <p:par>
                          <p:cTn id="31" fill="hold">
                            <p:stCondLst>
                              <p:cond delay="0"/>
                            </p:stCondLst>
                            <p:childTnLst>
                              <p:par>
                                <p:cTn id="32" presetID="10" presetClass="entr" presetSubtype="0" fill="hold" nodeType="clickEffect">
                                  <p:stCondLst>
                                    <p:cond delay="0"/>
                                  </p:stCondLst>
                                  <p:childTnLst>
                                    <p:set>
                                      <p:cBhvr>
                                        <p:cTn id="33" dur="1" fill="hold">
                                          <p:stCondLst>
                                            <p:cond delay="0"/>
                                          </p:stCondLst>
                                        </p:cTn>
                                        <p:tgtEl>
                                          <p:spTgt spid="7">
                                            <p:txEl>
                                              <p:pRg st="4" end="4"/>
                                            </p:txEl>
                                          </p:spTgt>
                                        </p:tgtEl>
                                        <p:attrNameLst>
                                          <p:attrName>style.visibility</p:attrName>
                                        </p:attrNameLst>
                                      </p:cBhvr>
                                      <p:to>
                                        <p:strVal val="visible"/>
                                      </p:to>
                                    </p:set>
                                    <p:animEffect transition="in" filter="fade">
                                      <p:cBhvr>
                                        <p:cTn id="34" dur="1000"/>
                                        <p:tgtEl>
                                          <p:spTgt spid="7">
                                            <p:txEl>
                                              <p:pRg st="4" end="4"/>
                                            </p:txEl>
                                          </p:spTgt>
                                        </p:tgtEl>
                                      </p:cBhvr>
                                    </p:animEffect>
                                  </p:childTnLst>
                                </p:cTn>
                              </p:par>
                            </p:childTnLst>
                          </p:cTn>
                        </p:par>
                        <p:par>
                          <p:cTn id="35" fill="hold">
                            <p:stCondLst>
                              <p:cond delay="1000"/>
                            </p:stCondLst>
                            <p:childTnLst>
                              <p:par>
                                <p:cTn id="36" presetID="10" presetClass="entr" presetSubtype="0" fill="hold" nodeType="afterEffect">
                                  <p:stCondLst>
                                    <p:cond delay="500"/>
                                  </p:stCondLst>
                                  <p:childTnLst>
                                    <p:set>
                                      <p:cBhvr>
                                        <p:cTn id="37" dur="1" fill="hold">
                                          <p:stCondLst>
                                            <p:cond delay="0"/>
                                          </p:stCondLst>
                                        </p:cTn>
                                        <p:tgtEl>
                                          <p:spTgt spid="7">
                                            <p:txEl>
                                              <p:pRg st="5" end="5"/>
                                            </p:txEl>
                                          </p:spTgt>
                                        </p:tgtEl>
                                        <p:attrNameLst>
                                          <p:attrName>style.visibility</p:attrName>
                                        </p:attrNameLst>
                                      </p:cBhvr>
                                      <p:to>
                                        <p:strVal val="visible"/>
                                      </p:to>
                                    </p:set>
                                    <p:animEffect transition="in" filter="fade">
                                      <p:cBhvr>
                                        <p:cTn id="38" dur="1000"/>
                                        <p:tgtEl>
                                          <p:spTgt spid="7">
                                            <p:txEl>
                                              <p:pRg st="5" end="5"/>
                                            </p:txEl>
                                          </p:spTgt>
                                        </p:tgtEl>
                                      </p:cBhvr>
                                    </p:animEffect>
                                  </p:childTnLst>
                                </p:cTn>
                              </p:par>
                            </p:childTnLst>
                          </p:cTn>
                        </p:par>
                        <p:par>
                          <p:cTn id="39" fill="hold">
                            <p:stCondLst>
                              <p:cond delay="2500"/>
                            </p:stCondLst>
                            <p:childTnLst>
                              <p:par>
                                <p:cTn id="40" presetID="10" presetClass="entr" presetSubtype="0" fill="hold" grpId="0" nodeType="afterEffect">
                                  <p:stCondLst>
                                    <p:cond delay="0"/>
                                  </p:stCondLst>
                                  <p:childTnLst>
                                    <p:set>
                                      <p:cBhvr>
                                        <p:cTn id="41" dur="1" fill="hold">
                                          <p:stCondLst>
                                            <p:cond delay="0"/>
                                          </p:stCondLst>
                                        </p:cTn>
                                        <p:tgtEl>
                                          <p:spTgt spid="13"/>
                                        </p:tgtEl>
                                        <p:attrNameLst>
                                          <p:attrName>style.visibility</p:attrName>
                                        </p:attrNameLst>
                                      </p:cBhvr>
                                      <p:to>
                                        <p:strVal val="visible"/>
                                      </p:to>
                                    </p:set>
                                    <p:animEffect transition="in" filter="fade">
                                      <p:cBhvr>
                                        <p:cTn id="42" dur="1000"/>
                                        <p:tgtEl>
                                          <p:spTgt spid="13"/>
                                        </p:tgtEl>
                                      </p:cBhvr>
                                    </p:animEffect>
                                  </p:childTnLst>
                                </p:cTn>
                              </p:par>
                            </p:childTnLst>
                          </p:cTn>
                        </p:par>
                        <p:par>
                          <p:cTn id="43" fill="hold">
                            <p:stCondLst>
                              <p:cond delay="3500"/>
                            </p:stCondLst>
                            <p:childTnLst>
                              <p:par>
                                <p:cTn id="44" presetID="10" presetClass="entr" presetSubtype="0" fill="hold" nodeType="afterEffect">
                                  <p:stCondLst>
                                    <p:cond delay="0"/>
                                  </p:stCondLst>
                                  <p:childTnLst>
                                    <p:set>
                                      <p:cBhvr>
                                        <p:cTn id="45" dur="1" fill="hold">
                                          <p:stCondLst>
                                            <p:cond delay="0"/>
                                          </p:stCondLst>
                                        </p:cTn>
                                        <p:tgtEl>
                                          <p:spTgt spid="6"/>
                                        </p:tgtEl>
                                        <p:attrNameLst>
                                          <p:attrName>style.visibility</p:attrName>
                                        </p:attrNameLst>
                                      </p:cBhvr>
                                      <p:to>
                                        <p:strVal val="visible"/>
                                      </p:to>
                                    </p:set>
                                    <p:animEffect transition="in" filter="fade">
                                      <p:cBhvr>
                                        <p:cTn id="46" dur="1000"/>
                                        <p:tgtEl>
                                          <p:spTgt spid="6"/>
                                        </p:tgtEl>
                                      </p:cBhvr>
                                    </p:animEffect>
                                  </p:childTnLst>
                                </p:cTn>
                              </p:par>
                              <p:par>
                                <p:cTn id="47" presetID="10" presetClass="entr" presetSubtype="0" fill="hold" grpId="0" nodeType="withEffect">
                                  <p:stCondLst>
                                    <p:cond delay="0"/>
                                  </p:stCondLst>
                                  <p:childTnLst>
                                    <p:set>
                                      <p:cBhvr>
                                        <p:cTn id="48" dur="1" fill="hold">
                                          <p:stCondLst>
                                            <p:cond delay="0"/>
                                          </p:stCondLst>
                                        </p:cTn>
                                        <p:tgtEl>
                                          <p:spTgt spid="3">
                                            <p:txEl>
                                              <p:pRg st="0" end="0"/>
                                            </p:txEl>
                                          </p:spTgt>
                                        </p:tgtEl>
                                        <p:attrNameLst>
                                          <p:attrName>style.visibility</p:attrName>
                                        </p:attrNameLst>
                                      </p:cBhvr>
                                      <p:to>
                                        <p:strVal val="visible"/>
                                      </p:to>
                                    </p:set>
                                    <p:animEffect transition="in" filter="fade">
                                      <p:cBhvr>
                                        <p:cTn id="49" dur="1000"/>
                                        <p:tgtEl>
                                          <p:spTgt spid="3">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P spid="10" grpId="0" animBg="1"/>
      <p:bldP spid="11" grpId="0" animBg="1"/>
      <p:bldP spid="13" grpId="0" animBg="1"/>
    </p:bld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Inhaltsplatzhalter 2">
            <a:extLst>
              <a:ext uri="{FF2B5EF4-FFF2-40B4-BE49-F238E27FC236}">
                <a16:creationId xmlns:a16="http://schemas.microsoft.com/office/drawing/2014/main" id="{101F8449-001B-43A5-868B-A9586AC259C6}"/>
              </a:ext>
            </a:extLst>
          </p:cNvPr>
          <p:cNvSpPr>
            <a:spLocks noGrp="1"/>
          </p:cNvSpPr>
          <p:nvPr>
            <p:ph idx="1"/>
          </p:nvPr>
        </p:nvSpPr>
        <p:spPr>
          <a:xfrm>
            <a:off x="1829371" y="2284512"/>
            <a:ext cx="15111069" cy="1080120"/>
          </a:xfrm>
        </p:spPr>
        <p:txBody>
          <a:bodyPr>
            <a:normAutofit/>
          </a:bodyPr>
          <a:lstStyle/>
          <a:p>
            <a:pPr marL="0" indent="0">
              <a:buNone/>
            </a:pPr>
            <a:r>
              <a:rPr lang="en-US" sz="2400" dirty="0"/>
              <a:t>A study conducted by Dormagen hospital in Germany showed a good correlation between using a setup at the trapezius muscle and using the adductor pollicis setup. </a:t>
            </a:r>
          </a:p>
        </p:txBody>
      </p:sp>
      <p:sp>
        <p:nvSpPr>
          <p:cNvPr id="4" name="Titel 1">
            <a:extLst>
              <a:ext uri="{FF2B5EF4-FFF2-40B4-BE49-F238E27FC236}">
                <a16:creationId xmlns:a16="http://schemas.microsoft.com/office/drawing/2014/main" id="{A901A39D-055E-4225-A418-E3E66FD291A3}"/>
              </a:ext>
            </a:extLst>
          </p:cNvPr>
          <p:cNvSpPr>
            <a:spLocks noGrp="1"/>
          </p:cNvSpPr>
          <p:nvPr>
            <p:ph type="title"/>
          </p:nvPr>
        </p:nvSpPr>
        <p:spPr>
          <a:xfrm>
            <a:off x="1572759" y="780345"/>
            <a:ext cx="15742787" cy="1331348"/>
          </a:xfrm>
        </p:spPr>
        <p:txBody>
          <a:bodyPr/>
          <a:lstStyle/>
          <a:p>
            <a:r>
              <a:rPr lang="en-US" dirty="0"/>
              <a:t>NMT Monitoring - Basics</a:t>
            </a:r>
          </a:p>
        </p:txBody>
      </p:sp>
      <p:pic>
        <p:nvPicPr>
          <p:cNvPr id="6" name="Grafik 5" descr="Ein Bild, das drinnen, Person, klein, sitzend enthält.&#10;&#10;Automatisch generierte Beschreibung">
            <a:extLst>
              <a:ext uri="{FF2B5EF4-FFF2-40B4-BE49-F238E27FC236}">
                <a16:creationId xmlns:a16="http://schemas.microsoft.com/office/drawing/2014/main" id="{6F471BA4-2A05-43D0-8FBD-9385B0FDAC23}"/>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0398323" y="4905560"/>
            <a:ext cx="5040560" cy="3773379"/>
          </a:xfrm>
          <a:prstGeom prst="rect">
            <a:avLst/>
          </a:prstGeom>
        </p:spPr>
      </p:pic>
      <p:sp>
        <p:nvSpPr>
          <p:cNvPr id="7" name="Inhaltsplatzhalter 2">
            <a:extLst>
              <a:ext uri="{FF2B5EF4-FFF2-40B4-BE49-F238E27FC236}">
                <a16:creationId xmlns:a16="http://schemas.microsoft.com/office/drawing/2014/main" id="{18252B68-A260-4E98-946F-AB2EF5878894}"/>
              </a:ext>
            </a:extLst>
          </p:cNvPr>
          <p:cNvSpPr txBox="1">
            <a:spLocks/>
          </p:cNvSpPr>
          <p:nvPr/>
        </p:nvSpPr>
        <p:spPr>
          <a:xfrm>
            <a:off x="8598123" y="3557915"/>
            <a:ext cx="8496944" cy="1512168"/>
          </a:xfrm>
          <a:prstGeom prst="rect">
            <a:avLst/>
          </a:prstGeom>
        </p:spPr>
        <p:txBody>
          <a:bodyPr vert="horz" lIns="91440" tIns="45720" rIns="91440" bIns="45720" rtlCol="0">
            <a:normAutofit lnSpcReduction="10000"/>
          </a:bodyPr>
          <a:lstStyle>
            <a:lvl1pPr marL="487672" indent="-487672" algn="l" defTabSz="1300460" rtl="0" eaLnBrk="1" latinLnBrk="0" hangingPunct="1">
              <a:spcBef>
                <a:spcPct val="20000"/>
              </a:spcBef>
              <a:buFont typeface="Arial" pitchFamily="34" charset="0"/>
              <a:buChar char="•"/>
              <a:defRPr sz="3413" kern="1200">
                <a:solidFill>
                  <a:schemeClr val="tx1"/>
                </a:solidFill>
                <a:latin typeface="Arial Rounded MT Bold" panose="020F0704030504030204" pitchFamily="34" charset="0"/>
                <a:ea typeface="+mn-ea"/>
                <a:cs typeface="Arial" pitchFamily="34" charset="0"/>
              </a:defRPr>
            </a:lvl1pPr>
            <a:lvl2pPr marL="1056623" indent="-406394" algn="l" defTabSz="1300460" rtl="0" eaLnBrk="1" latinLnBrk="0" hangingPunct="1">
              <a:spcBef>
                <a:spcPct val="20000"/>
              </a:spcBef>
              <a:buFont typeface="Arial" pitchFamily="34" charset="0"/>
              <a:buChar char="–"/>
              <a:defRPr sz="3413" kern="1200">
                <a:solidFill>
                  <a:schemeClr val="tx1"/>
                </a:solidFill>
                <a:latin typeface="Arial Rounded MT Bold" panose="020F0704030504030204" pitchFamily="34" charset="0"/>
                <a:ea typeface="+mn-ea"/>
                <a:cs typeface="Arial" pitchFamily="34" charset="0"/>
              </a:defRPr>
            </a:lvl2pPr>
            <a:lvl3pPr marL="1625575" indent="-325115" algn="l" defTabSz="1300460" rtl="0" eaLnBrk="1" latinLnBrk="0" hangingPunct="1">
              <a:spcBef>
                <a:spcPct val="20000"/>
              </a:spcBef>
              <a:buFont typeface="Arial" pitchFamily="34" charset="0"/>
              <a:buChar char="•"/>
              <a:defRPr sz="2844" kern="1200">
                <a:solidFill>
                  <a:schemeClr val="tx1"/>
                </a:solidFill>
                <a:latin typeface="Arial Rounded MT Bold" panose="020F0704030504030204" pitchFamily="34" charset="0"/>
                <a:ea typeface="+mn-ea"/>
                <a:cs typeface="Arial" pitchFamily="34" charset="0"/>
              </a:defRPr>
            </a:lvl3pPr>
            <a:lvl4pPr marL="2275804" indent="-325115" algn="l" defTabSz="1300460" rtl="0" eaLnBrk="1" latinLnBrk="0" hangingPunct="1">
              <a:spcBef>
                <a:spcPct val="20000"/>
              </a:spcBef>
              <a:buFont typeface="Arial" pitchFamily="34" charset="0"/>
              <a:buChar char="–"/>
              <a:defRPr sz="2276" kern="1200">
                <a:solidFill>
                  <a:schemeClr val="tx1"/>
                </a:solidFill>
                <a:latin typeface="Arial Rounded MT Bold" panose="020F0704030504030204" pitchFamily="34" charset="0"/>
                <a:ea typeface="+mn-ea"/>
                <a:cs typeface="Arial" pitchFamily="34" charset="0"/>
              </a:defRPr>
            </a:lvl4pPr>
            <a:lvl5pPr marL="2926034" indent="-325115" algn="l" defTabSz="1300460" rtl="0" eaLnBrk="1" latinLnBrk="0" hangingPunct="1">
              <a:spcBef>
                <a:spcPct val="20000"/>
              </a:spcBef>
              <a:buFont typeface="Arial" pitchFamily="34" charset="0"/>
              <a:buChar char="»"/>
              <a:defRPr sz="2276" kern="1200">
                <a:solidFill>
                  <a:schemeClr val="tx1"/>
                </a:solidFill>
                <a:latin typeface="Arial Rounded MT Bold" panose="020F0704030504030204" pitchFamily="34" charset="0"/>
                <a:ea typeface="+mn-ea"/>
                <a:cs typeface="Arial" pitchFamily="34" charset="0"/>
              </a:defRPr>
            </a:lvl5pPr>
            <a:lvl6pPr marL="3576264" indent="-325115" algn="l" defTabSz="1300460" rtl="0" eaLnBrk="1" latinLnBrk="0" hangingPunct="1">
              <a:spcBef>
                <a:spcPct val="20000"/>
              </a:spcBef>
              <a:buFont typeface="Arial" pitchFamily="34" charset="0"/>
              <a:buChar char="•"/>
              <a:defRPr sz="2844" kern="1200">
                <a:solidFill>
                  <a:schemeClr val="tx1"/>
                </a:solidFill>
                <a:latin typeface="+mn-lt"/>
                <a:ea typeface="+mn-ea"/>
                <a:cs typeface="+mn-cs"/>
              </a:defRPr>
            </a:lvl6pPr>
            <a:lvl7pPr marL="4226494" indent="-325115" algn="l" defTabSz="1300460" rtl="0" eaLnBrk="1" latinLnBrk="0" hangingPunct="1">
              <a:spcBef>
                <a:spcPct val="20000"/>
              </a:spcBef>
              <a:buFont typeface="Arial" pitchFamily="34" charset="0"/>
              <a:buChar char="•"/>
              <a:defRPr sz="2844" kern="1200">
                <a:solidFill>
                  <a:schemeClr val="tx1"/>
                </a:solidFill>
                <a:latin typeface="+mn-lt"/>
                <a:ea typeface="+mn-ea"/>
                <a:cs typeface="+mn-cs"/>
              </a:defRPr>
            </a:lvl7pPr>
            <a:lvl8pPr marL="4876724" indent="-325115" algn="l" defTabSz="1300460" rtl="0" eaLnBrk="1" latinLnBrk="0" hangingPunct="1">
              <a:spcBef>
                <a:spcPct val="20000"/>
              </a:spcBef>
              <a:buFont typeface="Arial" pitchFamily="34" charset="0"/>
              <a:buChar char="•"/>
              <a:defRPr sz="2844" kern="1200">
                <a:solidFill>
                  <a:schemeClr val="tx1"/>
                </a:solidFill>
                <a:latin typeface="+mn-lt"/>
                <a:ea typeface="+mn-ea"/>
                <a:cs typeface="+mn-cs"/>
              </a:defRPr>
            </a:lvl8pPr>
            <a:lvl9pPr marL="5526954" indent="-325115" algn="l" defTabSz="1300460" rtl="0" eaLnBrk="1" latinLnBrk="0" hangingPunct="1">
              <a:spcBef>
                <a:spcPct val="20000"/>
              </a:spcBef>
              <a:buFont typeface="Arial" pitchFamily="34" charset="0"/>
              <a:buChar char="•"/>
              <a:defRPr sz="2844" kern="1200">
                <a:solidFill>
                  <a:schemeClr val="tx1"/>
                </a:solidFill>
                <a:latin typeface="+mn-lt"/>
                <a:ea typeface="+mn-ea"/>
                <a:cs typeface="+mn-cs"/>
              </a:defRPr>
            </a:lvl9pPr>
          </a:lstStyle>
          <a:p>
            <a:pPr marL="0" indent="0" fontAlgn="auto">
              <a:spcAft>
                <a:spcPts val="0"/>
              </a:spcAft>
              <a:buFont typeface="Arial" pitchFamily="34" charset="0"/>
              <a:buNone/>
            </a:pPr>
            <a:r>
              <a:rPr lang="en-US" sz="2400" dirty="0"/>
              <a:t>In this setup the Accessory nerve is stimulated provoking a shrug. </a:t>
            </a:r>
          </a:p>
          <a:p>
            <a:pPr marL="0" indent="0" fontAlgn="auto">
              <a:spcAft>
                <a:spcPts val="0"/>
              </a:spcAft>
              <a:buFont typeface="Arial" pitchFamily="34" charset="0"/>
              <a:buNone/>
            </a:pPr>
            <a:r>
              <a:rPr lang="en-US" sz="2400" dirty="0"/>
              <a:t>Fix the acceleration sensor with tape to the patient’s shoulder.</a:t>
            </a:r>
          </a:p>
        </p:txBody>
      </p:sp>
      <p:pic>
        <p:nvPicPr>
          <p:cNvPr id="9" name="Grafik 8" descr="Ein Bild, das Text enthält.&#10;&#10;Automatisch generierte Beschreibung">
            <a:extLst>
              <a:ext uri="{FF2B5EF4-FFF2-40B4-BE49-F238E27FC236}">
                <a16:creationId xmlns:a16="http://schemas.microsoft.com/office/drawing/2014/main" id="{CF7359BA-15D5-4C82-A4E8-814865C29542}"/>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997442" y="3537451"/>
            <a:ext cx="5907861" cy="5884229"/>
          </a:xfrm>
          <a:prstGeom prst="rect">
            <a:avLst/>
          </a:prstGeom>
        </p:spPr>
      </p:pic>
      <p:sp>
        <p:nvSpPr>
          <p:cNvPr id="8" name="Ellipse 7">
            <a:extLst>
              <a:ext uri="{FF2B5EF4-FFF2-40B4-BE49-F238E27FC236}">
                <a16:creationId xmlns:a16="http://schemas.microsoft.com/office/drawing/2014/main" id="{A0BEEF04-0679-4CAF-9DA8-1829630921C0}"/>
              </a:ext>
            </a:extLst>
          </p:cNvPr>
          <p:cNvSpPr/>
          <p:nvPr/>
        </p:nvSpPr>
        <p:spPr>
          <a:xfrm>
            <a:off x="4771352" y="7275632"/>
            <a:ext cx="360040" cy="386912"/>
          </a:xfrm>
          <a:prstGeom prst="ellipse">
            <a:avLst/>
          </a:prstGeom>
          <a:noFill/>
          <a:ln w="762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Ellipse 9">
            <a:extLst>
              <a:ext uri="{FF2B5EF4-FFF2-40B4-BE49-F238E27FC236}">
                <a16:creationId xmlns:a16="http://schemas.microsoft.com/office/drawing/2014/main" id="{41C53ED1-9EF6-4FF9-BBBA-923EA02FDD18}"/>
              </a:ext>
            </a:extLst>
          </p:cNvPr>
          <p:cNvSpPr/>
          <p:nvPr/>
        </p:nvSpPr>
        <p:spPr>
          <a:xfrm>
            <a:off x="5131392" y="6588098"/>
            <a:ext cx="360040" cy="386912"/>
          </a:xfrm>
          <a:prstGeom prst="ellipse">
            <a:avLst/>
          </a:prstGeom>
          <a:noFill/>
          <a:ln w="762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 name="Ellipse 10">
            <a:extLst>
              <a:ext uri="{FF2B5EF4-FFF2-40B4-BE49-F238E27FC236}">
                <a16:creationId xmlns:a16="http://schemas.microsoft.com/office/drawing/2014/main" id="{C6902390-AC73-4D9C-8DDE-6059C3A2508D}"/>
              </a:ext>
            </a:extLst>
          </p:cNvPr>
          <p:cNvSpPr/>
          <p:nvPr/>
        </p:nvSpPr>
        <p:spPr>
          <a:xfrm>
            <a:off x="2909491" y="8189168"/>
            <a:ext cx="396044" cy="386912"/>
          </a:xfrm>
          <a:prstGeom prst="ellipse">
            <a:avLst/>
          </a:prstGeom>
          <a:noFill/>
          <a:ln w="57150">
            <a:solidFill>
              <a:srgbClr val="00B05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extfeld 1">
            <a:extLst>
              <a:ext uri="{FF2B5EF4-FFF2-40B4-BE49-F238E27FC236}">
                <a16:creationId xmlns:a16="http://schemas.microsoft.com/office/drawing/2014/main" id="{898A4ADB-224B-4B60-84D5-9BD90647B4A9}"/>
              </a:ext>
            </a:extLst>
          </p:cNvPr>
          <p:cNvSpPr txBox="1"/>
          <p:nvPr/>
        </p:nvSpPr>
        <p:spPr>
          <a:xfrm>
            <a:off x="9029330" y="8902718"/>
            <a:ext cx="7132081" cy="584775"/>
          </a:xfrm>
          <a:prstGeom prst="rect">
            <a:avLst/>
          </a:prstGeom>
          <a:noFill/>
        </p:spPr>
        <p:txBody>
          <a:bodyPr wrap="none" rtlCol="0">
            <a:spAutoFit/>
          </a:bodyPr>
          <a:lstStyle/>
          <a:p>
            <a:r>
              <a:rPr lang="en-US" sz="1600" i="1" dirty="0">
                <a:latin typeface="Arial" panose="020B0604020202020204" pitchFamily="34" charset="0"/>
                <a:cs typeface="Arial" panose="020B0604020202020204" pitchFamily="34" charset="0"/>
              </a:rPr>
              <a:t>There is no known literature or different studies available about this method. </a:t>
            </a:r>
          </a:p>
          <a:p>
            <a:r>
              <a:rPr lang="en-US" sz="1600" i="1" dirty="0">
                <a:latin typeface="Arial" panose="020B0604020202020204" pitchFamily="34" charset="0"/>
                <a:cs typeface="Arial" panose="020B0604020202020204" pitchFamily="34" charset="0"/>
              </a:rPr>
              <a:t>It should not be recommended as a standard method </a:t>
            </a:r>
          </a:p>
        </p:txBody>
      </p:sp>
    </p:spTree>
    <p:extLst>
      <p:ext uri="{BB962C8B-B14F-4D97-AF65-F5344CB8AC3E}">
        <p14:creationId xmlns:p14="http://schemas.microsoft.com/office/powerpoint/2010/main" val="4278682732"/>
      </p:ext>
    </p:extLst>
  </p:cSld>
  <p:clrMapOvr>
    <a:masterClrMapping/>
  </p:clrMapOvr>
  <p:transition>
    <p:fade/>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fade">
                                      <p:cBhvr>
                                        <p:cTn id="7" dur="1000"/>
                                        <p:tgtEl>
                                          <p:spTgt spid="3">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nodeType="clickEffect">
                                  <p:stCondLst>
                                    <p:cond delay="0"/>
                                  </p:stCondLst>
                                  <p:childTnLst>
                                    <p:set>
                                      <p:cBhvr>
                                        <p:cTn id="11" dur="1" fill="hold">
                                          <p:stCondLst>
                                            <p:cond delay="0"/>
                                          </p:stCondLst>
                                        </p:cTn>
                                        <p:tgtEl>
                                          <p:spTgt spid="7">
                                            <p:txEl>
                                              <p:pRg st="0" end="0"/>
                                            </p:txEl>
                                          </p:spTgt>
                                        </p:tgtEl>
                                        <p:attrNameLst>
                                          <p:attrName>style.visibility</p:attrName>
                                        </p:attrNameLst>
                                      </p:cBhvr>
                                      <p:to>
                                        <p:strVal val="visible"/>
                                      </p:to>
                                    </p:set>
                                    <p:animEffect transition="in" filter="fade">
                                      <p:cBhvr>
                                        <p:cTn id="12" dur="1000"/>
                                        <p:tgtEl>
                                          <p:spTgt spid="7">
                                            <p:txEl>
                                              <p:pRg st="0" end="0"/>
                                            </p:txEl>
                                          </p:spTgt>
                                        </p:tgtEl>
                                      </p:cBhvr>
                                    </p:animEffect>
                                  </p:childTnLst>
                                </p:cTn>
                              </p:par>
                            </p:childTnLst>
                          </p:cTn>
                        </p:par>
                        <p:par>
                          <p:cTn id="13" fill="hold">
                            <p:stCondLst>
                              <p:cond delay="1000"/>
                            </p:stCondLst>
                            <p:childTnLst>
                              <p:par>
                                <p:cTn id="14" presetID="10" presetClass="entr" presetSubtype="0" fill="hold" nodeType="afterEffect">
                                  <p:stCondLst>
                                    <p:cond delay="0"/>
                                  </p:stCondLst>
                                  <p:childTnLst>
                                    <p:set>
                                      <p:cBhvr>
                                        <p:cTn id="15" dur="1" fill="hold">
                                          <p:stCondLst>
                                            <p:cond delay="0"/>
                                          </p:stCondLst>
                                        </p:cTn>
                                        <p:tgtEl>
                                          <p:spTgt spid="9"/>
                                        </p:tgtEl>
                                        <p:attrNameLst>
                                          <p:attrName>style.visibility</p:attrName>
                                        </p:attrNameLst>
                                      </p:cBhvr>
                                      <p:to>
                                        <p:strVal val="visible"/>
                                      </p:to>
                                    </p:set>
                                    <p:animEffect transition="in" filter="fade">
                                      <p:cBhvr>
                                        <p:cTn id="16" dur="1000"/>
                                        <p:tgtEl>
                                          <p:spTgt spid="9"/>
                                        </p:tgtEl>
                                      </p:cBhvr>
                                    </p:animEffect>
                                  </p:childTnLst>
                                </p:cTn>
                              </p:par>
                            </p:childTnLst>
                          </p:cTn>
                        </p:par>
                        <p:par>
                          <p:cTn id="17" fill="hold">
                            <p:stCondLst>
                              <p:cond delay="2000"/>
                            </p:stCondLst>
                            <p:childTnLst>
                              <p:par>
                                <p:cTn id="18" presetID="10" presetClass="entr" presetSubtype="0" fill="hold" grpId="0" nodeType="afterEffect">
                                  <p:stCondLst>
                                    <p:cond delay="1000"/>
                                  </p:stCondLst>
                                  <p:childTnLst>
                                    <p:set>
                                      <p:cBhvr>
                                        <p:cTn id="19" dur="1" fill="hold">
                                          <p:stCondLst>
                                            <p:cond delay="0"/>
                                          </p:stCondLst>
                                        </p:cTn>
                                        <p:tgtEl>
                                          <p:spTgt spid="8"/>
                                        </p:tgtEl>
                                        <p:attrNameLst>
                                          <p:attrName>style.visibility</p:attrName>
                                        </p:attrNameLst>
                                      </p:cBhvr>
                                      <p:to>
                                        <p:strVal val="visible"/>
                                      </p:to>
                                    </p:set>
                                    <p:animEffect transition="in" filter="fade">
                                      <p:cBhvr>
                                        <p:cTn id="20" dur="1000"/>
                                        <p:tgtEl>
                                          <p:spTgt spid="8"/>
                                        </p:tgtEl>
                                      </p:cBhvr>
                                    </p:animEffect>
                                  </p:childTnLst>
                                </p:cTn>
                              </p:par>
                            </p:childTnLst>
                          </p:cTn>
                        </p:par>
                        <p:par>
                          <p:cTn id="21" fill="hold">
                            <p:stCondLst>
                              <p:cond delay="4000"/>
                            </p:stCondLst>
                            <p:childTnLst>
                              <p:par>
                                <p:cTn id="22" presetID="10" presetClass="entr" presetSubtype="0" fill="hold" grpId="0" nodeType="afterEffect">
                                  <p:stCondLst>
                                    <p:cond delay="500"/>
                                  </p:stCondLst>
                                  <p:childTnLst>
                                    <p:set>
                                      <p:cBhvr>
                                        <p:cTn id="23" dur="1" fill="hold">
                                          <p:stCondLst>
                                            <p:cond delay="0"/>
                                          </p:stCondLst>
                                        </p:cTn>
                                        <p:tgtEl>
                                          <p:spTgt spid="10"/>
                                        </p:tgtEl>
                                        <p:attrNameLst>
                                          <p:attrName>style.visibility</p:attrName>
                                        </p:attrNameLst>
                                      </p:cBhvr>
                                      <p:to>
                                        <p:strVal val="visible"/>
                                      </p:to>
                                    </p:set>
                                    <p:animEffect transition="in" filter="fade">
                                      <p:cBhvr>
                                        <p:cTn id="24" dur="1000"/>
                                        <p:tgtEl>
                                          <p:spTgt spid="10"/>
                                        </p:tgtEl>
                                      </p:cBhvr>
                                    </p:animEffect>
                                  </p:childTnLst>
                                </p:cTn>
                              </p:par>
                            </p:childTnLst>
                          </p:cTn>
                        </p:par>
                      </p:childTnLst>
                    </p:cTn>
                  </p:par>
                  <p:par>
                    <p:cTn id="25" fill="hold">
                      <p:stCondLst>
                        <p:cond delay="indefinite"/>
                      </p:stCondLst>
                      <p:childTnLst>
                        <p:par>
                          <p:cTn id="26" fill="hold">
                            <p:stCondLst>
                              <p:cond delay="0"/>
                            </p:stCondLst>
                            <p:childTnLst>
                              <p:par>
                                <p:cTn id="27" presetID="10" presetClass="entr" presetSubtype="0" fill="hold" nodeType="clickEffect">
                                  <p:stCondLst>
                                    <p:cond delay="0"/>
                                  </p:stCondLst>
                                  <p:childTnLst>
                                    <p:set>
                                      <p:cBhvr>
                                        <p:cTn id="28" dur="1" fill="hold">
                                          <p:stCondLst>
                                            <p:cond delay="0"/>
                                          </p:stCondLst>
                                        </p:cTn>
                                        <p:tgtEl>
                                          <p:spTgt spid="7">
                                            <p:txEl>
                                              <p:pRg st="1" end="1"/>
                                            </p:txEl>
                                          </p:spTgt>
                                        </p:tgtEl>
                                        <p:attrNameLst>
                                          <p:attrName>style.visibility</p:attrName>
                                        </p:attrNameLst>
                                      </p:cBhvr>
                                      <p:to>
                                        <p:strVal val="visible"/>
                                      </p:to>
                                    </p:set>
                                    <p:animEffect transition="in" filter="fade">
                                      <p:cBhvr>
                                        <p:cTn id="29" dur="1000"/>
                                        <p:tgtEl>
                                          <p:spTgt spid="7">
                                            <p:txEl>
                                              <p:pRg st="1" end="1"/>
                                            </p:txEl>
                                          </p:spTgt>
                                        </p:tgtEl>
                                      </p:cBhvr>
                                    </p:animEffect>
                                  </p:childTnLst>
                                </p:cTn>
                              </p:par>
                            </p:childTnLst>
                          </p:cTn>
                        </p:par>
                        <p:par>
                          <p:cTn id="30" fill="hold">
                            <p:stCondLst>
                              <p:cond delay="1000"/>
                            </p:stCondLst>
                            <p:childTnLst>
                              <p:par>
                                <p:cTn id="31" presetID="10" presetClass="entr" presetSubtype="0" fill="hold" nodeType="afterEffect">
                                  <p:stCondLst>
                                    <p:cond delay="0"/>
                                  </p:stCondLst>
                                  <p:childTnLst>
                                    <p:set>
                                      <p:cBhvr>
                                        <p:cTn id="32" dur="1" fill="hold">
                                          <p:stCondLst>
                                            <p:cond delay="0"/>
                                          </p:stCondLst>
                                        </p:cTn>
                                        <p:tgtEl>
                                          <p:spTgt spid="6"/>
                                        </p:tgtEl>
                                        <p:attrNameLst>
                                          <p:attrName>style.visibility</p:attrName>
                                        </p:attrNameLst>
                                      </p:cBhvr>
                                      <p:to>
                                        <p:strVal val="visible"/>
                                      </p:to>
                                    </p:set>
                                    <p:animEffect transition="in" filter="fade">
                                      <p:cBhvr>
                                        <p:cTn id="33" dur="1000"/>
                                        <p:tgtEl>
                                          <p:spTgt spid="6"/>
                                        </p:tgtEl>
                                      </p:cBhvr>
                                    </p:animEffect>
                                  </p:childTnLst>
                                </p:cTn>
                              </p:par>
                            </p:childTnLst>
                          </p:cTn>
                        </p:par>
                        <p:par>
                          <p:cTn id="34" fill="hold">
                            <p:stCondLst>
                              <p:cond delay="2000"/>
                            </p:stCondLst>
                            <p:childTnLst>
                              <p:par>
                                <p:cTn id="35" presetID="10" presetClass="entr" presetSubtype="0" fill="hold" grpId="0" nodeType="afterEffect">
                                  <p:stCondLst>
                                    <p:cond delay="0"/>
                                  </p:stCondLst>
                                  <p:childTnLst>
                                    <p:set>
                                      <p:cBhvr>
                                        <p:cTn id="36" dur="1" fill="hold">
                                          <p:stCondLst>
                                            <p:cond delay="0"/>
                                          </p:stCondLst>
                                        </p:cTn>
                                        <p:tgtEl>
                                          <p:spTgt spid="11"/>
                                        </p:tgtEl>
                                        <p:attrNameLst>
                                          <p:attrName>style.visibility</p:attrName>
                                        </p:attrNameLst>
                                      </p:cBhvr>
                                      <p:to>
                                        <p:strVal val="visible"/>
                                      </p:to>
                                    </p:set>
                                    <p:animEffect transition="in" filter="fade">
                                      <p:cBhvr>
                                        <p:cTn id="37" dur="1000"/>
                                        <p:tgtEl>
                                          <p:spTgt spid="11"/>
                                        </p:tgtEl>
                                      </p:cBhvr>
                                    </p:animEffect>
                                  </p:childTnLst>
                                </p:cTn>
                              </p:par>
                            </p:childTnLst>
                          </p:cTn>
                        </p:par>
                        <p:par>
                          <p:cTn id="38" fill="hold">
                            <p:stCondLst>
                              <p:cond delay="3000"/>
                            </p:stCondLst>
                            <p:childTnLst>
                              <p:par>
                                <p:cTn id="39" presetID="10" presetClass="entr" presetSubtype="0" fill="hold" grpId="0" nodeType="afterEffect">
                                  <p:stCondLst>
                                    <p:cond delay="0"/>
                                  </p:stCondLst>
                                  <p:childTnLst>
                                    <p:set>
                                      <p:cBhvr>
                                        <p:cTn id="40" dur="1" fill="hold">
                                          <p:stCondLst>
                                            <p:cond delay="0"/>
                                          </p:stCondLst>
                                        </p:cTn>
                                        <p:tgtEl>
                                          <p:spTgt spid="2"/>
                                        </p:tgtEl>
                                        <p:attrNameLst>
                                          <p:attrName>style.visibility</p:attrName>
                                        </p:attrNameLst>
                                      </p:cBhvr>
                                      <p:to>
                                        <p:strVal val="visible"/>
                                      </p:to>
                                    </p:set>
                                    <p:animEffect transition="in" filter="fade">
                                      <p:cBhvr>
                                        <p:cTn id="41" dur="1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P spid="8" grpId="0" animBg="1"/>
      <p:bldP spid="10" grpId="0" animBg="1"/>
      <p:bldP spid="11" grpId="0" animBg="1"/>
      <p:bldP spid="2" grpId="0"/>
    </p:bld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Titel 10">
            <a:extLst>
              <a:ext uri="{FF2B5EF4-FFF2-40B4-BE49-F238E27FC236}">
                <a16:creationId xmlns:a16="http://schemas.microsoft.com/office/drawing/2014/main" id="{AD42D6D6-4315-494D-BBEE-BE7E8C96FE6B}"/>
              </a:ext>
            </a:extLst>
          </p:cNvPr>
          <p:cNvSpPr>
            <a:spLocks noGrp="1"/>
          </p:cNvSpPr>
          <p:nvPr>
            <p:ph type="title"/>
          </p:nvPr>
        </p:nvSpPr>
        <p:spPr>
          <a:xfrm>
            <a:off x="1572760" y="780345"/>
            <a:ext cx="14514196" cy="1331348"/>
          </a:xfrm>
        </p:spPr>
        <p:txBody>
          <a:bodyPr/>
          <a:lstStyle/>
          <a:p>
            <a:r>
              <a:rPr lang="de-DE" sz="8000" dirty="0">
                <a:solidFill>
                  <a:schemeClr val="accent1"/>
                </a:solidFill>
              </a:rPr>
              <a:t>TOF</a:t>
            </a:r>
            <a:r>
              <a:rPr lang="de-DE" sz="8000" baseline="30000" dirty="0">
                <a:solidFill>
                  <a:schemeClr val="accent1"/>
                </a:solidFill>
              </a:rPr>
              <a:t>3D</a:t>
            </a:r>
            <a:endParaRPr lang="en-US" sz="8000" dirty="0">
              <a:solidFill>
                <a:schemeClr val="accent1"/>
              </a:solidFill>
            </a:endParaRPr>
          </a:p>
        </p:txBody>
      </p:sp>
      <p:sp>
        <p:nvSpPr>
          <p:cNvPr id="15365" name="Rectangle 4"/>
          <p:cNvSpPr>
            <a:spLocks noGrp="1" noChangeArrowheads="1"/>
          </p:cNvSpPr>
          <p:nvPr>
            <p:ph idx="1"/>
          </p:nvPr>
        </p:nvSpPr>
        <p:spPr>
          <a:xfrm>
            <a:off x="9102180" y="2860576"/>
            <a:ext cx="7994364" cy="6247094"/>
          </a:xfrm>
        </p:spPr>
        <p:txBody>
          <a:bodyPr vert="horz" lIns="126428" tIns="72245" rIns="126428" bIns="72245" rtlCol="0" anchor="t">
            <a:normAutofit/>
          </a:bodyPr>
          <a:lstStyle/>
          <a:p>
            <a:pPr>
              <a:lnSpc>
                <a:spcPct val="150000"/>
              </a:lnSpc>
              <a:buFont typeface="Symbol" panose="05050102010706020507" pitchFamily="18" charset="2"/>
              <a:buChar char="-"/>
            </a:pPr>
            <a:r>
              <a:rPr lang="en-US" dirty="0"/>
              <a:t>Compact design</a:t>
            </a:r>
          </a:p>
          <a:p>
            <a:pPr>
              <a:lnSpc>
                <a:spcPct val="150000"/>
              </a:lnSpc>
              <a:buFont typeface="Symbol" panose="05050102010706020507" pitchFamily="18" charset="2"/>
              <a:buChar char="-"/>
            </a:pPr>
            <a:r>
              <a:rPr lang="en-US" dirty="0"/>
              <a:t>Various stimulation modes</a:t>
            </a:r>
          </a:p>
          <a:p>
            <a:pPr lvl="1">
              <a:lnSpc>
                <a:spcPct val="150000"/>
              </a:lnSpc>
              <a:buFont typeface="Symbol" panose="05050102010706020507" pitchFamily="18" charset="2"/>
              <a:buChar char="-"/>
            </a:pPr>
            <a:r>
              <a:rPr lang="en-US" sz="2800" dirty="0"/>
              <a:t>TOF, PTC, Tet, DBS, Single Twitch</a:t>
            </a:r>
          </a:p>
          <a:p>
            <a:pPr>
              <a:lnSpc>
                <a:spcPct val="150000"/>
              </a:lnSpc>
              <a:buFont typeface="Symbol" panose="05050102010706020507" pitchFamily="18" charset="2"/>
              <a:buChar char="-"/>
            </a:pPr>
            <a:r>
              <a:rPr lang="en-US" dirty="0"/>
              <a:t>Big clearly arranged display</a:t>
            </a:r>
          </a:p>
          <a:p>
            <a:pPr>
              <a:lnSpc>
                <a:spcPct val="150000"/>
              </a:lnSpc>
              <a:buFont typeface="Symbol" panose="05050102010706020507" pitchFamily="18" charset="2"/>
              <a:buChar char="-"/>
            </a:pPr>
            <a:r>
              <a:rPr lang="en-US" dirty="0"/>
              <a:t>Adjustable continuous measurement</a:t>
            </a:r>
          </a:p>
          <a:p>
            <a:pPr>
              <a:lnSpc>
                <a:spcPct val="150000"/>
              </a:lnSpc>
              <a:buFont typeface="Symbol" panose="05050102010706020507" pitchFamily="18" charset="2"/>
              <a:buChar char="-"/>
            </a:pPr>
            <a:r>
              <a:rPr lang="en-US" dirty="0"/>
              <a:t>Calibration Mode</a:t>
            </a:r>
          </a:p>
          <a:p>
            <a:pPr eaLnBrk="1">
              <a:lnSpc>
                <a:spcPct val="150000"/>
              </a:lnSpc>
              <a:buSzTx/>
              <a:buFont typeface="Symbol" panose="05050102010706020507" pitchFamily="18" charset="2"/>
              <a:buChar char="-"/>
            </a:pPr>
            <a:endParaRPr lang="en-US" dirty="0"/>
          </a:p>
        </p:txBody>
      </p:sp>
      <p:grpSp>
        <p:nvGrpSpPr>
          <p:cNvPr id="10" name="Gruppieren 9">
            <a:extLst>
              <a:ext uri="{FF2B5EF4-FFF2-40B4-BE49-F238E27FC236}">
                <a16:creationId xmlns:a16="http://schemas.microsoft.com/office/drawing/2014/main" id="{2BA28599-6F94-428A-8FBF-31380EE736E8}"/>
              </a:ext>
            </a:extLst>
          </p:cNvPr>
          <p:cNvGrpSpPr/>
          <p:nvPr/>
        </p:nvGrpSpPr>
        <p:grpSpPr>
          <a:xfrm>
            <a:off x="10345053" y="1060376"/>
            <a:ext cx="936104" cy="885867"/>
            <a:chOff x="7456170" y="1442085"/>
            <a:chExt cx="1619885" cy="1619885"/>
          </a:xfrm>
        </p:grpSpPr>
        <p:sp>
          <p:nvSpPr>
            <p:cNvPr id="5" name="Ellipse 4">
              <a:extLst>
                <a:ext uri="{FF2B5EF4-FFF2-40B4-BE49-F238E27FC236}">
                  <a16:creationId xmlns:a16="http://schemas.microsoft.com/office/drawing/2014/main" id="{9BA88BC0-291D-44F8-A77B-3B0E881C1BFB}"/>
                </a:ext>
              </a:extLst>
            </p:cNvPr>
            <p:cNvSpPr/>
            <p:nvPr/>
          </p:nvSpPr>
          <p:spPr>
            <a:xfrm>
              <a:off x="7456170" y="1442085"/>
              <a:ext cx="1619885" cy="1619885"/>
            </a:xfrm>
            <a:prstGeom prst="ellipse">
              <a:avLst/>
            </a:prstGeom>
            <a:noFill/>
            <a:ln w="76200">
              <a:solidFill>
                <a:schemeClr val="accent1"/>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p>
              <a:endParaRPr lang="de-DE">
                <a:solidFill>
                  <a:schemeClr val="tx1"/>
                </a:solidFill>
              </a:endParaRPr>
            </a:p>
          </p:txBody>
        </p:sp>
        <p:cxnSp>
          <p:nvCxnSpPr>
            <p:cNvPr id="6" name="Gerade Verbindung mit Pfeil 5">
              <a:extLst>
                <a:ext uri="{FF2B5EF4-FFF2-40B4-BE49-F238E27FC236}">
                  <a16:creationId xmlns:a16="http://schemas.microsoft.com/office/drawing/2014/main" id="{AF2ED933-6709-4FA7-8E3A-AEA7EEBE3D8E}"/>
                </a:ext>
              </a:extLst>
            </p:cNvPr>
            <p:cNvCxnSpPr/>
            <p:nvPr/>
          </p:nvCxnSpPr>
          <p:spPr>
            <a:xfrm flipV="1">
              <a:off x="8265160" y="1620520"/>
              <a:ext cx="0" cy="1259840"/>
            </a:xfrm>
            <a:prstGeom prst="straightConnector1">
              <a:avLst/>
            </a:prstGeom>
            <a:ln w="76200">
              <a:solidFill>
                <a:schemeClr val="accent1"/>
              </a:solidFill>
              <a:tailEnd type="triangle" w="med" len="sm"/>
            </a:ln>
          </p:spPr>
          <p:style>
            <a:lnRef idx="1">
              <a:schemeClr val="accent1"/>
            </a:lnRef>
            <a:fillRef idx="0">
              <a:schemeClr val="accent1"/>
            </a:fillRef>
            <a:effectRef idx="0">
              <a:schemeClr val="accent1"/>
            </a:effectRef>
            <a:fontRef idx="minor">
              <a:schemeClr val="tx1"/>
            </a:fontRef>
          </p:style>
        </p:cxnSp>
        <p:cxnSp>
          <p:nvCxnSpPr>
            <p:cNvPr id="7" name="Gerade Verbindung mit Pfeil 6">
              <a:extLst>
                <a:ext uri="{FF2B5EF4-FFF2-40B4-BE49-F238E27FC236}">
                  <a16:creationId xmlns:a16="http://schemas.microsoft.com/office/drawing/2014/main" id="{9E166552-D5F0-411C-AB07-8AEF1F591056}"/>
                </a:ext>
              </a:extLst>
            </p:cNvPr>
            <p:cNvCxnSpPr/>
            <p:nvPr/>
          </p:nvCxnSpPr>
          <p:spPr>
            <a:xfrm>
              <a:off x="7741920" y="2072640"/>
              <a:ext cx="1138555" cy="418465"/>
            </a:xfrm>
            <a:prstGeom prst="straightConnector1">
              <a:avLst/>
            </a:prstGeom>
            <a:noFill/>
            <a:ln w="76200" cap="flat" cmpd="sng" algn="ctr">
              <a:solidFill>
                <a:schemeClr val="accent1"/>
              </a:solidFill>
              <a:prstDash val="solid"/>
              <a:miter lim="800000"/>
              <a:tailEnd type="triangle" w="med" len="sm"/>
            </a:ln>
            <a:effectLst/>
          </p:spPr>
        </p:cxnSp>
        <p:cxnSp>
          <p:nvCxnSpPr>
            <p:cNvPr id="8" name="Gerade Verbindung mit Pfeil 7">
              <a:extLst>
                <a:ext uri="{FF2B5EF4-FFF2-40B4-BE49-F238E27FC236}">
                  <a16:creationId xmlns:a16="http://schemas.microsoft.com/office/drawing/2014/main" id="{E93DB4B8-42D5-4720-950B-912206819CB2}"/>
                </a:ext>
              </a:extLst>
            </p:cNvPr>
            <p:cNvCxnSpPr/>
            <p:nvPr/>
          </p:nvCxnSpPr>
          <p:spPr>
            <a:xfrm flipV="1">
              <a:off x="7894320" y="2072640"/>
              <a:ext cx="807085" cy="365760"/>
            </a:xfrm>
            <a:prstGeom prst="straightConnector1">
              <a:avLst/>
            </a:prstGeom>
            <a:noFill/>
            <a:ln w="76200" cap="flat" cmpd="sng" algn="ctr">
              <a:solidFill>
                <a:schemeClr val="accent1"/>
              </a:solidFill>
              <a:prstDash val="solid"/>
              <a:miter lim="800000"/>
              <a:tailEnd type="triangle" w="med" len="sm"/>
            </a:ln>
            <a:effectLst/>
          </p:spPr>
        </p:cxnSp>
      </p:grpSp>
      <p:sp>
        <p:nvSpPr>
          <p:cNvPr id="4" name="Rectangle 6">
            <a:extLst>
              <a:ext uri="{FF2B5EF4-FFF2-40B4-BE49-F238E27FC236}">
                <a16:creationId xmlns:a16="http://schemas.microsoft.com/office/drawing/2014/main" id="{3410CD94-F462-4CD0-B018-980A47F8FB6E}"/>
              </a:ext>
            </a:extLst>
          </p:cNvPr>
          <p:cNvSpPr>
            <a:spLocks noChangeArrowheads="1"/>
          </p:cNvSpPr>
          <p:nvPr/>
        </p:nvSpPr>
        <p:spPr bwMode="auto">
          <a:xfrm>
            <a:off x="0" y="0"/>
            <a:ext cx="17340263"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en-US"/>
          </a:p>
        </p:txBody>
      </p:sp>
      <p:pic>
        <p:nvPicPr>
          <p:cNvPr id="3" name="Grafik 2" descr="Ein Bild, das Objekt, Uhr enthält.&#10;&#10;Automatisch generierte Beschreibung">
            <a:extLst>
              <a:ext uri="{FF2B5EF4-FFF2-40B4-BE49-F238E27FC236}">
                <a16:creationId xmlns:a16="http://schemas.microsoft.com/office/drawing/2014/main" id="{2C97AF72-E11C-4D14-9159-1AC8D6729DF3}"/>
              </a:ext>
            </a:extLst>
          </p:cNvPr>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1829371" y="2644552"/>
            <a:ext cx="6738492" cy="6247093"/>
          </a:xfrm>
          <a:prstGeom prst="rect">
            <a:avLst/>
          </a:prstGeom>
        </p:spPr>
      </p:pic>
    </p:spTree>
  </p:cSld>
  <p:clrMapOvr>
    <a:masterClrMapping/>
  </p:clrMapOvr>
  <p:transition>
    <p:fade/>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fade">
                                      <p:cBhvr>
                                        <p:cTn id="7" dur="2500"/>
                                        <p:tgtEl>
                                          <p:spTgt spid="3"/>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nodeType="clickEffect">
                                  <p:stCondLst>
                                    <p:cond delay="0"/>
                                  </p:stCondLst>
                                  <p:childTnLst>
                                    <p:set>
                                      <p:cBhvr>
                                        <p:cTn id="11" dur="1" fill="hold">
                                          <p:stCondLst>
                                            <p:cond delay="0"/>
                                          </p:stCondLst>
                                        </p:cTn>
                                        <p:tgtEl>
                                          <p:spTgt spid="15365">
                                            <p:txEl>
                                              <p:pRg st="0" end="0"/>
                                            </p:txEl>
                                          </p:spTgt>
                                        </p:tgtEl>
                                        <p:attrNameLst>
                                          <p:attrName>style.visibility</p:attrName>
                                        </p:attrNameLst>
                                      </p:cBhvr>
                                      <p:to>
                                        <p:strVal val="visible"/>
                                      </p:to>
                                    </p:set>
                                    <p:animEffect transition="in" filter="fade">
                                      <p:cBhvr>
                                        <p:cTn id="12" dur="1000"/>
                                        <p:tgtEl>
                                          <p:spTgt spid="15365">
                                            <p:txEl>
                                              <p:pRg st="0" end="0"/>
                                            </p:txEl>
                                          </p:spTgt>
                                        </p:tgtEl>
                                      </p:cBhvr>
                                    </p:animEffect>
                                  </p:childTnLst>
                                </p:cTn>
                              </p:par>
                            </p:childTnLst>
                          </p:cTn>
                        </p:par>
                        <p:par>
                          <p:cTn id="13" fill="hold">
                            <p:stCondLst>
                              <p:cond delay="1000"/>
                            </p:stCondLst>
                            <p:childTnLst>
                              <p:par>
                                <p:cTn id="14" presetID="10" presetClass="entr" presetSubtype="0" fill="hold" nodeType="afterEffect">
                                  <p:stCondLst>
                                    <p:cond delay="750"/>
                                  </p:stCondLst>
                                  <p:childTnLst>
                                    <p:set>
                                      <p:cBhvr>
                                        <p:cTn id="15" dur="1" fill="hold">
                                          <p:stCondLst>
                                            <p:cond delay="0"/>
                                          </p:stCondLst>
                                        </p:cTn>
                                        <p:tgtEl>
                                          <p:spTgt spid="15365">
                                            <p:txEl>
                                              <p:pRg st="1" end="1"/>
                                            </p:txEl>
                                          </p:spTgt>
                                        </p:tgtEl>
                                        <p:attrNameLst>
                                          <p:attrName>style.visibility</p:attrName>
                                        </p:attrNameLst>
                                      </p:cBhvr>
                                      <p:to>
                                        <p:strVal val="visible"/>
                                      </p:to>
                                    </p:set>
                                    <p:animEffect transition="in" filter="fade">
                                      <p:cBhvr>
                                        <p:cTn id="16" dur="1000"/>
                                        <p:tgtEl>
                                          <p:spTgt spid="15365">
                                            <p:txEl>
                                              <p:pRg st="1" end="1"/>
                                            </p:txEl>
                                          </p:spTgt>
                                        </p:tgtEl>
                                      </p:cBhvr>
                                    </p:animEffect>
                                  </p:childTnLst>
                                </p:cTn>
                              </p:par>
                            </p:childTnLst>
                          </p:cTn>
                        </p:par>
                        <p:par>
                          <p:cTn id="17" fill="hold">
                            <p:stCondLst>
                              <p:cond delay="2750"/>
                            </p:stCondLst>
                            <p:childTnLst>
                              <p:par>
                                <p:cTn id="18" presetID="10" presetClass="entr" presetSubtype="0" fill="hold" nodeType="afterEffect">
                                  <p:stCondLst>
                                    <p:cond delay="500"/>
                                  </p:stCondLst>
                                  <p:childTnLst>
                                    <p:set>
                                      <p:cBhvr>
                                        <p:cTn id="19" dur="1" fill="hold">
                                          <p:stCondLst>
                                            <p:cond delay="0"/>
                                          </p:stCondLst>
                                        </p:cTn>
                                        <p:tgtEl>
                                          <p:spTgt spid="15365">
                                            <p:txEl>
                                              <p:pRg st="2" end="2"/>
                                            </p:txEl>
                                          </p:spTgt>
                                        </p:tgtEl>
                                        <p:attrNameLst>
                                          <p:attrName>style.visibility</p:attrName>
                                        </p:attrNameLst>
                                      </p:cBhvr>
                                      <p:to>
                                        <p:strVal val="visible"/>
                                      </p:to>
                                    </p:set>
                                    <p:animEffect transition="in" filter="fade">
                                      <p:cBhvr>
                                        <p:cTn id="20" dur="1000"/>
                                        <p:tgtEl>
                                          <p:spTgt spid="15365">
                                            <p:txEl>
                                              <p:pRg st="2" end="2"/>
                                            </p:txEl>
                                          </p:spTgt>
                                        </p:tgtEl>
                                      </p:cBhvr>
                                    </p:animEffect>
                                  </p:childTnLst>
                                </p:cTn>
                              </p:par>
                            </p:childTnLst>
                          </p:cTn>
                        </p:par>
                        <p:par>
                          <p:cTn id="21" fill="hold">
                            <p:stCondLst>
                              <p:cond delay="4250"/>
                            </p:stCondLst>
                            <p:childTnLst>
                              <p:par>
                                <p:cTn id="22" presetID="10" presetClass="entr" presetSubtype="0" fill="hold" nodeType="afterEffect">
                                  <p:stCondLst>
                                    <p:cond delay="1500"/>
                                  </p:stCondLst>
                                  <p:childTnLst>
                                    <p:set>
                                      <p:cBhvr>
                                        <p:cTn id="23" dur="1" fill="hold">
                                          <p:stCondLst>
                                            <p:cond delay="0"/>
                                          </p:stCondLst>
                                        </p:cTn>
                                        <p:tgtEl>
                                          <p:spTgt spid="15365">
                                            <p:txEl>
                                              <p:pRg st="3" end="3"/>
                                            </p:txEl>
                                          </p:spTgt>
                                        </p:tgtEl>
                                        <p:attrNameLst>
                                          <p:attrName>style.visibility</p:attrName>
                                        </p:attrNameLst>
                                      </p:cBhvr>
                                      <p:to>
                                        <p:strVal val="visible"/>
                                      </p:to>
                                    </p:set>
                                    <p:animEffect transition="in" filter="fade">
                                      <p:cBhvr>
                                        <p:cTn id="24" dur="1000"/>
                                        <p:tgtEl>
                                          <p:spTgt spid="15365">
                                            <p:txEl>
                                              <p:pRg st="3" end="3"/>
                                            </p:txEl>
                                          </p:spTgt>
                                        </p:tgtEl>
                                      </p:cBhvr>
                                    </p:animEffect>
                                  </p:childTnLst>
                                </p:cTn>
                              </p:par>
                            </p:childTnLst>
                          </p:cTn>
                        </p:par>
                        <p:par>
                          <p:cTn id="25" fill="hold">
                            <p:stCondLst>
                              <p:cond delay="6750"/>
                            </p:stCondLst>
                            <p:childTnLst>
                              <p:par>
                                <p:cTn id="26" presetID="10" presetClass="entr" presetSubtype="0" fill="hold" nodeType="afterEffect">
                                  <p:stCondLst>
                                    <p:cond delay="1000"/>
                                  </p:stCondLst>
                                  <p:childTnLst>
                                    <p:set>
                                      <p:cBhvr>
                                        <p:cTn id="27" dur="1" fill="hold">
                                          <p:stCondLst>
                                            <p:cond delay="0"/>
                                          </p:stCondLst>
                                        </p:cTn>
                                        <p:tgtEl>
                                          <p:spTgt spid="15365">
                                            <p:txEl>
                                              <p:pRg st="4" end="4"/>
                                            </p:txEl>
                                          </p:spTgt>
                                        </p:tgtEl>
                                        <p:attrNameLst>
                                          <p:attrName>style.visibility</p:attrName>
                                        </p:attrNameLst>
                                      </p:cBhvr>
                                      <p:to>
                                        <p:strVal val="visible"/>
                                      </p:to>
                                    </p:set>
                                    <p:animEffect transition="in" filter="fade">
                                      <p:cBhvr>
                                        <p:cTn id="28" dur="1000"/>
                                        <p:tgtEl>
                                          <p:spTgt spid="15365">
                                            <p:txEl>
                                              <p:pRg st="4" end="4"/>
                                            </p:txEl>
                                          </p:spTgt>
                                        </p:tgtEl>
                                      </p:cBhvr>
                                    </p:animEffect>
                                  </p:childTnLst>
                                </p:cTn>
                              </p:par>
                            </p:childTnLst>
                          </p:cTn>
                        </p:par>
                        <p:par>
                          <p:cTn id="29" fill="hold">
                            <p:stCondLst>
                              <p:cond delay="8750"/>
                            </p:stCondLst>
                            <p:childTnLst>
                              <p:par>
                                <p:cTn id="30" presetID="10" presetClass="entr" presetSubtype="0" fill="hold" nodeType="afterEffect">
                                  <p:stCondLst>
                                    <p:cond delay="1000"/>
                                  </p:stCondLst>
                                  <p:childTnLst>
                                    <p:set>
                                      <p:cBhvr>
                                        <p:cTn id="31" dur="1" fill="hold">
                                          <p:stCondLst>
                                            <p:cond delay="0"/>
                                          </p:stCondLst>
                                        </p:cTn>
                                        <p:tgtEl>
                                          <p:spTgt spid="15365">
                                            <p:txEl>
                                              <p:pRg st="5" end="5"/>
                                            </p:txEl>
                                          </p:spTgt>
                                        </p:tgtEl>
                                        <p:attrNameLst>
                                          <p:attrName>style.visibility</p:attrName>
                                        </p:attrNameLst>
                                      </p:cBhvr>
                                      <p:to>
                                        <p:strVal val="visible"/>
                                      </p:to>
                                    </p:set>
                                    <p:animEffect transition="in" filter="fade">
                                      <p:cBhvr>
                                        <p:cTn id="32" dur="1000"/>
                                        <p:tgtEl>
                                          <p:spTgt spid="15365">
                                            <p:txEl>
                                              <p:pRg st="5" end="5"/>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316" name="Rectangle 3"/>
          <p:cNvSpPr>
            <a:spLocks noGrp="1" noChangeArrowheads="1"/>
          </p:cNvSpPr>
          <p:nvPr>
            <p:ph type="title"/>
          </p:nvPr>
        </p:nvSpPr>
        <p:spPr>
          <a:xfrm>
            <a:off x="3269531" y="772344"/>
            <a:ext cx="11830992" cy="1350987"/>
          </a:xfrm>
        </p:spPr>
        <p:txBody>
          <a:bodyPr vert="horz" lIns="126428" tIns="72245" rIns="126428" bIns="72245" rtlCol="0" anchor="ctr">
            <a:noAutofit/>
          </a:bodyPr>
          <a:lstStyle/>
          <a:p>
            <a:pPr defTabSz="830221"/>
            <a:r>
              <a:rPr lang="en-US" sz="3400" dirty="0"/>
              <a:t>NMT Monitoring in clinical practice</a:t>
            </a:r>
            <a:endParaRPr lang="en-US" dirty="0"/>
          </a:p>
        </p:txBody>
      </p:sp>
      <p:sp>
        <p:nvSpPr>
          <p:cNvPr id="13317" name="Rectangle 4"/>
          <p:cNvSpPr>
            <a:spLocks noGrp="1" noChangeArrowheads="1"/>
          </p:cNvSpPr>
          <p:nvPr>
            <p:ph idx="1"/>
          </p:nvPr>
        </p:nvSpPr>
        <p:spPr>
          <a:xfrm>
            <a:off x="1901379" y="4038280"/>
            <a:ext cx="14905656" cy="4464496"/>
          </a:xfrm>
        </p:spPr>
        <p:txBody>
          <a:bodyPr vert="horz" lIns="126428" tIns="72245" rIns="126428" bIns="72245" rtlCol="0" anchor="t">
            <a:normAutofit/>
          </a:bodyPr>
          <a:lstStyle/>
          <a:p>
            <a:pPr eaLnBrk="1">
              <a:buFont typeface="Symbol" pitchFamily="18" charset="2"/>
              <a:buChar char="-"/>
            </a:pPr>
            <a:r>
              <a:rPr lang="en-US" sz="3200" dirty="0"/>
              <a:t>Using TOF3D is an easy method to monitor the degree of neuromuscular blockade </a:t>
            </a:r>
          </a:p>
          <a:p>
            <a:pPr marL="0" indent="0" eaLnBrk="1">
              <a:buNone/>
            </a:pPr>
            <a:endParaRPr lang="en-US" sz="3200" dirty="0"/>
          </a:p>
          <a:p>
            <a:pPr marL="0" indent="0" eaLnBrk="1">
              <a:buNone/>
            </a:pPr>
            <a:endParaRPr lang="en-US" sz="3200" dirty="0"/>
          </a:p>
          <a:p>
            <a:pPr>
              <a:buFont typeface="Symbol" pitchFamily="18" charset="2"/>
              <a:buChar char="-"/>
            </a:pPr>
            <a:r>
              <a:rPr lang="en-US" sz="3200" dirty="0"/>
              <a:t>AMG: a piezo crystal produces an impulse if accelerated by contraction of the Musculus adductor pollicis (thumb). Impulses are processed and displayed as TOF ratio or single impulse response  </a:t>
            </a:r>
            <a:endParaRPr lang="en-US" sz="3600" dirty="0"/>
          </a:p>
        </p:txBody>
      </p:sp>
      <p:grpSp>
        <p:nvGrpSpPr>
          <p:cNvPr id="12" name="Gruppieren 11">
            <a:extLst>
              <a:ext uri="{FF2B5EF4-FFF2-40B4-BE49-F238E27FC236}">
                <a16:creationId xmlns:a16="http://schemas.microsoft.com/office/drawing/2014/main" id="{FE7FF05C-E9B8-4817-B2E0-E43127737D41}"/>
              </a:ext>
            </a:extLst>
          </p:cNvPr>
          <p:cNvGrpSpPr/>
          <p:nvPr/>
        </p:nvGrpSpPr>
        <p:grpSpPr>
          <a:xfrm>
            <a:off x="9457283" y="2661101"/>
            <a:ext cx="648072" cy="576064"/>
            <a:chOff x="8958163" y="2525655"/>
            <a:chExt cx="629335" cy="525827"/>
          </a:xfrm>
        </p:grpSpPr>
        <p:sp>
          <p:nvSpPr>
            <p:cNvPr id="13" name="Ellipse 12">
              <a:extLst>
                <a:ext uri="{FF2B5EF4-FFF2-40B4-BE49-F238E27FC236}">
                  <a16:creationId xmlns:a16="http://schemas.microsoft.com/office/drawing/2014/main" id="{AB561D13-5216-434B-8A04-12456F8D8AA6}"/>
                </a:ext>
              </a:extLst>
            </p:cNvPr>
            <p:cNvSpPr/>
            <p:nvPr/>
          </p:nvSpPr>
          <p:spPr>
            <a:xfrm>
              <a:off x="8958163" y="2525655"/>
              <a:ext cx="629335" cy="525827"/>
            </a:xfrm>
            <a:prstGeom prst="ellipse">
              <a:avLst/>
            </a:prstGeom>
            <a:no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p>
              <a:endParaRPr lang="de-DE">
                <a:solidFill>
                  <a:schemeClr val="tx1"/>
                </a:solidFill>
              </a:endParaRPr>
            </a:p>
          </p:txBody>
        </p:sp>
        <p:cxnSp>
          <p:nvCxnSpPr>
            <p:cNvPr id="14" name="Gerade Verbindung mit Pfeil 13">
              <a:extLst>
                <a:ext uri="{FF2B5EF4-FFF2-40B4-BE49-F238E27FC236}">
                  <a16:creationId xmlns:a16="http://schemas.microsoft.com/office/drawing/2014/main" id="{2F542532-D522-4637-8DC6-ED6B2E6456D9}"/>
                </a:ext>
              </a:extLst>
            </p:cNvPr>
            <p:cNvCxnSpPr/>
            <p:nvPr/>
          </p:nvCxnSpPr>
          <p:spPr>
            <a:xfrm flipV="1">
              <a:off x="9272460" y="2583576"/>
              <a:ext cx="0" cy="408954"/>
            </a:xfrm>
            <a:prstGeom prst="straightConnector1">
              <a:avLst/>
            </a:prstGeom>
            <a:ln w="38100">
              <a:solidFill>
                <a:schemeClr val="tx1"/>
              </a:solidFill>
              <a:tailEnd type="triangle" w="med" len="sm"/>
            </a:ln>
          </p:spPr>
          <p:style>
            <a:lnRef idx="1">
              <a:schemeClr val="accent1"/>
            </a:lnRef>
            <a:fillRef idx="0">
              <a:schemeClr val="accent1"/>
            </a:fillRef>
            <a:effectRef idx="0">
              <a:schemeClr val="accent1"/>
            </a:effectRef>
            <a:fontRef idx="minor">
              <a:schemeClr val="tx1"/>
            </a:fontRef>
          </p:style>
        </p:cxnSp>
        <p:cxnSp>
          <p:nvCxnSpPr>
            <p:cNvPr id="15" name="Gerade Verbindung mit Pfeil 14">
              <a:extLst>
                <a:ext uri="{FF2B5EF4-FFF2-40B4-BE49-F238E27FC236}">
                  <a16:creationId xmlns:a16="http://schemas.microsoft.com/office/drawing/2014/main" id="{768A9AD8-56A6-4DB9-94D3-1AD0B1CA70AF}"/>
                </a:ext>
              </a:extLst>
            </p:cNvPr>
            <p:cNvCxnSpPr/>
            <p:nvPr/>
          </p:nvCxnSpPr>
          <p:spPr>
            <a:xfrm>
              <a:off x="9069179" y="2730338"/>
              <a:ext cx="442335" cy="135837"/>
            </a:xfrm>
            <a:prstGeom prst="straightConnector1">
              <a:avLst/>
            </a:prstGeom>
            <a:noFill/>
            <a:ln w="38100" cap="flat" cmpd="sng" algn="ctr">
              <a:solidFill>
                <a:schemeClr val="tx1"/>
              </a:solidFill>
              <a:prstDash val="solid"/>
              <a:miter lim="800000"/>
              <a:tailEnd type="triangle" w="med" len="sm"/>
            </a:ln>
            <a:effectLst/>
          </p:spPr>
        </p:cxnSp>
        <p:cxnSp>
          <p:nvCxnSpPr>
            <p:cNvPr id="16" name="Gerade Verbindung mit Pfeil 15">
              <a:extLst>
                <a:ext uri="{FF2B5EF4-FFF2-40B4-BE49-F238E27FC236}">
                  <a16:creationId xmlns:a16="http://schemas.microsoft.com/office/drawing/2014/main" id="{F7AC02B1-0FB5-4EBE-A021-1E2A9BFFB12F}"/>
                </a:ext>
              </a:extLst>
            </p:cNvPr>
            <p:cNvCxnSpPr/>
            <p:nvPr/>
          </p:nvCxnSpPr>
          <p:spPr>
            <a:xfrm flipV="1">
              <a:off x="9128387" y="2730338"/>
              <a:ext cx="313557" cy="118728"/>
            </a:xfrm>
            <a:prstGeom prst="straightConnector1">
              <a:avLst/>
            </a:prstGeom>
            <a:noFill/>
            <a:ln w="38100" cap="flat" cmpd="sng" algn="ctr">
              <a:solidFill>
                <a:schemeClr val="tx1"/>
              </a:solidFill>
              <a:prstDash val="solid"/>
              <a:miter lim="800000"/>
              <a:tailEnd type="triangle" w="med" len="sm"/>
            </a:ln>
            <a:effectLst/>
          </p:spPr>
        </p:cxnSp>
      </p:grpSp>
      <p:sp>
        <p:nvSpPr>
          <p:cNvPr id="17" name="Textfeld 16">
            <a:extLst>
              <a:ext uri="{FF2B5EF4-FFF2-40B4-BE49-F238E27FC236}">
                <a16:creationId xmlns:a16="http://schemas.microsoft.com/office/drawing/2014/main" id="{A3114F3C-041A-4768-B6A9-466D3062B565}"/>
              </a:ext>
            </a:extLst>
          </p:cNvPr>
          <p:cNvSpPr txBox="1"/>
          <p:nvPr/>
        </p:nvSpPr>
        <p:spPr>
          <a:xfrm>
            <a:off x="7216092" y="2533635"/>
            <a:ext cx="2241191" cy="830997"/>
          </a:xfrm>
          <a:prstGeom prst="rect">
            <a:avLst/>
          </a:prstGeom>
          <a:noFill/>
        </p:spPr>
        <p:txBody>
          <a:bodyPr wrap="none" rtlCol="0">
            <a:spAutoFit/>
          </a:bodyPr>
          <a:lstStyle/>
          <a:p>
            <a:r>
              <a:rPr lang="en-US" sz="4800" dirty="0">
                <a:solidFill>
                  <a:schemeClr val="tx1"/>
                </a:solidFill>
                <a:latin typeface="Arial Rounded MT Bold" panose="020F0704030504030204" pitchFamily="34" charset="0"/>
              </a:rPr>
              <a:t>TOF3D</a:t>
            </a:r>
            <a:endParaRPr lang="en-US" sz="4800" dirty="0">
              <a:solidFill>
                <a:schemeClr val="tx1"/>
              </a:solidFill>
            </a:endParaRPr>
          </a:p>
        </p:txBody>
      </p:sp>
    </p:spTree>
  </p:cSld>
  <p:clrMapOvr>
    <a:masterClrMapping/>
  </p:clrMapOvr>
  <p:transition>
    <p:fad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afterEffect">
                                  <p:stCondLst>
                                    <p:cond delay="250"/>
                                  </p:stCondLst>
                                  <p:childTnLst>
                                    <p:set>
                                      <p:cBhvr>
                                        <p:cTn id="6" dur="1" fill="hold">
                                          <p:stCondLst>
                                            <p:cond delay="0"/>
                                          </p:stCondLst>
                                        </p:cTn>
                                        <p:tgtEl>
                                          <p:spTgt spid="12"/>
                                        </p:tgtEl>
                                        <p:attrNameLst>
                                          <p:attrName>style.visibility</p:attrName>
                                        </p:attrNameLst>
                                      </p:cBhvr>
                                      <p:to>
                                        <p:strVal val="visible"/>
                                      </p:to>
                                    </p:set>
                                    <p:animEffect transition="in" filter="fade">
                                      <p:cBhvr>
                                        <p:cTn id="7" dur="1000"/>
                                        <p:tgtEl>
                                          <p:spTgt spid="12"/>
                                        </p:tgtEl>
                                      </p:cBhvr>
                                    </p:animEffect>
                                  </p:childTnLst>
                                </p:cTn>
                              </p:par>
                              <p:par>
                                <p:cTn id="8" presetID="10" presetClass="entr" presetSubtype="0" fill="hold" grpId="0" nodeType="withEffect">
                                  <p:stCondLst>
                                    <p:cond delay="250"/>
                                  </p:stCondLst>
                                  <p:childTnLst>
                                    <p:set>
                                      <p:cBhvr>
                                        <p:cTn id="9" dur="1" fill="hold">
                                          <p:stCondLst>
                                            <p:cond delay="0"/>
                                          </p:stCondLst>
                                        </p:cTn>
                                        <p:tgtEl>
                                          <p:spTgt spid="17"/>
                                        </p:tgtEl>
                                        <p:attrNameLst>
                                          <p:attrName>style.visibility</p:attrName>
                                        </p:attrNameLst>
                                      </p:cBhvr>
                                      <p:to>
                                        <p:strVal val="visible"/>
                                      </p:to>
                                    </p:set>
                                    <p:animEffect transition="in" filter="fade">
                                      <p:cBhvr>
                                        <p:cTn id="10" dur="1000"/>
                                        <p:tgtEl>
                                          <p:spTgt spid="17"/>
                                        </p:tgtEl>
                                      </p:cBhvr>
                                    </p:animEffect>
                                  </p:childTnLst>
                                </p:cTn>
                              </p:par>
                            </p:childTnLst>
                          </p:cTn>
                        </p:par>
                      </p:childTnLst>
                    </p:cTn>
                  </p:par>
                  <p:par>
                    <p:cTn id="11" fill="hold">
                      <p:stCondLst>
                        <p:cond delay="indefinite"/>
                      </p:stCondLst>
                      <p:childTnLst>
                        <p:par>
                          <p:cTn id="12" fill="hold">
                            <p:stCondLst>
                              <p:cond delay="0"/>
                            </p:stCondLst>
                            <p:childTnLst>
                              <p:par>
                                <p:cTn id="13" presetID="10" presetClass="entr" presetSubtype="0" fill="hold" nodeType="clickEffect">
                                  <p:stCondLst>
                                    <p:cond delay="0"/>
                                  </p:stCondLst>
                                  <p:childTnLst>
                                    <p:set>
                                      <p:cBhvr>
                                        <p:cTn id="14" dur="1" fill="hold">
                                          <p:stCondLst>
                                            <p:cond delay="0"/>
                                          </p:stCondLst>
                                        </p:cTn>
                                        <p:tgtEl>
                                          <p:spTgt spid="13317">
                                            <p:txEl>
                                              <p:pRg st="0" end="0"/>
                                            </p:txEl>
                                          </p:spTgt>
                                        </p:tgtEl>
                                        <p:attrNameLst>
                                          <p:attrName>style.visibility</p:attrName>
                                        </p:attrNameLst>
                                      </p:cBhvr>
                                      <p:to>
                                        <p:strVal val="visible"/>
                                      </p:to>
                                    </p:set>
                                    <p:animEffect transition="in" filter="fade">
                                      <p:cBhvr>
                                        <p:cTn id="15" dur="1000"/>
                                        <p:tgtEl>
                                          <p:spTgt spid="13317">
                                            <p:txEl>
                                              <p:pRg st="0" end="0"/>
                                            </p:txEl>
                                          </p:spTgt>
                                        </p:tgtEl>
                                      </p:cBhvr>
                                    </p:animEffect>
                                  </p:childTnLst>
                                </p:cTn>
                              </p:par>
                            </p:childTnLst>
                          </p:cTn>
                        </p:par>
                      </p:childTnLst>
                    </p:cTn>
                  </p:par>
                  <p:par>
                    <p:cTn id="16" fill="hold">
                      <p:stCondLst>
                        <p:cond delay="indefinite"/>
                      </p:stCondLst>
                      <p:childTnLst>
                        <p:par>
                          <p:cTn id="17" fill="hold">
                            <p:stCondLst>
                              <p:cond delay="0"/>
                            </p:stCondLst>
                            <p:childTnLst>
                              <p:par>
                                <p:cTn id="18" presetID="10" presetClass="entr" presetSubtype="0" fill="hold" nodeType="clickEffect">
                                  <p:stCondLst>
                                    <p:cond delay="0"/>
                                  </p:stCondLst>
                                  <p:childTnLst>
                                    <p:set>
                                      <p:cBhvr>
                                        <p:cTn id="19" dur="1" fill="hold">
                                          <p:stCondLst>
                                            <p:cond delay="0"/>
                                          </p:stCondLst>
                                        </p:cTn>
                                        <p:tgtEl>
                                          <p:spTgt spid="13317">
                                            <p:txEl>
                                              <p:pRg st="3" end="3"/>
                                            </p:txEl>
                                          </p:spTgt>
                                        </p:tgtEl>
                                        <p:attrNameLst>
                                          <p:attrName>style.visibility</p:attrName>
                                        </p:attrNameLst>
                                      </p:cBhvr>
                                      <p:to>
                                        <p:strVal val="visible"/>
                                      </p:to>
                                    </p:set>
                                    <p:animEffect transition="in" filter="fade">
                                      <p:cBhvr>
                                        <p:cTn id="20" dur="1000"/>
                                        <p:tgtEl>
                                          <p:spTgt spid="13317">
                                            <p:txEl>
                                              <p:pRg st="3" end="3"/>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7" grpId="0"/>
    </p:bld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340" name="Rectangle 3"/>
          <p:cNvSpPr>
            <a:spLocks noGrp="1" noChangeArrowheads="1"/>
          </p:cNvSpPr>
          <p:nvPr>
            <p:ph idx="1"/>
          </p:nvPr>
        </p:nvSpPr>
        <p:spPr>
          <a:xfrm>
            <a:off x="3325589" y="3580656"/>
            <a:ext cx="13409438" cy="5760640"/>
          </a:xfrm>
        </p:spPr>
        <p:txBody>
          <a:bodyPr vert="horz" lIns="126428" tIns="72245" rIns="126428" bIns="72245" rtlCol="0" anchor="t">
            <a:normAutofit/>
          </a:bodyPr>
          <a:lstStyle/>
          <a:p>
            <a:pPr eaLnBrk="1">
              <a:lnSpc>
                <a:spcPct val="170000"/>
              </a:lnSpc>
              <a:buFont typeface="Symbol" pitchFamily="18" charset="2"/>
              <a:buChar char="-"/>
            </a:pPr>
            <a:r>
              <a:rPr lang="en-US" dirty="0"/>
              <a:t>More reliable than subjective monitoring!</a:t>
            </a:r>
          </a:p>
          <a:p>
            <a:pPr lvl="1" eaLnBrk="1">
              <a:lnSpc>
                <a:spcPct val="170000"/>
              </a:lnSpc>
              <a:buFont typeface="Symbol" pitchFamily="18" charset="2"/>
              <a:buChar char="-"/>
            </a:pPr>
            <a:r>
              <a:rPr lang="en-US" dirty="0"/>
              <a:t>Reproducible!</a:t>
            </a:r>
          </a:p>
          <a:p>
            <a:pPr lvl="1" eaLnBrk="1">
              <a:lnSpc>
                <a:spcPct val="170000"/>
              </a:lnSpc>
              <a:buFont typeface="Symbol" pitchFamily="18" charset="2"/>
              <a:buChar char="-"/>
            </a:pPr>
            <a:r>
              <a:rPr lang="en-US" dirty="0"/>
              <a:t>Objective!</a:t>
            </a:r>
          </a:p>
          <a:p>
            <a:pPr lvl="1" eaLnBrk="1">
              <a:lnSpc>
                <a:spcPct val="170000"/>
              </a:lnSpc>
              <a:buFont typeface="Symbol" pitchFamily="18" charset="2"/>
              <a:buChar char="-"/>
            </a:pPr>
            <a:r>
              <a:rPr lang="en-US" dirty="0"/>
              <a:t>Calibration function normalizes signal amplification and electric stimulus to the respective patient. </a:t>
            </a:r>
          </a:p>
        </p:txBody>
      </p:sp>
      <p:sp>
        <p:nvSpPr>
          <p:cNvPr id="14341" name="Rectangle 4"/>
          <p:cNvSpPr>
            <a:spLocks/>
          </p:cNvSpPr>
          <p:nvPr/>
        </p:nvSpPr>
        <p:spPr bwMode="auto">
          <a:xfrm>
            <a:off x="3312170" y="800395"/>
            <a:ext cx="11830992" cy="1350987"/>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lIns="126428" tIns="72245" rIns="126428" bIns="72245" anchor="ctr"/>
          <a:lstStyle/>
          <a:p>
            <a:pPr defTabSz="830221"/>
            <a:r>
              <a:rPr lang="en-US" sz="3400" dirty="0">
                <a:latin typeface="Arial Rounded MT Bold" panose="020F0704030504030204" pitchFamily="34" charset="0"/>
              </a:rPr>
              <a:t>NMT Monitoring in clinical practice</a:t>
            </a:r>
            <a:endParaRPr lang="en-US" sz="2800" dirty="0">
              <a:latin typeface="Arial Rounded MT Bold" panose="020F0704030504030204" pitchFamily="34" charset="0"/>
            </a:endParaRPr>
          </a:p>
        </p:txBody>
      </p:sp>
      <p:grpSp>
        <p:nvGrpSpPr>
          <p:cNvPr id="9" name="Gruppieren 8">
            <a:extLst>
              <a:ext uri="{FF2B5EF4-FFF2-40B4-BE49-F238E27FC236}">
                <a16:creationId xmlns:a16="http://schemas.microsoft.com/office/drawing/2014/main" id="{6B2BAC9F-59F3-42FF-986B-05EE75559D7A}"/>
              </a:ext>
            </a:extLst>
          </p:cNvPr>
          <p:cNvGrpSpPr/>
          <p:nvPr/>
        </p:nvGrpSpPr>
        <p:grpSpPr>
          <a:xfrm>
            <a:off x="9457283" y="2517085"/>
            <a:ext cx="648072" cy="576064"/>
            <a:chOff x="8958163" y="2525655"/>
            <a:chExt cx="629335" cy="525827"/>
          </a:xfrm>
        </p:grpSpPr>
        <p:sp>
          <p:nvSpPr>
            <p:cNvPr id="10" name="Ellipse 9">
              <a:extLst>
                <a:ext uri="{FF2B5EF4-FFF2-40B4-BE49-F238E27FC236}">
                  <a16:creationId xmlns:a16="http://schemas.microsoft.com/office/drawing/2014/main" id="{195F6A8B-8FDB-4E3D-A5C2-A6E8E702A460}"/>
                </a:ext>
              </a:extLst>
            </p:cNvPr>
            <p:cNvSpPr/>
            <p:nvPr/>
          </p:nvSpPr>
          <p:spPr>
            <a:xfrm>
              <a:off x="8958163" y="2525655"/>
              <a:ext cx="629335" cy="525827"/>
            </a:xfrm>
            <a:prstGeom prst="ellipse">
              <a:avLst/>
            </a:prstGeom>
            <a:no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p>
              <a:endParaRPr lang="de-DE">
                <a:solidFill>
                  <a:schemeClr val="tx1"/>
                </a:solidFill>
              </a:endParaRPr>
            </a:p>
          </p:txBody>
        </p:sp>
        <p:cxnSp>
          <p:nvCxnSpPr>
            <p:cNvPr id="11" name="Gerade Verbindung mit Pfeil 10">
              <a:extLst>
                <a:ext uri="{FF2B5EF4-FFF2-40B4-BE49-F238E27FC236}">
                  <a16:creationId xmlns:a16="http://schemas.microsoft.com/office/drawing/2014/main" id="{032821D4-B310-41BB-953F-BB28A3EDEC02}"/>
                </a:ext>
              </a:extLst>
            </p:cNvPr>
            <p:cNvCxnSpPr/>
            <p:nvPr/>
          </p:nvCxnSpPr>
          <p:spPr>
            <a:xfrm flipV="1">
              <a:off x="9272460" y="2583576"/>
              <a:ext cx="0" cy="408954"/>
            </a:xfrm>
            <a:prstGeom prst="straightConnector1">
              <a:avLst/>
            </a:prstGeom>
            <a:ln w="38100">
              <a:solidFill>
                <a:schemeClr val="tx1"/>
              </a:solidFill>
              <a:tailEnd type="triangle" w="med" len="sm"/>
            </a:ln>
          </p:spPr>
          <p:style>
            <a:lnRef idx="1">
              <a:schemeClr val="accent1"/>
            </a:lnRef>
            <a:fillRef idx="0">
              <a:schemeClr val="accent1"/>
            </a:fillRef>
            <a:effectRef idx="0">
              <a:schemeClr val="accent1"/>
            </a:effectRef>
            <a:fontRef idx="minor">
              <a:schemeClr val="tx1"/>
            </a:fontRef>
          </p:style>
        </p:cxnSp>
        <p:cxnSp>
          <p:nvCxnSpPr>
            <p:cNvPr id="12" name="Gerade Verbindung mit Pfeil 11">
              <a:extLst>
                <a:ext uri="{FF2B5EF4-FFF2-40B4-BE49-F238E27FC236}">
                  <a16:creationId xmlns:a16="http://schemas.microsoft.com/office/drawing/2014/main" id="{3AFD5BD8-3067-43C0-917C-50E5260D5365}"/>
                </a:ext>
              </a:extLst>
            </p:cNvPr>
            <p:cNvCxnSpPr/>
            <p:nvPr/>
          </p:nvCxnSpPr>
          <p:spPr>
            <a:xfrm>
              <a:off x="9069179" y="2730338"/>
              <a:ext cx="442335" cy="135837"/>
            </a:xfrm>
            <a:prstGeom prst="straightConnector1">
              <a:avLst/>
            </a:prstGeom>
            <a:noFill/>
            <a:ln w="38100" cap="flat" cmpd="sng" algn="ctr">
              <a:solidFill>
                <a:schemeClr val="tx1"/>
              </a:solidFill>
              <a:prstDash val="solid"/>
              <a:miter lim="800000"/>
              <a:tailEnd type="triangle" w="med" len="sm"/>
            </a:ln>
            <a:effectLst/>
          </p:spPr>
        </p:cxnSp>
        <p:cxnSp>
          <p:nvCxnSpPr>
            <p:cNvPr id="13" name="Gerade Verbindung mit Pfeil 12">
              <a:extLst>
                <a:ext uri="{FF2B5EF4-FFF2-40B4-BE49-F238E27FC236}">
                  <a16:creationId xmlns:a16="http://schemas.microsoft.com/office/drawing/2014/main" id="{E19BED9E-ABB8-4023-BBA4-9FB85A8C5E79}"/>
                </a:ext>
              </a:extLst>
            </p:cNvPr>
            <p:cNvCxnSpPr/>
            <p:nvPr/>
          </p:nvCxnSpPr>
          <p:spPr>
            <a:xfrm flipV="1">
              <a:off x="9128387" y="2730338"/>
              <a:ext cx="313557" cy="118728"/>
            </a:xfrm>
            <a:prstGeom prst="straightConnector1">
              <a:avLst/>
            </a:prstGeom>
            <a:noFill/>
            <a:ln w="38100" cap="flat" cmpd="sng" algn="ctr">
              <a:solidFill>
                <a:schemeClr val="tx1"/>
              </a:solidFill>
              <a:prstDash val="solid"/>
              <a:miter lim="800000"/>
              <a:tailEnd type="triangle" w="med" len="sm"/>
            </a:ln>
            <a:effectLst/>
          </p:spPr>
        </p:cxnSp>
      </p:grpSp>
      <p:sp>
        <p:nvSpPr>
          <p:cNvPr id="2" name="Textfeld 1">
            <a:extLst>
              <a:ext uri="{FF2B5EF4-FFF2-40B4-BE49-F238E27FC236}">
                <a16:creationId xmlns:a16="http://schemas.microsoft.com/office/drawing/2014/main" id="{64FDE80A-05FD-4760-BD39-F159BD430D07}"/>
              </a:ext>
            </a:extLst>
          </p:cNvPr>
          <p:cNvSpPr txBox="1"/>
          <p:nvPr/>
        </p:nvSpPr>
        <p:spPr>
          <a:xfrm>
            <a:off x="7216092" y="2389619"/>
            <a:ext cx="2241191" cy="830997"/>
          </a:xfrm>
          <a:prstGeom prst="rect">
            <a:avLst/>
          </a:prstGeom>
          <a:noFill/>
        </p:spPr>
        <p:txBody>
          <a:bodyPr wrap="none" rtlCol="0">
            <a:spAutoFit/>
          </a:bodyPr>
          <a:lstStyle/>
          <a:p>
            <a:r>
              <a:rPr lang="en-US" sz="4800" dirty="0">
                <a:solidFill>
                  <a:schemeClr val="tx1"/>
                </a:solidFill>
                <a:latin typeface="Arial Rounded MT Bold" panose="020F0704030504030204" pitchFamily="34" charset="0"/>
              </a:rPr>
              <a:t>TOF3D</a:t>
            </a:r>
            <a:endParaRPr lang="en-US" sz="4800" dirty="0">
              <a:solidFill>
                <a:schemeClr val="tx1"/>
              </a:solidFill>
            </a:endParaRPr>
          </a:p>
        </p:txBody>
      </p:sp>
    </p:spTree>
  </p:cSld>
  <p:clrMapOvr>
    <a:masterClrMapping/>
  </p:clrMapOvr>
  <p:transition>
    <p:fad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afterEffect">
                                  <p:stCondLst>
                                    <p:cond delay="250"/>
                                  </p:stCondLst>
                                  <p:childTnLst>
                                    <p:set>
                                      <p:cBhvr>
                                        <p:cTn id="6" dur="1" fill="hold">
                                          <p:stCondLst>
                                            <p:cond delay="0"/>
                                          </p:stCondLst>
                                        </p:cTn>
                                        <p:tgtEl>
                                          <p:spTgt spid="9"/>
                                        </p:tgtEl>
                                        <p:attrNameLst>
                                          <p:attrName>style.visibility</p:attrName>
                                        </p:attrNameLst>
                                      </p:cBhvr>
                                      <p:to>
                                        <p:strVal val="visible"/>
                                      </p:to>
                                    </p:set>
                                    <p:animEffect transition="in" filter="fade">
                                      <p:cBhvr>
                                        <p:cTn id="7" dur="1000"/>
                                        <p:tgtEl>
                                          <p:spTgt spid="9"/>
                                        </p:tgtEl>
                                      </p:cBhvr>
                                    </p:animEffect>
                                  </p:childTnLst>
                                </p:cTn>
                              </p:par>
                              <p:par>
                                <p:cTn id="8" presetID="10" presetClass="entr" presetSubtype="0" fill="hold" grpId="0" nodeType="withEffect">
                                  <p:stCondLst>
                                    <p:cond delay="250"/>
                                  </p:stCondLst>
                                  <p:childTnLst>
                                    <p:set>
                                      <p:cBhvr>
                                        <p:cTn id="9" dur="1" fill="hold">
                                          <p:stCondLst>
                                            <p:cond delay="0"/>
                                          </p:stCondLst>
                                        </p:cTn>
                                        <p:tgtEl>
                                          <p:spTgt spid="2"/>
                                        </p:tgtEl>
                                        <p:attrNameLst>
                                          <p:attrName>style.visibility</p:attrName>
                                        </p:attrNameLst>
                                      </p:cBhvr>
                                      <p:to>
                                        <p:strVal val="visible"/>
                                      </p:to>
                                    </p:set>
                                    <p:animEffect transition="in" filter="fade">
                                      <p:cBhvr>
                                        <p:cTn id="10" dur="1000"/>
                                        <p:tgtEl>
                                          <p:spTgt spid="2"/>
                                        </p:tgtEl>
                                      </p:cBhvr>
                                    </p:animEffect>
                                  </p:childTnLst>
                                </p:cTn>
                              </p:par>
                            </p:childTnLst>
                          </p:cTn>
                        </p:par>
                      </p:childTnLst>
                    </p:cTn>
                  </p:par>
                  <p:par>
                    <p:cTn id="11" fill="hold">
                      <p:stCondLst>
                        <p:cond delay="indefinite"/>
                      </p:stCondLst>
                      <p:childTnLst>
                        <p:par>
                          <p:cTn id="12" fill="hold">
                            <p:stCondLst>
                              <p:cond delay="0"/>
                            </p:stCondLst>
                            <p:childTnLst>
                              <p:par>
                                <p:cTn id="13" presetID="10" presetClass="entr" presetSubtype="0" fill="hold" nodeType="clickEffect">
                                  <p:stCondLst>
                                    <p:cond delay="0"/>
                                  </p:stCondLst>
                                  <p:childTnLst>
                                    <p:set>
                                      <p:cBhvr>
                                        <p:cTn id="14" dur="1" fill="hold">
                                          <p:stCondLst>
                                            <p:cond delay="0"/>
                                          </p:stCondLst>
                                        </p:cTn>
                                        <p:tgtEl>
                                          <p:spTgt spid="14340">
                                            <p:txEl>
                                              <p:pRg st="0" end="0"/>
                                            </p:txEl>
                                          </p:spTgt>
                                        </p:tgtEl>
                                        <p:attrNameLst>
                                          <p:attrName>style.visibility</p:attrName>
                                        </p:attrNameLst>
                                      </p:cBhvr>
                                      <p:to>
                                        <p:strVal val="visible"/>
                                      </p:to>
                                    </p:set>
                                    <p:animEffect transition="in" filter="fade">
                                      <p:cBhvr>
                                        <p:cTn id="15" dur="1000"/>
                                        <p:tgtEl>
                                          <p:spTgt spid="14340">
                                            <p:txEl>
                                              <p:pRg st="0" end="0"/>
                                            </p:txEl>
                                          </p:spTgt>
                                        </p:tgtEl>
                                      </p:cBhvr>
                                    </p:animEffect>
                                  </p:childTnLst>
                                </p:cTn>
                              </p:par>
                            </p:childTnLst>
                          </p:cTn>
                        </p:par>
                      </p:childTnLst>
                    </p:cTn>
                  </p:par>
                  <p:par>
                    <p:cTn id="16" fill="hold">
                      <p:stCondLst>
                        <p:cond delay="indefinite"/>
                      </p:stCondLst>
                      <p:childTnLst>
                        <p:par>
                          <p:cTn id="17" fill="hold">
                            <p:stCondLst>
                              <p:cond delay="0"/>
                            </p:stCondLst>
                            <p:childTnLst>
                              <p:par>
                                <p:cTn id="18" presetID="10" presetClass="entr" presetSubtype="0" fill="hold" nodeType="clickEffect">
                                  <p:stCondLst>
                                    <p:cond delay="0"/>
                                  </p:stCondLst>
                                  <p:childTnLst>
                                    <p:set>
                                      <p:cBhvr>
                                        <p:cTn id="19" dur="1" fill="hold">
                                          <p:stCondLst>
                                            <p:cond delay="0"/>
                                          </p:stCondLst>
                                        </p:cTn>
                                        <p:tgtEl>
                                          <p:spTgt spid="14340">
                                            <p:txEl>
                                              <p:pRg st="1" end="1"/>
                                            </p:txEl>
                                          </p:spTgt>
                                        </p:tgtEl>
                                        <p:attrNameLst>
                                          <p:attrName>style.visibility</p:attrName>
                                        </p:attrNameLst>
                                      </p:cBhvr>
                                      <p:to>
                                        <p:strVal val="visible"/>
                                      </p:to>
                                    </p:set>
                                    <p:animEffect transition="in" filter="fade">
                                      <p:cBhvr>
                                        <p:cTn id="20" dur="1000"/>
                                        <p:tgtEl>
                                          <p:spTgt spid="14340">
                                            <p:txEl>
                                              <p:pRg st="1" end="1"/>
                                            </p:txEl>
                                          </p:spTgt>
                                        </p:tgtEl>
                                      </p:cBhvr>
                                    </p:animEffect>
                                  </p:childTnLst>
                                </p:cTn>
                              </p:par>
                            </p:childTnLst>
                          </p:cTn>
                        </p:par>
                        <p:par>
                          <p:cTn id="21" fill="hold">
                            <p:stCondLst>
                              <p:cond delay="1000"/>
                            </p:stCondLst>
                            <p:childTnLst>
                              <p:par>
                                <p:cTn id="22" presetID="10" presetClass="entr" presetSubtype="0" fill="hold" nodeType="afterEffect">
                                  <p:stCondLst>
                                    <p:cond delay="500"/>
                                  </p:stCondLst>
                                  <p:childTnLst>
                                    <p:set>
                                      <p:cBhvr>
                                        <p:cTn id="23" dur="1" fill="hold">
                                          <p:stCondLst>
                                            <p:cond delay="0"/>
                                          </p:stCondLst>
                                        </p:cTn>
                                        <p:tgtEl>
                                          <p:spTgt spid="14340">
                                            <p:txEl>
                                              <p:pRg st="2" end="2"/>
                                            </p:txEl>
                                          </p:spTgt>
                                        </p:tgtEl>
                                        <p:attrNameLst>
                                          <p:attrName>style.visibility</p:attrName>
                                        </p:attrNameLst>
                                      </p:cBhvr>
                                      <p:to>
                                        <p:strVal val="visible"/>
                                      </p:to>
                                    </p:set>
                                    <p:animEffect transition="in" filter="fade">
                                      <p:cBhvr>
                                        <p:cTn id="24" dur="1000"/>
                                        <p:tgtEl>
                                          <p:spTgt spid="14340">
                                            <p:txEl>
                                              <p:pRg st="2" end="2"/>
                                            </p:txEl>
                                          </p:spTgt>
                                        </p:tgtEl>
                                      </p:cBhvr>
                                    </p:animEffect>
                                  </p:childTnLst>
                                </p:cTn>
                              </p:par>
                            </p:childTnLst>
                          </p:cTn>
                        </p:par>
                      </p:childTnLst>
                    </p:cTn>
                  </p:par>
                  <p:par>
                    <p:cTn id="25" fill="hold">
                      <p:stCondLst>
                        <p:cond delay="indefinite"/>
                      </p:stCondLst>
                      <p:childTnLst>
                        <p:par>
                          <p:cTn id="26" fill="hold">
                            <p:stCondLst>
                              <p:cond delay="0"/>
                            </p:stCondLst>
                            <p:childTnLst>
                              <p:par>
                                <p:cTn id="27" presetID="10" presetClass="entr" presetSubtype="0" fill="hold" nodeType="clickEffect">
                                  <p:stCondLst>
                                    <p:cond delay="0"/>
                                  </p:stCondLst>
                                  <p:childTnLst>
                                    <p:set>
                                      <p:cBhvr>
                                        <p:cTn id="28" dur="1" fill="hold">
                                          <p:stCondLst>
                                            <p:cond delay="0"/>
                                          </p:stCondLst>
                                        </p:cTn>
                                        <p:tgtEl>
                                          <p:spTgt spid="14340">
                                            <p:txEl>
                                              <p:pRg st="3" end="3"/>
                                            </p:txEl>
                                          </p:spTgt>
                                        </p:tgtEl>
                                        <p:attrNameLst>
                                          <p:attrName>style.visibility</p:attrName>
                                        </p:attrNameLst>
                                      </p:cBhvr>
                                      <p:to>
                                        <p:strVal val="visible"/>
                                      </p:to>
                                    </p:set>
                                    <p:animEffect transition="in" filter="fade">
                                      <p:cBhvr>
                                        <p:cTn id="29" dur="1000"/>
                                        <p:tgtEl>
                                          <p:spTgt spid="14340">
                                            <p:txEl>
                                              <p:pRg st="3" end="3"/>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4" name="Grafik 23" descr="Ein Bild, das Uhr, Objekt enthält.&#10;&#10;Automatisch generierte Beschreibung">
            <a:extLst>
              <a:ext uri="{FF2B5EF4-FFF2-40B4-BE49-F238E27FC236}">
                <a16:creationId xmlns:a16="http://schemas.microsoft.com/office/drawing/2014/main" id="{4BB08B64-2310-4D95-8314-9752F3AB65E1}"/>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9661846" y="2485268"/>
            <a:ext cx="5080275" cy="6965032"/>
          </a:xfrm>
          <a:prstGeom prst="rect">
            <a:avLst/>
          </a:prstGeom>
        </p:spPr>
      </p:pic>
      <p:sp>
        <p:nvSpPr>
          <p:cNvPr id="3" name="Inhaltsplatzhalter 2">
            <a:extLst>
              <a:ext uri="{FF2B5EF4-FFF2-40B4-BE49-F238E27FC236}">
                <a16:creationId xmlns:a16="http://schemas.microsoft.com/office/drawing/2014/main" id="{18BD019A-F19D-4092-9F4F-8D0F44BF8322}"/>
              </a:ext>
            </a:extLst>
          </p:cNvPr>
          <p:cNvSpPr>
            <a:spLocks noGrp="1"/>
          </p:cNvSpPr>
          <p:nvPr>
            <p:ph idx="1"/>
          </p:nvPr>
        </p:nvSpPr>
        <p:spPr>
          <a:xfrm>
            <a:off x="1767974" y="2526131"/>
            <a:ext cx="2725693" cy="694485"/>
          </a:xfrm>
        </p:spPr>
        <p:txBody>
          <a:bodyPr/>
          <a:lstStyle/>
          <a:p>
            <a:pPr marL="0" indent="0">
              <a:buNone/>
            </a:pPr>
            <a:r>
              <a:rPr lang="en-US" dirty="0"/>
              <a:t>Front View</a:t>
            </a:r>
          </a:p>
        </p:txBody>
      </p:sp>
      <p:sp>
        <p:nvSpPr>
          <p:cNvPr id="4" name="Rectangle 3">
            <a:extLst>
              <a:ext uri="{FF2B5EF4-FFF2-40B4-BE49-F238E27FC236}">
                <a16:creationId xmlns:a16="http://schemas.microsoft.com/office/drawing/2014/main" id="{6E90618B-1D11-43CD-B742-88B335152BF2}"/>
              </a:ext>
            </a:extLst>
          </p:cNvPr>
          <p:cNvSpPr txBox="1">
            <a:spLocks noChangeArrowheads="1"/>
          </p:cNvSpPr>
          <p:nvPr/>
        </p:nvSpPr>
        <p:spPr>
          <a:xfrm>
            <a:off x="3226201" y="781131"/>
            <a:ext cx="11704637" cy="1359366"/>
          </a:xfrm>
          <a:prstGeom prst="rect">
            <a:avLst/>
          </a:prstGeom>
        </p:spPr>
        <p:txBody>
          <a:bodyPr vert="horz" lIns="126428" tIns="72245" rIns="126428" bIns="72245" rtlCol="0" anchor="ctr">
            <a:noAutofit/>
          </a:bodyPr>
          <a:lstStyle>
            <a:lvl1pPr algn="ctr" defTabSz="1300460" rtl="0" eaLnBrk="1" latinLnBrk="0" hangingPunct="1">
              <a:spcBef>
                <a:spcPct val="0"/>
              </a:spcBef>
              <a:buNone/>
              <a:defRPr sz="3982" kern="1200">
                <a:solidFill>
                  <a:schemeClr val="tx1"/>
                </a:solidFill>
                <a:latin typeface="Arial Rounded MT Bold" panose="020F0704030504030204" pitchFamily="34" charset="0"/>
                <a:ea typeface="+mj-ea"/>
                <a:cs typeface="Arial" pitchFamily="34" charset="0"/>
              </a:defRPr>
            </a:lvl1pPr>
          </a:lstStyle>
          <a:p>
            <a:pPr defTabSz="1300097" fontAlgn="auto">
              <a:spcAft>
                <a:spcPts val="0"/>
              </a:spcAft>
            </a:pPr>
            <a:r>
              <a:rPr lang="de-DE" sz="5400" dirty="0">
                <a:sym typeface="Arial" pitchFamily="34" charset="0"/>
              </a:rPr>
              <a:t>TOF</a:t>
            </a:r>
            <a:r>
              <a:rPr lang="de-DE" sz="5400" baseline="30000" dirty="0">
                <a:sym typeface="Arial" pitchFamily="34" charset="0"/>
              </a:rPr>
              <a:t>3D</a:t>
            </a:r>
            <a:r>
              <a:rPr lang="de-DE" sz="3800" dirty="0">
                <a:sym typeface="Arial" pitchFamily="34" charset="0"/>
              </a:rPr>
              <a:t>        - </a:t>
            </a:r>
            <a:r>
              <a:rPr lang="de-DE" sz="5400" dirty="0">
                <a:sym typeface="Arial" pitchFamily="34" charset="0"/>
              </a:rPr>
              <a:t>In Detail</a:t>
            </a:r>
            <a:endParaRPr lang="de-DE" dirty="0"/>
          </a:p>
        </p:txBody>
      </p:sp>
      <p:grpSp>
        <p:nvGrpSpPr>
          <p:cNvPr id="5" name="Gruppieren 4">
            <a:extLst>
              <a:ext uri="{FF2B5EF4-FFF2-40B4-BE49-F238E27FC236}">
                <a16:creationId xmlns:a16="http://schemas.microsoft.com/office/drawing/2014/main" id="{57F23C21-C112-4FDA-B4C3-6B0EEC04DAF3}"/>
              </a:ext>
            </a:extLst>
          </p:cNvPr>
          <p:cNvGrpSpPr/>
          <p:nvPr/>
        </p:nvGrpSpPr>
        <p:grpSpPr>
          <a:xfrm>
            <a:off x="8166075" y="1166765"/>
            <a:ext cx="648072" cy="588097"/>
            <a:chOff x="8958163" y="2525655"/>
            <a:chExt cx="629335" cy="525827"/>
          </a:xfrm>
        </p:grpSpPr>
        <p:sp>
          <p:nvSpPr>
            <p:cNvPr id="6" name="Ellipse 5">
              <a:extLst>
                <a:ext uri="{FF2B5EF4-FFF2-40B4-BE49-F238E27FC236}">
                  <a16:creationId xmlns:a16="http://schemas.microsoft.com/office/drawing/2014/main" id="{13DF5AB1-D0F4-4650-9A77-E6FB4F174C2A}"/>
                </a:ext>
              </a:extLst>
            </p:cNvPr>
            <p:cNvSpPr/>
            <p:nvPr/>
          </p:nvSpPr>
          <p:spPr>
            <a:xfrm>
              <a:off x="8958163" y="2525655"/>
              <a:ext cx="629335" cy="525827"/>
            </a:xfrm>
            <a:prstGeom prst="ellipse">
              <a:avLst/>
            </a:prstGeom>
            <a:no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p>
              <a:endParaRPr lang="de-DE">
                <a:solidFill>
                  <a:schemeClr val="tx1"/>
                </a:solidFill>
              </a:endParaRPr>
            </a:p>
          </p:txBody>
        </p:sp>
        <p:cxnSp>
          <p:nvCxnSpPr>
            <p:cNvPr id="7" name="Gerade Verbindung mit Pfeil 6">
              <a:extLst>
                <a:ext uri="{FF2B5EF4-FFF2-40B4-BE49-F238E27FC236}">
                  <a16:creationId xmlns:a16="http://schemas.microsoft.com/office/drawing/2014/main" id="{BF63DA18-D157-4837-966F-F714158BA4A4}"/>
                </a:ext>
              </a:extLst>
            </p:cNvPr>
            <p:cNvCxnSpPr/>
            <p:nvPr/>
          </p:nvCxnSpPr>
          <p:spPr>
            <a:xfrm flipV="1">
              <a:off x="9272460" y="2583576"/>
              <a:ext cx="0" cy="408954"/>
            </a:xfrm>
            <a:prstGeom prst="straightConnector1">
              <a:avLst/>
            </a:prstGeom>
            <a:ln w="38100">
              <a:solidFill>
                <a:schemeClr val="tx1"/>
              </a:solidFill>
              <a:tailEnd type="triangle" w="med" len="sm"/>
            </a:ln>
          </p:spPr>
          <p:style>
            <a:lnRef idx="1">
              <a:schemeClr val="accent1"/>
            </a:lnRef>
            <a:fillRef idx="0">
              <a:schemeClr val="accent1"/>
            </a:fillRef>
            <a:effectRef idx="0">
              <a:schemeClr val="accent1"/>
            </a:effectRef>
            <a:fontRef idx="minor">
              <a:schemeClr val="tx1"/>
            </a:fontRef>
          </p:style>
        </p:cxnSp>
        <p:cxnSp>
          <p:nvCxnSpPr>
            <p:cNvPr id="8" name="Gerade Verbindung mit Pfeil 7">
              <a:extLst>
                <a:ext uri="{FF2B5EF4-FFF2-40B4-BE49-F238E27FC236}">
                  <a16:creationId xmlns:a16="http://schemas.microsoft.com/office/drawing/2014/main" id="{288A4E35-EAFB-4B76-BA2F-26CC556D11B9}"/>
                </a:ext>
              </a:extLst>
            </p:cNvPr>
            <p:cNvCxnSpPr/>
            <p:nvPr/>
          </p:nvCxnSpPr>
          <p:spPr>
            <a:xfrm>
              <a:off x="9069179" y="2730338"/>
              <a:ext cx="442335" cy="135837"/>
            </a:xfrm>
            <a:prstGeom prst="straightConnector1">
              <a:avLst/>
            </a:prstGeom>
            <a:noFill/>
            <a:ln w="38100" cap="flat" cmpd="sng" algn="ctr">
              <a:solidFill>
                <a:schemeClr val="tx1"/>
              </a:solidFill>
              <a:prstDash val="solid"/>
              <a:miter lim="800000"/>
              <a:tailEnd type="triangle" w="med" len="sm"/>
            </a:ln>
            <a:effectLst/>
          </p:spPr>
        </p:cxnSp>
        <p:cxnSp>
          <p:nvCxnSpPr>
            <p:cNvPr id="9" name="Gerade Verbindung mit Pfeil 8">
              <a:extLst>
                <a:ext uri="{FF2B5EF4-FFF2-40B4-BE49-F238E27FC236}">
                  <a16:creationId xmlns:a16="http://schemas.microsoft.com/office/drawing/2014/main" id="{653B5DD1-211A-458A-8D7F-80B104E57EFB}"/>
                </a:ext>
              </a:extLst>
            </p:cNvPr>
            <p:cNvCxnSpPr/>
            <p:nvPr/>
          </p:nvCxnSpPr>
          <p:spPr>
            <a:xfrm flipV="1">
              <a:off x="9128387" y="2730338"/>
              <a:ext cx="313557" cy="118728"/>
            </a:xfrm>
            <a:prstGeom prst="straightConnector1">
              <a:avLst/>
            </a:prstGeom>
            <a:noFill/>
            <a:ln w="38100" cap="flat" cmpd="sng" algn="ctr">
              <a:solidFill>
                <a:schemeClr val="tx1"/>
              </a:solidFill>
              <a:prstDash val="solid"/>
              <a:miter lim="800000"/>
              <a:tailEnd type="triangle" w="med" len="sm"/>
            </a:ln>
            <a:effectLst/>
          </p:spPr>
        </p:cxnSp>
      </p:grpSp>
      <p:sp>
        <p:nvSpPr>
          <p:cNvPr id="11" name="Textfeld 2">
            <a:extLst>
              <a:ext uri="{FF2B5EF4-FFF2-40B4-BE49-F238E27FC236}">
                <a16:creationId xmlns:a16="http://schemas.microsoft.com/office/drawing/2014/main" id="{67279544-E9C2-4FD0-89A6-8F9B6EF0ECE6}"/>
              </a:ext>
            </a:extLst>
          </p:cNvPr>
          <p:cNvSpPr txBox="1">
            <a:spLocks noChangeArrowheads="1"/>
          </p:cNvSpPr>
          <p:nvPr/>
        </p:nvSpPr>
        <p:spPr bwMode="auto">
          <a:xfrm>
            <a:off x="2765475" y="4034434"/>
            <a:ext cx="4583384" cy="3866701"/>
          </a:xfrm>
          <a:prstGeom prst="rect">
            <a:avLst/>
          </a:prstGeom>
          <a:solidFill>
            <a:srgbClr val="FFFFFF"/>
          </a:solidFill>
          <a:ln w="9525">
            <a:solidFill>
              <a:srgbClr val="000000"/>
            </a:solidFill>
            <a:miter lim="800000"/>
            <a:headEnd/>
            <a:tailEnd/>
          </a:ln>
        </p:spPr>
        <p:txBody>
          <a:bodyPr rot="0" vert="horz" wrap="square" lIns="91440" tIns="45720" rIns="91440" bIns="45720" anchor="t" anchorCtr="0">
            <a:noAutofit/>
          </a:bodyPr>
          <a:lstStyle/>
          <a:p>
            <a:pPr marL="742950" indent="-514350" algn="l">
              <a:lnSpc>
                <a:spcPct val="150000"/>
              </a:lnSpc>
              <a:spcAft>
                <a:spcPts val="0"/>
              </a:spcAft>
              <a:buFont typeface="+mj-lt"/>
              <a:buAutoNum type="arabicPeriod"/>
            </a:pPr>
            <a:r>
              <a:rPr lang="en-US" sz="3200" dirty="0">
                <a:effectLst/>
                <a:latin typeface="Arial Rounded MT Bold" panose="020F0704030504030204" pitchFamily="34" charset="0"/>
                <a:ea typeface="Calibri" panose="020F0502020204030204" pitchFamily="34" charset="0"/>
                <a:cs typeface="Times New Roman" panose="02020603050405020304" pitchFamily="18" charset="0"/>
              </a:rPr>
              <a:t>Display</a:t>
            </a:r>
          </a:p>
          <a:p>
            <a:pPr marL="742950" indent="-514350" algn="l">
              <a:lnSpc>
                <a:spcPct val="150000"/>
              </a:lnSpc>
              <a:spcAft>
                <a:spcPts val="0"/>
              </a:spcAft>
              <a:buFont typeface="+mj-lt"/>
              <a:buAutoNum type="arabicPeriod"/>
            </a:pPr>
            <a:r>
              <a:rPr lang="en-US" sz="3200" dirty="0">
                <a:effectLst/>
                <a:latin typeface="Arial Rounded MT Bold" panose="020F0704030504030204" pitchFamily="34" charset="0"/>
                <a:ea typeface="Calibri" panose="020F0502020204030204" pitchFamily="34" charset="0"/>
                <a:cs typeface="Times New Roman" panose="02020603050405020304" pitchFamily="18" charset="0"/>
              </a:rPr>
              <a:t>On / Off key</a:t>
            </a:r>
          </a:p>
          <a:p>
            <a:pPr marL="742950" indent="-514350" algn="l">
              <a:lnSpc>
                <a:spcPct val="150000"/>
              </a:lnSpc>
              <a:spcAft>
                <a:spcPts val="0"/>
              </a:spcAft>
              <a:buFont typeface="+mj-lt"/>
              <a:buAutoNum type="arabicPeriod"/>
            </a:pPr>
            <a:r>
              <a:rPr lang="en-US" sz="3200" dirty="0">
                <a:effectLst/>
                <a:latin typeface="Arial Rounded MT Bold" panose="020F0704030504030204" pitchFamily="34" charset="0"/>
                <a:ea typeface="Calibri" panose="020F0502020204030204" pitchFamily="34" charset="0"/>
                <a:cs typeface="Times New Roman" panose="02020603050405020304" pitchFamily="18" charset="0"/>
              </a:rPr>
              <a:t>Center Key</a:t>
            </a:r>
          </a:p>
          <a:p>
            <a:pPr marL="742950" indent="-514350" algn="l">
              <a:lnSpc>
                <a:spcPct val="150000"/>
              </a:lnSpc>
              <a:spcAft>
                <a:spcPts val="0"/>
              </a:spcAft>
              <a:buFont typeface="+mj-lt"/>
              <a:buAutoNum type="arabicPeriod"/>
            </a:pPr>
            <a:r>
              <a:rPr lang="en-US" sz="3200" dirty="0">
                <a:effectLst/>
                <a:latin typeface="Arial Rounded MT Bold" panose="020F0704030504030204" pitchFamily="34" charset="0"/>
                <a:ea typeface="Calibri" panose="020F0502020204030204" pitchFamily="34" charset="0"/>
                <a:cs typeface="Times New Roman" panose="02020603050405020304" pitchFamily="18" charset="0"/>
              </a:rPr>
              <a:t>Up / Down keys</a:t>
            </a:r>
          </a:p>
          <a:p>
            <a:pPr marL="742950" indent="-514350" algn="l">
              <a:lnSpc>
                <a:spcPct val="150000"/>
              </a:lnSpc>
              <a:spcAft>
                <a:spcPts val="800"/>
              </a:spcAft>
              <a:buFont typeface="+mj-lt"/>
              <a:buAutoNum type="arabicPeriod"/>
            </a:pPr>
            <a:r>
              <a:rPr lang="en-US" sz="3200" dirty="0">
                <a:effectLst/>
                <a:latin typeface="Arial Rounded MT Bold" panose="020F0704030504030204" pitchFamily="34" charset="0"/>
                <a:ea typeface="Calibri" panose="020F0502020204030204" pitchFamily="34" charset="0"/>
                <a:cs typeface="Times New Roman" panose="02020603050405020304" pitchFamily="18" charset="0"/>
              </a:rPr>
              <a:t>Right / Left keys</a:t>
            </a:r>
          </a:p>
        </p:txBody>
      </p:sp>
      <p:sp>
        <p:nvSpPr>
          <p:cNvPr id="12" name="Rechteck 11">
            <a:extLst>
              <a:ext uri="{FF2B5EF4-FFF2-40B4-BE49-F238E27FC236}">
                <a16:creationId xmlns:a16="http://schemas.microsoft.com/office/drawing/2014/main" id="{9A6A0CCF-0C78-42B3-B6F5-B9C4E6549554}"/>
              </a:ext>
            </a:extLst>
          </p:cNvPr>
          <p:cNvSpPr/>
          <p:nvPr/>
        </p:nvSpPr>
        <p:spPr>
          <a:xfrm>
            <a:off x="10788495" y="4174827"/>
            <a:ext cx="653944" cy="701973"/>
          </a:xfrm>
          <a:prstGeom prst="rect">
            <a:avLst/>
          </a:prstGeom>
          <a:noFill/>
          <a:ln w="38100"/>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b="1" dirty="0">
                <a:solidFill>
                  <a:schemeClr val="tx1"/>
                </a:solidFill>
                <a:latin typeface="Arial" panose="020B0604020202020204" pitchFamily="34" charset="0"/>
                <a:cs typeface="Arial" panose="020B0604020202020204" pitchFamily="34" charset="0"/>
              </a:rPr>
              <a:t>1</a:t>
            </a:r>
          </a:p>
        </p:txBody>
      </p:sp>
      <p:sp>
        <p:nvSpPr>
          <p:cNvPr id="13" name="Rechteck 12">
            <a:extLst>
              <a:ext uri="{FF2B5EF4-FFF2-40B4-BE49-F238E27FC236}">
                <a16:creationId xmlns:a16="http://schemas.microsoft.com/office/drawing/2014/main" id="{CBB40216-9648-4E8E-8F4F-54FFB1377025}"/>
              </a:ext>
            </a:extLst>
          </p:cNvPr>
          <p:cNvSpPr/>
          <p:nvPr/>
        </p:nvSpPr>
        <p:spPr>
          <a:xfrm>
            <a:off x="11976627" y="7215702"/>
            <a:ext cx="509928" cy="541418"/>
          </a:xfrm>
          <a:prstGeom prst="rect">
            <a:avLst/>
          </a:prstGeom>
          <a:noFill/>
          <a:ln w="38100"/>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4000" b="1" dirty="0">
                <a:solidFill>
                  <a:schemeClr val="tx1"/>
                </a:solidFill>
                <a:latin typeface="Arial" panose="020B0604020202020204" pitchFamily="34" charset="0"/>
                <a:cs typeface="Arial" panose="020B0604020202020204" pitchFamily="34" charset="0"/>
              </a:rPr>
              <a:t>3</a:t>
            </a:r>
          </a:p>
        </p:txBody>
      </p:sp>
      <p:sp>
        <p:nvSpPr>
          <p:cNvPr id="14" name="Rechteck 13">
            <a:extLst>
              <a:ext uri="{FF2B5EF4-FFF2-40B4-BE49-F238E27FC236}">
                <a16:creationId xmlns:a16="http://schemas.microsoft.com/office/drawing/2014/main" id="{C7E78C67-7591-47EC-9135-234C6B9E9956}"/>
              </a:ext>
            </a:extLst>
          </p:cNvPr>
          <p:cNvSpPr/>
          <p:nvPr/>
        </p:nvSpPr>
        <p:spPr>
          <a:xfrm>
            <a:off x="10326315" y="6532984"/>
            <a:ext cx="533356" cy="519087"/>
          </a:xfrm>
          <a:prstGeom prst="rect">
            <a:avLst/>
          </a:prstGeom>
          <a:noFill/>
          <a:ln w="38100"/>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b="1" dirty="0">
                <a:solidFill>
                  <a:schemeClr val="tx1"/>
                </a:solidFill>
                <a:latin typeface="Arial" panose="020B0604020202020204" pitchFamily="34" charset="0"/>
                <a:cs typeface="Arial" panose="020B0604020202020204" pitchFamily="34" charset="0"/>
              </a:rPr>
              <a:t>2</a:t>
            </a:r>
          </a:p>
        </p:txBody>
      </p:sp>
      <p:sp>
        <p:nvSpPr>
          <p:cNvPr id="15" name="Rechteck 14">
            <a:extLst>
              <a:ext uri="{FF2B5EF4-FFF2-40B4-BE49-F238E27FC236}">
                <a16:creationId xmlns:a16="http://schemas.microsoft.com/office/drawing/2014/main" id="{BBE06D77-3BE2-4DEC-ACF7-8F76252D1BD5}"/>
              </a:ext>
            </a:extLst>
          </p:cNvPr>
          <p:cNvSpPr/>
          <p:nvPr/>
        </p:nvSpPr>
        <p:spPr>
          <a:xfrm>
            <a:off x="12659433" y="7113691"/>
            <a:ext cx="653944" cy="701973"/>
          </a:xfrm>
          <a:prstGeom prst="rect">
            <a:avLst/>
          </a:prstGeom>
          <a:noFill/>
          <a:ln w="38100"/>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b="1" dirty="0">
                <a:solidFill>
                  <a:schemeClr val="tx1"/>
                </a:solidFill>
                <a:latin typeface="Arial" panose="020B0604020202020204" pitchFamily="34" charset="0"/>
                <a:cs typeface="Arial" panose="020B0604020202020204" pitchFamily="34" charset="0"/>
              </a:rPr>
              <a:t>5</a:t>
            </a:r>
          </a:p>
        </p:txBody>
      </p:sp>
      <p:sp>
        <p:nvSpPr>
          <p:cNvPr id="16" name="Rechteck 15">
            <a:extLst>
              <a:ext uri="{FF2B5EF4-FFF2-40B4-BE49-F238E27FC236}">
                <a16:creationId xmlns:a16="http://schemas.microsoft.com/office/drawing/2014/main" id="{BB54DB0D-9970-4A53-BFA9-634295ACC2F6}"/>
              </a:ext>
            </a:extLst>
          </p:cNvPr>
          <p:cNvSpPr/>
          <p:nvPr/>
        </p:nvSpPr>
        <p:spPr>
          <a:xfrm>
            <a:off x="11867345" y="6416130"/>
            <a:ext cx="653944" cy="701973"/>
          </a:xfrm>
          <a:prstGeom prst="rect">
            <a:avLst/>
          </a:prstGeom>
          <a:noFill/>
          <a:ln w="38100"/>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b="1" dirty="0">
                <a:solidFill>
                  <a:schemeClr val="tx1"/>
                </a:solidFill>
                <a:latin typeface="Arial" panose="020B0604020202020204" pitchFamily="34" charset="0"/>
                <a:cs typeface="Arial" panose="020B0604020202020204" pitchFamily="34" charset="0"/>
              </a:rPr>
              <a:t>4</a:t>
            </a:r>
          </a:p>
        </p:txBody>
      </p:sp>
      <p:sp>
        <p:nvSpPr>
          <p:cNvPr id="17" name="Rechteck 16">
            <a:extLst>
              <a:ext uri="{FF2B5EF4-FFF2-40B4-BE49-F238E27FC236}">
                <a16:creationId xmlns:a16="http://schemas.microsoft.com/office/drawing/2014/main" id="{40FBFBF2-1EC7-4D1E-8BFC-1C5DE16FB24D}"/>
              </a:ext>
            </a:extLst>
          </p:cNvPr>
          <p:cNvSpPr/>
          <p:nvPr/>
        </p:nvSpPr>
        <p:spPr>
          <a:xfrm>
            <a:off x="11904619" y="7847235"/>
            <a:ext cx="653944" cy="701973"/>
          </a:xfrm>
          <a:prstGeom prst="rect">
            <a:avLst/>
          </a:prstGeom>
          <a:noFill/>
          <a:ln w="38100"/>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b="1" dirty="0">
                <a:solidFill>
                  <a:schemeClr val="tx1"/>
                </a:solidFill>
                <a:latin typeface="Arial" panose="020B0604020202020204" pitchFamily="34" charset="0"/>
                <a:cs typeface="Arial" panose="020B0604020202020204" pitchFamily="34" charset="0"/>
              </a:rPr>
              <a:t>4</a:t>
            </a:r>
          </a:p>
        </p:txBody>
      </p:sp>
      <p:sp>
        <p:nvSpPr>
          <p:cNvPr id="18" name="Rechteck 17">
            <a:extLst>
              <a:ext uri="{FF2B5EF4-FFF2-40B4-BE49-F238E27FC236}">
                <a16:creationId xmlns:a16="http://schemas.microsoft.com/office/drawing/2014/main" id="{FE596155-2D38-4E0C-B70D-3A41723AD3EA}"/>
              </a:ext>
            </a:extLst>
          </p:cNvPr>
          <p:cNvSpPr/>
          <p:nvPr/>
        </p:nvSpPr>
        <p:spPr>
          <a:xfrm>
            <a:off x="11115467" y="7092508"/>
            <a:ext cx="653944" cy="701973"/>
          </a:xfrm>
          <a:prstGeom prst="rect">
            <a:avLst/>
          </a:prstGeom>
          <a:noFill/>
          <a:ln w="38100"/>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b="1" dirty="0">
                <a:solidFill>
                  <a:schemeClr val="tx1"/>
                </a:solidFill>
                <a:latin typeface="Arial" panose="020B0604020202020204" pitchFamily="34" charset="0"/>
                <a:cs typeface="Arial" panose="020B0604020202020204" pitchFamily="34" charset="0"/>
              </a:rPr>
              <a:t>5</a:t>
            </a:r>
          </a:p>
        </p:txBody>
      </p:sp>
    </p:spTree>
    <p:extLst>
      <p:ext uri="{BB962C8B-B14F-4D97-AF65-F5344CB8AC3E}">
        <p14:creationId xmlns:p14="http://schemas.microsoft.com/office/powerpoint/2010/main" val="232930424"/>
      </p:ext>
    </p:extLst>
  </p:cSld>
  <p:clrMapOvr>
    <a:masterClrMapping/>
  </p:clrMapOvr>
  <p:transition>
    <p:fade/>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24"/>
                                        </p:tgtEl>
                                        <p:attrNameLst>
                                          <p:attrName>style.visibility</p:attrName>
                                        </p:attrNameLst>
                                      </p:cBhvr>
                                      <p:to>
                                        <p:strVal val="visible"/>
                                      </p:to>
                                    </p:set>
                                    <p:animEffect transition="in" filter="fade">
                                      <p:cBhvr>
                                        <p:cTn id="7" dur="1500"/>
                                        <p:tgtEl>
                                          <p:spTgt spid="24"/>
                                        </p:tgtEl>
                                      </p:cBhvr>
                                    </p:animEffect>
                                  </p:childTnLst>
                                </p:cTn>
                              </p:par>
                            </p:childTnLst>
                          </p:cTn>
                        </p:par>
                        <p:par>
                          <p:cTn id="8" fill="hold">
                            <p:stCondLst>
                              <p:cond delay="1500"/>
                            </p:stCondLst>
                            <p:childTnLst>
                              <p:par>
                                <p:cTn id="9" presetID="10" presetClass="entr" presetSubtype="0" fill="hold" nodeType="afterEffect">
                                  <p:stCondLst>
                                    <p:cond delay="0"/>
                                  </p:stCondLst>
                                  <p:childTnLst>
                                    <p:set>
                                      <p:cBhvr>
                                        <p:cTn id="10" dur="1" fill="hold">
                                          <p:stCondLst>
                                            <p:cond delay="0"/>
                                          </p:stCondLst>
                                        </p:cTn>
                                        <p:tgtEl>
                                          <p:spTgt spid="11">
                                            <p:txEl>
                                              <p:pRg st="0" end="0"/>
                                            </p:txEl>
                                          </p:spTgt>
                                        </p:tgtEl>
                                        <p:attrNameLst>
                                          <p:attrName>style.visibility</p:attrName>
                                        </p:attrNameLst>
                                      </p:cBhvr>
                                      <p:to>
                                        <p:strVal val="visible"/>
                                      </p:to>
                                    </p:set>
                                    <p:animEffect transition="in" filter="fade">
                                      <p:cBhvr>
                                        <p:cTn id="11" dur="1000"/>
                                        <p:tgtEl>
                                          <p:spTgt spid="11">
                                            <p:txEl>
                                              <p:pRg st="0" end="0"/>
                                            </p:txEl>
                                          </p:spTgt>
                                        </p:tgtEl>
                                      </p:cBhvr>
                                    </p:animEffect>
                                  </p:childTnLst>
                                </p:cTn>
                              </p:par>
                            </p:childTnLst>
                          </p:cTn>
                        </p:par>
                        <p:par>
                          <p:cTn id="12" fill="hold">
                            <p:stCondLst>
                              <p:cond delay="2500"/>
                            </p:stCondLst>
                            <p:childTnLst>
                              <p:par>
                                <p:cTn id="13" presetID="10" presetClass="entr" presetSubtype="0" fill="hold" grpId="0" nodeType="afterEffect">
                                  <p:stCondLst>
                                    <p:cond delay="0"/>
                                  </p:stCondLst>
                                  <p:childTnLst>
                                    <p:set>
                                      <p:cBhvr>
                                        <p:cTn id="14" dur="1" fill="hold">
                                          <p:stCondLst>
                                            <p:cond delay="0"/>
                                          </p:stCondLst>
                                        </p:cTn>
                                        <p:tgtEl>
                                          <p:spTgt spid="12"/>
                                        </p:tgtEl>
                                        <p:attrNameLst>
                                          <p:attrName>style.visibility</p:attrName>
                                        </p:attrNameLst>
                                      </p:cBhvr>
                                      <p:to>
                                        <p:strVal val="visible"/>
                                      </p:to>
                                    </p:set>
                                    <p:animEffect transition="in" filter="fade">
                                      <p:cBhvr>
                                        <p:cTn id="15" dur="1000"/>
                                        <p:tgtEl>
                                          <p:spTgt spid="12"/>
                                        </p:tgtEl>
                                      </p:cBhvr>
                                    </p:animEffect>
                                  </p:childTnLst>
                                </p:cTn>
                              </p:par>
                            </p:childTnLst>
                          </p:cTn>
                        </p:par>
                      </p:childTnLst>
                    </p:cTn>
                  </p:par>
                  <p:par>
                    <p:cTn id="16" fill="hold">
                      <p:stCondLst>
                        <p:cond delay="indefinite"/>
                      </p:stCondLst>
                      <p:childTnLst>
                        <p:par>
                          <p:cTn id="17" fill="hold">
                            <p:stCondLst>
                              <p:cond delay="0"/>
                            </p:stCondLst>
                            <p:childTnLst>
                              <p:par>
                                <p:cTn id="18" presetID="10" presetClass="entr" presetSubtype="0" fill="hold" nodeType="clickEffect">
                                  <p:stCondLst>
                                    <p:cond delay="0"/>
                                  </p:stCondLst>
                                  <p:childTnLst>
                                    <p:set>
                                      <p:cBhvr>
                                        <p:cTn id="19" dur="1" fill="hold">
                                          <p:stCondLst>
                                            <p:cond delay="0"/>
                                          </p:stCondLst>
                                        </p:cTn>
                                        <p:tgtEl>
                                          <p:spTgt spid="11">
                                            <p:txEl>
                                              <p:pRg st="1" end="1"/>
                                            </p:txEl>
                                          </p:spTgt>
                                        </p:tgtEl>
                                        <p:attrNameLst>
                                          <p:attrName>style.visibility</p:attrName>
                                        </p:attrNameLst>
                                      </p:cBhvr>
                                      <p:to>
                                        <p:strVal val="visible"/>
                                      </p:to>
                                    </p:set>
                                    <p:animEffect transition="in" filter="fade">
                                      <p:cBhvr>
                                        <p:cTn id="20" dur="1000"/>
                                        <p:tgtEl>
                                          <p:spTgt spid="11">
                                            <p:txEl>
                                              <p:pRg st="1" end="1"/>
                                            </p:txEl>
                                          </p:spTgt>
                                        </p:tgtEl>
                                      </p:cBhvr>
                                    </p:animEffect>
                                  </p:childTnLst>
                                </p:cTn>
                              </p:par>
                            </p:childTnLst>
                          </p:cTn>
                        </p:par>
                        <p:par>
                          <p:cTn id="21" fill="hold">
                            <p:stCondLst>
                              <p:cond delay="1000"/>
                            </p:stCondLst>
                            <p:childTnLst>
                              <p:par>
                                <p:cTn id="22" presetID="10" presetClass="entr" presetSubtype="0" fill="hold" grpId="0" nodeType="afterEffect">
                                  <p:stCondLst>
                                    <p:cond delay="0"/>
                                  </p:stCondLst>
                                  <p:childTnLst>
                                    <p:set>
                                      <p:cBhvr>
                                        <p:cTn id="23" dur="1" fill="hold">
                                          <p:stCondLst>
                                            <p:cond delay="0"/>
                                          </p:stCondLst>
                                        </p:cTn>
                                        <p:tgtEl>
                                          <p:spTgt spid="14"/>
                                        </p:tgtEl>
                                        <p:attrNameLst>
                                          <p:attrName>style.visibility</p:attrName>
                                        </p:attrNameLst>
                                      </p:cBhvr>
                                      <p:to>
                                        <p:strVal val="visible"/>
                                      </p:to>
                                    </p:set>
                                    <p:animEffect transition="in" filter="fade">
                                      <p:cBhvr>
                                        <p:cTn id="24" dur="1000"/>
                                        <p:tgtEl>
                                          <p:spTgt spid="14"/>
                                        </p:tgtEl>
                                      </p:cBhvr>
                                    </p:animEffect>
                                  </p:childTnLst>
                                </p:cTn>
                              </p:par>
                            </p:childTnLst>
                          </p:cTn>
                        </p:par>
                      </p:childTnLst>
                    </p:cTn>
                  </p:par>
                  <p:par>
                    <p:cTn id="25" fill="hold">
                      <p:stCondLst>
                        <p:cond delay="indefinite"/>
                      </p:stCondLst>
                      <p:childTnLst>
                        <p:par>
                          <p:cTn id="26" fill="hold">
                            <p:stCondLst>
                              <p:cond delay="0"/>
                            </p:stCondLst>
                            <p:childTnLst>
                              <p:par>
                                <p:cTn id="27" presetID="10" presetClass="entr" presetSubtype="0" fill="hold" nodeType="clickEffect">
                                  <p:stCondLst>
                                    <p:cond delay="0"/>
                                  </p:stCondLst>
                                  <p:childTnLst>
                                    <p:set>
                                      <p:cBhvr>
                                        <p:cTn id="28" dur="1" fill="hold">
                                          <p:stCondLst>
                                            <p:cond delay="0"/>
                                          </p:stCondLst>
                                        </p:cTn>
                                        <p:tgtEl>
                                          <p:spTgt spid="11">
                                            <p:txEl>
                                              <p:pRg st="2" end="2"/>
                                            </p:txEl>
                                          </p:spTgt>
                                        </p:tgtEl>
                                        <p:attrNameLst>
                                          <p:attrName>style.visibility</p:attrName>
                                        </p:attrNameLst>
                                      </p:cBhvr>
                                      <p:to>
                                        <p:strVal val="visible"/>
                                      </p:to>
                                    </p:set>
                                    <p:animEffect transition="in" filter="fade">
                                      <p:cBhvr>
                                        <p:cTn id="29" dur="1000"/>
                                        <p:tgtEl>
                                          <p:spTgt spid="11">
                                            <p:txEl>
                                              <p:pRg st="2" end="2"/>
                                            </p:txEl>
                                          </p:spTgt>
                                        </p:tgtEl>
                                      </p:cBhvr>
                                    </p:animEffect>
                                  </p:childTnLst>
                                </p:cTn>
                              </p:par>
                            </p:childTnLst>
                          </p:cTn>
                        </p:par>
                        <p:par>
                          <p:cTn id="30" fill="hold">
                            <p:stCondLst>
                              <p:cond delay="1000"/>
                            </p:stCondLst>
                            <p:childTnLst>
                              <p:par>
                                <p:cTn id="31" presetID="10" presetClass="entr" presetSubtype="0" fill="hold" grpId="0" nodeType="afterEffect">
                                  <p:stCondLst>
                                    <p:cond delay="500"/>
                                  </p:stCondLst>
                                  <p:childTnLst>
                                    <p:set>
                                      <p:cBhvr>
                                        <p:cTn id="32" dur="1" fill="hold">
                                          <p:stCondLst>
                                            <p:cond delay="0"/>
                                          </p:stCondLst>
                                        </p:cTn>
                                        <p:tgtEl>
                                          <p:spTgt spid="13"/>
                                        </p:tgtEl>
                                        <p:attrNameLst>
                                          <p:attrName>style.visibility</p:attrName>
                                        </p:attrNameLst>
                                      </p:cBhvr>
                                      <p:to>
                                        <p:strVal val="visible"/>
                                      </p:to>
                                    </p:set>
                                    <p:animEffect transition="in" filter="fade">
                                      <p:cBhvr>
                                        <p:cTn id="33" dur="1000"/>
                                        <p:tgtEl>
                                          <p:spTgt spid="13"/>
                                        </p:tgtEl>
                                      </p:cBhvr>
                                    </p:animEffect>
                                  </p:childTnLst>
                                </p:cTn>
                              </p:par>
                            </p:childTnLst>
                          </p:cTn>
                        </p:par>
                      </p:childTnLst>
                    </p:cTn>
                  </p:par>
                  <p:par>
                    <p:cTn id="34" fill="hold">
                      <p:stCondLst>
                        <p:cond delay="indefinite"/>
                      </p:stCondLst>
                      <p:childTnLst>
                        <p:par>
                          <p:cTn id="35" fill="hold">
                            <p:stCondLst>
                              <p:cond delay="0"/>
                            </p:stCondLst>
                            <p:childTnLst>
                              <p:par>
                                <p:cTn id="36" presetID="10" presetClass="entr" presetSubtype="0" fill="hold" nodeType="clickEffect">
                                  <p:stCondLst>
                                    <p:cond delay="0"/>
                                  </p:stCondLst>
                                  <p:childTnLst>
                                    <p:set>
                                      <p:cBhvr>
                                        <p:cTn id="37" dur="1" fill="hold">
                                          <p:stCondLst>
                                            <p:cond delay="0"/>
                                          </p:stCondLst>
                                        </p:cTn>
                                        <p:tgtEl>
                                          <p:spTgt spid="11">
                                            <p:txEl>
                                              <p:pRg st="3" end="3"/>
                                            </p:txEl>
                                          </p:spTgt>
                                        </p:tgtEl>
                                        <p:attrNameLst>
                                          <p:attrName>style.visibility</p:attrName>
                                        </p:attrNameLst>
                                      </p:cBhvr>
                                      <p:to>
                                        <p:strVal val="visible"/>
                                      </p:to>
                                    </p:set>
                                    <p:animEffect transition="in" filter="fade">
                                      <p:cBhvr>
                                        <p:cTn id="38" dur="1000"/>
                                        <p:tgtEl>
                                          <p:spTgt spid="11">
                                            <p:txEl>
                                              <p:pRg st="3" end="3"/>
                                            </p:txEl>
                                          </p:spTgt>
                                        </p:tgtEl>
                                      </p:cBhvr>
                                    </p:animEffect>
                                  </p:childTnLst>
                                </p:cTn>
                              </p:par>
                            </p:childTnLst>
                          </p:cTn>
                        </p:par>
                        <p:par>
                          <p:cTn id="39" fill="hold">
                            <p:stCondLst>
                              <p:cond delay="1000"/>
                            </p:stCondLst>
                            <p:childTnLst>
                              <p:par>
                                <p:cTn id="40" presetID="10" presetClass="entr" presetSubtype="0" fill="hold" grpId="0" nodeType="afterEffect">
                                  <p:stCondLst>
                                    <p:cond delay="0"/>
                                  </p:stCondLst>
                                  <p:childTnLst>
                                    <p:set>
                                      <p:cBhvr>
                                        <p:cTn id="41" dur="1" fill="hold">
                                          <p:stCondLst>
                                            <p:cond delay="0"/>
                                          </p:stCondLst>
                                        </p:cTn>
                                        <p:tgtEl>
                                          <p:spTgt spid="17"/>
                                        </p:tgtEl>
                                        <p:attrNameLst>
                                          <p:attrName>style.visibility</p:attrName>
                                        </p:attrNameLst>
                                      </p:cBhvr>
                                      <p:to>
                                        <p:strVal val="visible"/>
                                      </p:to>
                                    </p:set>
                                    <p:animEffect transition="in" filter="fade">
                                      <p:cBhvr>
                                        <p:cTn id="42" dur="1000"/>
                                        <p:tgtEl>
                                          <p:spTgt spid="17"/>
                                        </p:tgtEl>
                                      </p:cBhvr>
                                    </p:animEffect>
                                  </p:childTnLst>
                                </p:cTn>
                              </p:par>
                              <p:par>
                                <p:cTn id="43" presetID="10" presetClass="entr" presetSubtype="0" fill="hold" grpId="0" nodeType="withEffect">
                                  <p:stCondLst>
                                    <p:cond delay="0"/>
                                  </p:stCondLst>
                                  <p:childTnLst>
                                    <p:set>
                                      <p:cBhvr>
                                        <p:cTn id="44" dur="1" fill="hold">
                                          <p:stCondLst>
                                            <p:cond delay="0"/>
                                          </p:stCondLst>
                                        </p:cTn>
                                        <p:tgtEl>
                                          <p:spTgt spid="16"/>
                                        </p:tgtEl>
                                        <p:attrNameLst>
                                          <p:attrName>style.visibility</p:attrName>
                                        </p:attrNameLst>
                                      </p:cBhvr>
                                      <p:to>
                                        <p:strVal val="visible"/>
                                      </p:to>
                                    </p:set>
                                    <p:animEffect transition="in" filter="fade">
                                      <p:cBhvr>
                                        <p:cTn id="45" dur="1000"/>
                                        <p:tgtEl>
                                          <p:spTgt spid="16"/>
                                        </p:tgtEl>
                                      </p:cBhvr>
                                    </p:animEffect>
                                  </p:childTnLst>
                                </p:cTn>
                              </p:par>
                            </p:childTnLst>
                          </p:cTn>
                        </p:par>
                      </p:childTnLst>
                    </p:cTn>
                  </p:par>
                  <p:par>
                    <p:cTn id="46" fill="hold">
                      <p:stCondLst>
                        <p:cond delay="indefinite"/>
                      </p:stCondLst>
                      <p:childTnLst>
                        <p:par>
                          <p:cTn id="47" fill="hold">
                            <p:stCondLst>
                              <p:cond delay="0"/>
                            </p:stCondLst>
                            <p:childTnLst>
                              <p:par>
                                <p:cTn id="48" presetID="10" presetClass="entr" presetSubtype="0" fill="hold" nodeType="clickEffect">
                                  <p:stCondLst>
                                    <p:cond delay="0"/>
                                  </p:stCondLst>
                                  <p:childTnLst>
                                    <p:set>
                                      <p:cBhvr>
                                        <p:cTn id="49" dur="1" fill="hold">
                                          <p:stCondLst>
                                            <p:cond delay="0"/>
                                          </p:stCondLst>
                                        </p:cTn>
                                        <p:tgtEl>
                                          <p:spTgt spid="11">
                                            <p:txEl>
                                              <p:pRg st="4" end="4"/>
                                            </p:txEl>
                                          </p:spTgt>
                                        </p:tgtEl>
                                        <p:attrNameLst>
                                          <p:attrName>style.visibility</p:attrName>
                                        </p:attrNameLst>
                                      </p:cBhvr>
                                      <p:to>
                                        <p:strVal val="visible"/>
                                      </p:to>
                                    </p:set>
                                    <p:animEffect transition="in" filter="fade">
                                      <p:cBhvr>
                                        <p:cTn id="50" dur="1000"/>
                                        <p:tgtEl>
                                          <p:spTgt spid="11">
                                            <p:txEl>
                                              <p:pRg st="4" end="4"/>
                                            </p:txEl>
                                          </p:spTgt>
                                        </p:tgtEl>
                                      </p:cBhvr>
                                    </p:animEffect>
                                  </p:childTnLst>
                                </p:cTn>
                              </p:par>
                            </p:childTnLst>
                          </p:cTn>
                        </p:par>
                        <p:par>
                          <p:cTn id="51" fill="hold">
                            <p:stCondLst>
                              <p:cond delay="1000"/>
                            </p:stCondLst>
                            <p:childTnLst>
                              <p:par>
                                <p:cTn id="52" presetID="10" presetClass="entr" presetSubtype="0" fill="hold" grpId="0" nodeType="afterEffect">
                                  <p:stCondLst>
                                    <p:cond delay="0"/>
                                  </p:stCondLst>
                                  <p:childTnLst>
                                    <p:set>
                                      <p:cBhvr>
                                        <p:cTn id="53" dur="1" fill="hold">
                                          <p:stCondLst>
                                            <p:cond delay="0"/>
                                          </p:stCondLst>
                                        </p:cTn>
                                        <p:tgtEl>
                                          <p:spTgt spid="18"/>
                                        </p:tgtEl>
                                        <p:attrNameLst>
                                          <p:attrName>style.visibility</p:attrName>
                                        </p:attrNameLst>
                                      </p:cBhvr>
                                      <p:to>
                                        <p:strVal val="visible"/>
                                      </p:to>
                                    </p:set>
                                    <p:animEffect transition="in" filter="fade">
                                      <p:cBhvr>
                                        <p:cTn id="54" dur="1000"/>
                                        <p:tgtEl>
                                          <p:spTgt spid="18"/>
                                        </p:tgtEl>
                                      </p:cBhvr>
                                    </p:animEffect>
                                  </p:childTnLst>
                                </p:cTn>
                              </p:par>
                              <p:par>
                                <p:cTn id="55" presetID="10" presetClass="entr" presetSubtype="0" fill="hold" grpId="0" nodeType="withEffect">
                                  <p:stCondLst>
                                    <p:cond delay="0"/>
                                  </p:stCondLst>
                                  <p:childTnLst>
                                    <p:set>
                                      <p:cBhvr>
                                        <p:cTn id="56" dur="1" fill="hold">
                                          <p:stCondLst>
                                            <p:cond delay="0"/>
                                          </p:stCondLst>
                                        </p:cTn>
                                        <p:tgtEl>
                                          <p:spTgt spid="15"/>
                                        </p:tgtEl>
                                        <p:attrNameLst>
                                          <p:attrName>style.visibility</p:attrName>
                                        </p:attrNameLst>
                                      </p:cBhvr>
                                      <p:to>
                                        <p:strVal val="visible"/>
                                      </p:to>
                                    </p:set>
                                    <p:animEffect transition="in" filter="fade">
                                      <p:cBhvr>
                                        <p:cTn id="57" dur="1000"/>
                                        <p:tgtEl>
                                          <p:spTgt spid="1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2" grpId="0" animBg="1"/>
      <p:bldP spid="13" grpId="0" animBg="1"/>
      <p:bldP spid="14" grpId="0" animBg="1"/>
      <p:bldP spid="15" grpId="0" animBg="1"/>
      <p:bldP spid="16" grpId="0" animBg="1"/>
      <p:bldP spid="17" grpId="0" animBg="1"/>
      <p:bldP spid="18" grpId="0" animBg="1"/>
    </p:bld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 name="Grafik 19">
            <a:extLst>
              <a:ext uri="{FF2B5EF4-FFF2-40B4-BE49-F238E27FC236}">
                <a16:creationId xmlns:a16="http://schemas.microsoft.com/office/drawing/2014/main" id="{31521913-9E24-486C-8D50-76C2AA4D8652}"/>
              </a:ext>
            </a:extLst>
          </p:cNvPr>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9831619" y="2244544"/>
            <a:ext cx="5247224" cy="7307046"/>
          </a:xfrm>
          <a:prstGeom prst="rect">
            <a:avLst/>
          </a:prstGeom>
          <a:noFill/>
          <a:ln>
            <a:noFill/>
          </a:ln>
        </p:spPr>
      </p:pic>
      <p:sp>
        <p:nvSpPr>
          <p:cNvPr id="3" name="Inhaltsplatzhalter 2">
            <a:extLst>
              <a:ext uri="{FF2B5EF4-FFF2-40B4-BE49-F238E27FC236}">
                <a16:creationId xmlns:a16="http://schemas.microsoft.com/office/drawing/2014/main" id="{26187D1F-A779-4ABE-A261-9A1CEC2BE2B6}"/>
              </a:ext>
            </a:extLst>
          </p:cNvPr>
          <p:cNvSpPr>
            <a:spLocks noGrp="1"/>
          </p:cNvSpPr>
          <p:nvPr>
            <p:ph idx="1"/>
          </p:nvPr>
        </p:nvSpPr>
        <p:spPr>
          <a:xfrm>
            <a:off x="2281390" y="2842287"/>
            <a:ext cx="2365653" cy="882385"/>
          </a:xfrm>
        </p:spPr>
        <p:txBody>
          <a:bodyPr/>
          <a:lstStyle/>
          <a:p>
            <a:pPr marL="0" indent="0">
              <a:buNone/>
            </a:pPr>
            <a:r>
              <a:rPr lang="en-US" dirty="0"/>
              <a:t>Back</a:t>
            </a:r>
          </a:p>
        </p:txBody>
      </p:sp>
      <p:grpSp>
        <p:nvGrpSpPr>
          <p:cNvPr id="12" name="Gruppieren 11">
            <a:extLst>
              <a:ext uri="{FF2B5EF4-FFF2-40B4-BE49-F238E27FC236}">
                <a16:creationId xmlns:a16="http://schemas.microsoft.com/office/drawing/2014/main" id="{CD25A72C-4A36-4C83-B02E-6B93DBFE0FE5}"/>
              </a:ext>
            </a:extLst>
          </p:cNvPr>
          <p:cNvGrpSpPr/>
          <p:nvPr/>
        </p:nvGrpSpPr>
        <p:grpSpPr>
          <a:xfrm>
            <a:off x="3226201" y="781131"/>
            <a:ext cx="11704637" cy="1359366"/>
            <a:chOff x="3226201" y="781131"/>
            <a:chExt cx="11704637" cy="1359366"/>
          </a:xfrm>
        </p:grpSpPr>
        <p:sp>
          <p:nvSpPr>
            <p:cNvPr id="4" name="Rectangle 3">
              <a:extLst>
                <a:ext uri="{FF2B5EF4-FFF2-40B4-BE49-F238E27FC236}">
                  <a16:creationId xmlns:a16="http://schemas.microsoft.com/office/drawing/2014/main" id="{C1504C05-2257-4454-AA63-D4F65C521B8B}"/>
                </a:ext>
              </a:extLst>
            </p:cNvPr>
            <p:cNvSpPr txBox="1">
              <a:spLocks noChangeArrowheads="1"/>
            </p:cNvSpPr>
            <p:nvPr/>
          </p:nvSpPr>
          <p:spPr>
            <a:xfrm>
              <a:off x="3226201" y="781131"/>
              <a:ext cx="11704637" cy="1359366"/>
            </a:xfrm>
            <a:prstGeom prst="rect">
              <a:avLst/>
            </a:prstGeom>
          </p:spPr>
          <p:txBody>
            <a:bodyPr vert="horz" lIns="126428" tIns="72245" rIns="126428" bIns="72245" rtlCol="0" anchor="ctr">
              <a:noAutofit/>
            </a:bodyPr>
            <a:lstStyle>
              <a:lvl1pPr algn="ctr" defTabSz="1300460" rtl="0" eaLnBrk="1" latinLnBrk="0" hangingPunct="1">
                <a:spcBef>
                  <a:spcPct val="0"/>
                </a:spcBef>
                <a:buNone/>
                <a:defRPr sz="3982" kern="1200">
                  <a:solidFill>
                    <a:schemeClr val="tx1"/>
                  </a:solidFill>
                  <a:latin typeface="Arial Rounded MT Bold" panose="020F0704030504030204" pitchFamily="34" charset="0"/>
                  <a:ea typeface="+mj-ea"/>
                  <a:cs typeface="Arial" pitchFamily="34" charset="0"/>
                </a:defRPr>
              </a:lvl1pPr>
            </a:lstStyle>
            <a:p>
              <a:pPr defTabSz="1300097" fontAlgn="auto">
                <a:spcAft>
                  <a:spcPts val="0"/>
                </a:spcAft>
              </a:pPr>
              <a:r>
                <a:rPr lang="de-DE" sz="5400" dirty="0">
                  <a:sym typeface="Arial" pitchFamily="34" charset="0"/>
                </a:rPr>
                <a:t>TOF</a:t>
              </a:r>
              <a:r>
                <a:rPr lang="de-DE" sz="5400" baseline="30000" dirty="0">
                  <a:sym typeface="Arial" pitchFamily="34" charset="0"/>
                </a:rPr>
                <a:t>3D</a:t>
              </a:r>
              <a:r>
                <a:rPr lang="de-DE" sz="3800" dirty="0">
                  <a:sym typeface="Arial" pitchFamily="34" charset="0"/>
                </a:rPr>
                <a:t>        - </a:t>
              </a:r>
              <a:r>
                <a:rPr lang="de-DE" sz="5400" dirty="0">
                  <a:sym typeface="Arial" pitchFamily="34" charset="0"/>
                </a:rPr>
                <a:t>In Detail</a:t>
              </a:r>
              <a:endParaRPr lang="de-DE" dirty="0"/>
            </a:p>
          </p:txBody>
        </p:sp>
        <p:grpSp>
          <p:nvGrpSpPr>
            <p:cNvPr id="5" name="Gruppieren 4">
              <a:extLst>
                <a:ext uri="{FF2B5EF4-FFF2-40B4-BE49-F238E27FC236}">
                  <a16:creationId xmlns:a16="http://schemas.microsoft.com/office/drawing/2014/main" id="{8CBEE94B-935E-4212-B67C-937256140F7F}"/>
                </a:ext>
              </a:extLst>
            </p:cNvPr>
            <p:cNvGrpSpPr/>
            <p:nvPr/>
          </p:nvGrpSpPr>
          <p:grpSpPr>
            <a:xfrm>
              <a:off x="8166075" y="1166765"/>
              <a:ext cx="648072" cy="588097"/>
              <a:chOff x="8958163" y="2525655"/>
              <a:chExt cx="629335" cy="525827"/>
            </a:xfrm>
          </p:grpSpPr>
          <p:sp>
            <p:nvSpPr>
              <p:cNvPr id="6" name="Ellipse 5">
                <a:extLst>
                  <a:ext uri="{FF2B5EF4-FFF2-40B4-BE49-F238E27FC236}">
                    <a16:creationId xmlns:a16="http://schemas.microsoft.com/office/drawing/2014/main" id="{F8B2D988-5A09-4641-9E4F-26B493E1DD3E}"/>
                  </a:ext>
                </a:extLst>
              </p:cNvPr>
              <p:cNvSpPr/>
              <p:nvPr/>
            </p:nvSpPr>
            <p:spPr>
              <a:xfrm>
                <a:off x="8958163" y="2525655"/>
                <a:ext cx="629335" cy="525827"/>
              </a:xfrm>
              <a:prstGeom prst="ellipse">
                <a:avLst/>
              </a:prstGeom>
              <a:no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p>
                <a:endParaRPr lang="de-DE">
                  <a:solidFill>
                    <a:schemeClr val="tx1"/>
                  </a:solidFill>
                </a:endParaRPr>
              </a:p>
            </p:txBody>
          </p:sp>
          <p:cxnSp>
            <p:nvCxnSpPr>
              <p:cNvPr id="7" name="Gerade Verbindung mit Pfeil 6">
                <a:extLst>
                  <a:ext uri="{FF2B5EF4-FFF2-40B4-BE49-F238E27FC236}">
                    <a16:creationId xmlns:a16="http://schemas.microsoft.com/office/drawing/2014/main" id="{27E0461B-3577-446D-A039-9F663595A7EE}"/>
                  </a:ext>
                </a:extLst>
              </p:cNvPr>
              <p:cNvCxnSpPr/>
              <p:nvPr/>
            </p:nvCxnSpPr>
            <p:spPr>
              <a:xfrm flipV="1">
                <a:off x="9272460" y="2583576"/>
                <a:ext cx="0" cy="408954"/>
              </a:xfrm>
              <a:prstGeom prst="straightConnector1">
                <a:avLst/>
              </a:prstGeom>
              <a:ln w="38100">
                <a:solidFill>
                  <a:schemeClr val="tx1"/>
                </a:solidFill>
                <a:tailEnd type="triangle" w="med" len="sm"/>
              </a:ln>
            </p:spPr>
            <p:style>
              <a:lnRef idx="1">
                <a:schemeClr val="accent1"/>
              </a:lnRef>
              <a:fillRef idx="0">
                <a:schemeClr val="accent1"/>
              </a:fillRef>
              <a:effectRef idx="0">
                <a:schemeClr val="accent1"/>
              </a:effectRef>
              <a:fontRef idx="minor">
                <a:schemeClr val="tx1"/>
              </a:fontRef>
            </p:style>
          </p:cxnSp>
          <p:cxnSp>
            <p:nvCxnSpPr>
              <p:cNvPr id="8" name="Gerade Verbindung mit Pfeil 7">
                <a:extLst>
                  <a:ext uri="{FF2B5EF4-FFF2-40B4-BE49-F238E27FC236}">
                    <a16:creationId xmlns:a16="http://schemas.microsoft.com/office/drawing/2014/main" id="{305A4D70-8471-478A-B498-28DF929212CB}"/>
                  </a:ext>
                </a:extLst>
              </p:cNvPr>
              <p:cNvCxnSpPr/>
              <p:nvPr/>
            </p:nvCxnSpPr>
            <p:spPr>
              <a:xfrm>
                <a:off x="9069179" y="2730338"/>
                <a:ext cx="442335" cy="135837"/>
              </a:xfrm>
              <a:prstGeom prst="straightConnector1">
                <a:avLst/>
              </a:prstGeom>
              <a:noFill/>
              <a:ln w="38100" cap="flat" cmpd="sng" algn="ctr">
                <a:solidFill>
                  <a:schemeClr val="tx1"/>
                </a:solidFill>
                <a:prstDash val="solid"/>
                <a:miter lim="800000"/>
                <a:tailEnd type="triangle" w="med" len="sm"/>
              </a:ln>
              <a:effectLst/>
            </p:spPr>
          </p:cxnSp>
          <p:cxnSp>
            <p:nvCxnSpPr>
              <p:cNvPr id="9" name="Gerade Verbindung mit Pfeil 8">
                <a:extLst>
                  <a:ext uri="{FF2B5EF4-FFF2-40B4-BE49-F238E27FC236}">
                    <a16:creationId xmlns:a16="http://schemas.microsoft.com/office/drawing/2014/main" id="{D9A01CDF-2857-4F33-87B5-041E7D2AE10C}"/>
                  </a:ext>
                </a:extLst>
              </p:cNvPr>
              <p:cNvCxnSpPr/>
              <p:nvPr/>
            </p:nvCxnSpPr>
            <p:spPr>
              <a:xfrm flipV="1">
                <a:off x="9128387" y="2730338"/>
                <a:ext cx="313557" cy="118728"/>
              </a:xfrm>
              <a:prstGeom prst="straightConnector1">
                <a:avLst/>
              </a:prstGeom>
              <a:noFill/>
              <a:ln w="38100" cap="flat" cmpd="sng" algn="ctr">
                <a:solidFill>
                  <a:schemeClr val="tx1"/>
                </a:solidFill>
                <a:prstDash val="solid"/>
                <a:miter lim="800000"/>
                <a:tailEnd type="triangle" w="med" len="sm"/>
              </a:ln>
              <a:effectLst/>
            </p:spPr>
          </p:cxnSp>
        </p:grpSp>
      </p:grpSp>
      <p:sp>
        <p:nvSpPr>
          <p:cNvPr id="11" name="Textfeld 10">
            <a:extLst>
              <a:ext uri="{FF2B5EF4-FFF2-40B4-BE49-F238E27FC236}">
                <a16:creationId xmlns:a16="http://schemas.microsoft.com/office/drawing/2014/main" id="{726FF74D-3A02-4078-A9C2-EFB873DDFAF9}"/>
              </a:ext>
            </a:extLst>
          </p:cNvPr>
          <p:cNvSpPr txBox="1"/>
          <p:nvPr/>
        </p:nvSpPr>
        <p:spPr>
          <a:xfrm>
            <a:off x="2370992" y="4422022"/>
            <a:ext cx="5787610" cy="2952090"/>
          </a:xfrm>
          <a:prstGeom prst="rect">
            <a:avLst/>
          </a:prstGeom>
        </p:spPr>
        <p:style>
          <a:lnRef idx="2">
            <a:schemeClr val="dk1"/>
          </a:lnRef>
          <a:fillRef idx="1">
            <a:schemeClr val="lt1"/>
          </a:fillRef>
          <a:effectRef idx="0">
            <a:schemeClr val="dk1"/>
          </a:effectRef>
          <a:fontRef idx="minor">
            <a:schemeClr val="dk1"/>
          </a:fontRef>
        </p:style>
        <p:txBody>
          <a:bodyPr wrap="none" rtlCol="0">
            <a:spAutoFit/>
          </a:bodyPr>
          <a:lstStyle/>
          <a:p>
            <a:pPr marL="457200" indent="-457200" algn="l">
              <a:lnSpc>
                <a:spcPct val="150000"/>
              </a:lnSpc>
              <a:buAutoNum type="arabicPeriod"/>
            </a:pPr>
            <a:r>
              <a:rPr lang="en-US" sz="3200" dirty="0">
                <a:latin typeface="Arial Rounded MT Bold" panose="020F0704030504030204" pitchFamily="34" charset="0"/>
              </a:rPr>
              <a:t>Adapter for IV pole holder</a:t>
            </a:r>
          </a:p>
          <a:p>
            <a:pPr marL="457200" indent="-457200" algn="l">
              <a:lnSpc>
                <a:spcPct val="150000"/>
              </a:lnSpc>
              <a:buAutoNum type="arabicPeriod"/>
            </a:pPr>
            <a:r>
              <a:rPr lang="en-US" sz="3200" dirty="0">
                <a:latin typeface="Arial Rounded MT Bold" panose="020F0704030504030204" pitchFamily="34" charset="0"/>
              </a:rPr>
              <a:t>Socket for Patient cable</a:t>
            </a:r>
          </a:p>
          <a:p>
            <a:pPr marL="457200" indent="-457200" algn="l">
              <a:lnSpc>
                <a:spcPct val="150000"/>
              </a:lnSpc>
              <a:buAutoNum type="arabicPeriod"/>
            </a:pPr>
            <a:r>
              <a:rPr lang="en-US" sz="3200" dirty="0">
                <a:latin typeface="Arial Rounded MT Bold" panose="020F0704030504030204" pitchFamily="34" charset="0"/>
              </a:rPr>
              <a:t>Battery Compartment</a:t>
            </a:r>
          </a:p>
          <a:p>
            <a:pPr marL="457200" indent="-457200" algn="l">
              <a:lnSpc>
                <a:spcPct val="150000"/>
              </a:lnSpc>
              <a:buAutoNum type="arabicPeriod"/>
            </a:pPr>
            <a:r>
              <a:rPr lang="en-US" sz="3200" dirty="0">
                <a:latin typeface="Arial Rounded MT Bold" panose="020F0704030504030204" pitchFamily="34" charset="0"/>
              </a:rPr>
              <a:t>USB Interface</a:t>
            </a:r>
          </a:p>
        </p:txBody>
      </p:sp>
      <p:sp>
        <p:nvSpPr>
          <p:cNvPr id="17" name="Rechteck 16">
            <a:extLst>
              <a:ext uri="{FF2B5EF4-FFF2-40B4-BE49-F238E27FC236}">
                <a16:creationId xmlns:a16="http://schemas.microsoft.com/office/drawing/2014/main" id="{E74C1C15-6354-40C8-AC81-DBA697E9957B}"/>
              </a:ext>
            </a:extLst>
          </p:cNvPr>
          <p:cNvSpPr/>
          <p:nvPr/>
        </p:nvSpPr>
        <p:spPr>
          <a:xfrm>
            <a:off x="9529347" y="6100936"/>
            <a:ext cx="604543" cy="621940"/>
          </a:xfrm>
          <a:prstGeom prst="rect">
            <a:avLst/>
          </a:prstGeom>
          <a:noFill/>
          <a:ln w="38100"/>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b="1" dirty="0">
                <a:solidFill>
                  <a:schemeClr val="tx1"/>
                </a:solidFill>
                <a:latin typeface="Arial Rounded MT Bold" panose="020F0704030504030204" pitchFamily="34" charset="0"/>
              </a:rPr>
              <a:t>1</a:t>
            </a:r>
          </a:p>
        </p:txBody>
      </p:sp>
      <p:sp>
        <p:nvSpPr>
          <p:cNvPr id="18" name="Rechteck 17">
            <a:extLst>
              <a:ext uri="{FF2B5EF4-FFF2-40B4-BE49-F238E27FC236}">
                <a16:creationId xmlns:a16="http://schemas.microsoft.com/office/drawing/2014/main" id="{31E489C9-E36D-45C8-9E9D-08D06EC26EA1}"/>
              </a:ext>
            </a:extLst>
          </p:cNvPr>
          <p:cNvSpPr/>
          <p:nvPr/>
        </p:nvSpPr>
        <p:spPr>
          <a:xfrm>
            <a:off x="12053737" y="6794646"/>
            <a:ext cx="583490" cy="579466"/>
          </a:xfrm>
          <a:prstGeom prst="rect">
            <a:avLst/>
          </a:prstGeom>
          <a:noFill/>
          <a:ln w="38100"/>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b="1" dirty="0">
                <a:solidFill>
                  <a:schemeClr val="tx1"/>
                </a:solidFill>
                <a:latin typeface="Arial Rounded MT Bold" panose="020F0704030504030204" pitchFamily="34" charset="0"/>
              </a:rPr>
              <a:t>3</a:t>
            </a:r>
          </a:p>
        </p:txBody>
      </p:sp>
      <p:sp>
        <p:nvSpPr>
          <p:cNvPr id="19" name="Rechteck 18">
            <a:extLst>
              <a:ext uri="{FF2B5EF4-FFF2-40B4-BE49-F238E27FC236}">
                <a16:creationId xmlns:a16="http://schemas.microsoft.com/office/drawing/2014/main" id="{07ACF307-BEBA-4BEB-A437-874E4B6CB6F6}"/>
              </a:ext>
            </a:extLst>
          </p:cNvPr>
          <p:cNvSpPr/>
          <p:nvPr/>
        </p:nvSpPr>
        <p:spPr>
          <a:xfrm>
            <a:off x="12637227" y="3116502"/>
            <a:ext cx="583490" cy="579466"/>
          </a:xfrm>
          <a:prstGeom prst="rect">
            <a:avLst/>
          </a:prstGeom>
          <a:noFill/>
          <a:ln w="38100"/>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b="1" dirty="0">
                <a:solidFill>
                  <a:schemeClr val="tx1"/>
                </a:solidFill>
                <a:latin typeface="Arial Rounded MT Bold" panose="020F0704030504030204" pitchFamily="34" charset="0"/>
              </a:rPr>
              <a:t>4</a:t>
            </a:r>
          </a:p>
        </p:txBody>
      </p:sp>
      <p:sp>
        <p:nvSpPr>
          <p:cNvPr id="21" name="Rechteck 20">
            <a:extLst>
              <a:ext uri="{FF2B5EF4-FFF2-40B4-BE49-F238E27FC236}">
                <a16:creationId xmlns:a16="http://schemas.microsoft.com/office/drawing/2014/main" id="{301302D5-C017-43D3-B573-5DFF01778557}"/>
              </a:ext>
            </a:extLst>
          </p:cNvPr>
          <p:cNvSpPr/>
          <p:nvPr/>
        </p:nvSpPr>
        <p:spPr>
          <a:xfrm>
            <a:off x="11487803" y="3116502"/>
            <a:ext cx="583490" cy="602196"/>
          </a:xfrm>
          <a:prstGeom prst="rect">
            <a:avLst/>
          </a:prstGeom>
          <a:noFill/>
          <a:ln w="38100"/>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b="1" dirty="0">
                <a:solidFill>
                  <a:schemeClr val="tx1"/>
                </a:solidFill>
                <a:latin typeface="Arial Rounded MT Bold" panose="020F0704030504030204" pitchFamily="34" charset="0"/>
              </a:rPr>
              <a:t>2</a:t>
            </a:r>
          </a:p>
        </p:txBody>
      </p:sp>
      <p:cxnSp>
        <p:nvCxnSpPr>
          <p:cNvPr id="10" name="Gerader Verbinder 9">
            <a:extLst>
              <a:ext uri="{FF2B5EF4-FFF2-40B4-BE49-F238E27FC236}">
                <a16:creationId xmlns:a16="http://schemas.microsoft.com/office/drawing/2014/main" id="{96BB5375-8F5B-4CB3-9DC5-BD09263C07EE}"/>
              </a:ext>
            </a:extLst>
          </p:cNvPr>
          <p:cNvCxnSpPr/>
          <p:nvPr/>
        </p:nvCxnSpPr>
        <p:spPr>
          <a:xfrm flipV="1">
            <a:off x="10133890" y="4948808"/>
            <a:ext cx="777849" cy="1152128"/>
          </a:xfrm>
          <a:prstGeom prst="line">
            <a:avLst/>
          </a:prstGeom>
          <a:ln w="19050"/>
        </p:spPr>
        <p:style>
          <a:lnRef idx="1">
            <a:schemeClr val="accent1"/>
          </a:lnRef>
          <a:fillRef idx="0">
            <a:schemeClr val="accent1"/>
          </a:fillRef>
          <a:effectRef idx="0">
            <a:schemeClr val="accent1"/>
          </a:effectRef>
          <a:fontRef idx="minor">
            <a:schemeClr val="tx1"/>
          </a:fontRef>
        </p:style>
      </p:cxnSp>
      <p:cxnSp>
        <p:nvCxnSpPr>
          <p:cNvPr id="22" name="Gerader Verbinder 21">
            <a:extLst>
              <a:ext uri="{FF2B5EF4-FFF2-40B4-BE49-F238E27FC236}">
                <a16:creationId xmlns:a16="http://schemas.microsoft.com/office/drawing/2014/main" id="{8DCF077F-BCA7-4921-8BD7-EBCBFEE2C1E6}"/>
              </a:ext>
            </a:extLst>
          </p:cNvPr>
          <p:cNvCxnSpPr>
            <a:cxnSpLocks/>
          </p:cNvCxnSpPr>
          <p:nvPr/>
        </p:nvCxnSpPr>
        <p:spPr>
          <a:xfrm flipV="1">
            <a:off x="10133890" y="4948808"/>
            <a:ext cx="3730177" cy="1152128"/>
          </a:xfrm>
          <a:prstGeom prst="line">
            <a:avLst/>
          </a:prstGeom>
          <a:ln w="19050"/>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4055733944"/>
      </p:ext>
    </p:extLst>
  </p:cSld>
  <p:clrMapOvr>
    <a:masterClrMapping/>
  </p:clrMapOvr>
  <p:transition>
    <p:fad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afterEffect">
                                  <p:stCondLst>
                                    <p:cond delay="500"/>
                                  </p:stCondLst>
                                  <p:childTnLst>
                                    <p:set>
                                      <p:cBhvr>
                                        <p:cTn id="6" dur="1" fill="hold">
                                          <p:stCondLst>
                                            <p:cond delay="0"/>
                                          </p:stCondLst>
                                        </p:cTn>
                                        <p:tgtEl>
                                          <p:spTgt spid="11">
                                            <p:txEl>
                                              <p:pRg st="0" end="0"/>
                                            </p:txEl>
                                          </p:spTgt>
                                        </p:tgtEl>
                                        <p:attrNameLst>
                                          <p:attrName>style.visibility</p:attrName>
                                        </p:attrNameLst>
                                      </p:cBhvr>
                                      <p:to>
                                        <p:strVal val="visible"/>
                                      </p:to>
                                    </p:set>
                                    <p:animEffect transition="in" filter="fade">
                                      <p:cBhvr>
                                        <p:cTn id="7" dur="1000"/>
                                        <p:tgtEl>
                                          <p:spTgt spid="11">
                                            <p:txEl>
                                              <p:pRg st="0" end="0"/>
                                            </p:txEl>
                                          </p:spTgt>
                                        </p:tgtEl>
                                      </p:cBhvr>
                                    </p:animEffect>
                                  </p:childTnLst>
                                </p:cTn>
                              </p:par>
                            </p:childTnLst>
                          </p:cTn>
                        </p:par>
                        <p:par>
                          <p:cTn id="8" fill="hold">
                            <p:stCondLst>
                              <p:cond delay="1500"/>
                            </p:stCondLst>
                            <p:childTnLst>
                              <p:par>
                                <p:cTn id="9" presetID="10" presetClass="entr" presetSubtype="0" fill="hold" grpId="0" nodeType="afterEffect">
                                  <p:stCondLst>
                                    <p:cond delay="0"/>
                                  </p:stCondLst>
                                  <p:childTnLst>
                                    <p:set>
                                      <p:cBhvr>
                                        <p:cTn id="10" dur="1" fill="hold">
                                          <p:stCondLst>
                                            <p:cond delay="0"/>
                                          </p:stCondLst>
                                        </p:cTn>
                                        <p:tgtEl>
                                          <p:spTgt spid="17"/>
                                        </p:tgtEl>
                                        <p:attrNameLst>
                                          <p:attrName>style.visibility</p:attrName>
                                        </p:attrNameLst>
                                      </p:cBhvr>
                                      <p:to>
                                        <p:strVal val="visible"/>
                                      </p:to>
                                    </p:set>
                                    <p:animEffect transition="in" filter="fade">
                                      <p:cBhvr>
                                        <p:cTn id="11" dur="1000"/>
                                        <p:tgtEl>
                                          <p:spTgt spid="17"/>
                                        </p:tgtEl>
                                      </p:cBhvr>
                                    </p:animEffect>
                                  </p:childTnLst>
                                </p:cTn>
                              </p:par>
                              <p:par>
                                <p:cTn id="12" presetID="10" presetClass="entr" presetSubtype="0" fill="hold" nodeType="withEffect">
                                  <p:stCondLst>
                                    <p:cond delay="0"/>
                                  </p:stCondLst>
                                  <p:childTnLst>
                                    <p:set>
                                      <p:cBhvr>
                                        <p:cTn id="13" dur="1" fill="hold">
                                          <p:stCondLst>
                                            <p:cond delay="0"/>
                                          </p:stCondLst>
                                        </p:cTn>
                                        <p:tgtEl>
                                          <p:spTgt spid="22"/>
                                        </p:tgtEl>
                                        <p:attrNameLst>
                                          <p:attrName>style.visibility</p:attrName>
                                        </p:attrNameLst>
                                      </p:cBhvr>
                                      <p:to>
                                        <p:strVal val="visible"/>
                                      </p:to>
                                    </p:set>
                                    <p:animEffect transition="in" filter="fade">
                                      <p:cBhvr>
                                        <p:cTn id="14" dur="500"/>
                                        <p:tgtEl>
                                          <p:spTgt spid="22"/>
                                        </p:tgtEl>
                                      </p:cBhvr>
                                    </p:animEffect>
                                  </p:childTnLst>
                                </p:cTn>
                              </p:par>
                              <p:par>
                                <p:cTn id="15" presetID="10" presetClass="entr" presetSubtype="0" fill="hold" nodeType="withEffect">
                                  <p:stCondLst>
                                    <p:cond delay="0"/>
                                  </p:stCondLst>
                                  <p:childTnLst>
                                    <p:set>
                                      <p:cBhvr>
                                        <p:cTn id="16" dur="1" fill="hold">
                                          <p:stCondLst>
                                            <p:cond delay="0"/>
                                          </p:stCondLst>
                                        </p:cTn>
                                        <p:tgtEl>
                                          <p:spTgt spid="10"/>
                                        </p:tgtEl>
                                        <p:attrNameLst>
                                          <p:attrName>style.visibility</p:attrName>
                                        </p:attrNameLst>
                                      </p:cBhvr>
                                      <p:to>
                                        <p:strVal val="visible"/>
                                      </p:to>
                                    </p:set>
                                    <p:animEffect transition="in" filter="fade">
                                      <p:cBhvr>
                                        <p:cTn id="17" dur="500"/>
                                        <p:tgtEl>
                                          <p:spTgt spid="10"/>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nodeType="clickEffect">
                                  <p:stCondLst>
                                    <p:cond delay="0"/>
                                  </p:stCondLst>
                                  <p:childTnLst>
                                    <p:set>
                                      <p:cBhvr>
                                        <p:cTn id="21" dur="1" fill="hold">
                                          <p:stCondLst>
                                            <p:cond delay="0"/>
                                          </p:stCondLst>
                                        </p:cTn>
                                        <p:tgtEl>
                                          <p:spTgt spid="11">
                                            <p:txEl>
                                              <p:pRg st="1" end="1"/>
                                            </p:txEl>
                                          </p:spTgt>
                                        </p:tgtEl>
                                        <p:attrNameLst>
                                          <p:attrName>style.visibility</p:attrName>
                                        </p:attrNameLst>
                                      </p:cBhvr>
                                      <p:to>
                                        <p:strVal val="visible"/>
                                      </p:to>
                                    </p:set>
                                    <p:animEffect transition="in" filter="fade">
                                      <p:cBhvr>
                                        <p:cTn id="22" dur="1000"/>
                                        <p:tgtEl>
                                          <p:spTgt spid="11">
                                            <p:txEl>
                                              <p:pRg st="1" end="1"/>
                                            </p:txEl>
                                          </p:spTgt>
                                        </p:tgtEl>
                                      </p:cBhvr>
                                    </p:animEffect>
                                  </p:childTnLst>
                                </p:cTn>
                              </p:par>
                            </p:childTnLst>
                          </p:cTn>
                        </p:par>
                        <p:par>
                          <p:cTn id="23" fill="hold">
                            <p:stCondLst>
                              <p:cond delay="1000"/>
                            </p:stCondLst>
                            <p:childTnLst>
                              <p:par>
                                <p:cTn id="24" presetID="10" presetClass="entr" presetSubtype="0" fill="hold" grpId="0" nodeType="afterEffect">
                                  <p:stCondLst>
                                    <p:cond delay="0"/>
                                  </p:stCondLst>
                                  <p:childTnLst>
                                    <p:set>
                                      <p:cBhvr>
                                        <p:cTn id="25" dur="1" fill="hold">
                                          <p:stCondLst>
                                            <p:cond delay="0"/>
                                          </p:stCondLst>
                                        </p:cTn>
                                        <p:tgtEl>
                                          <p:spTgt spid="21"/>
                                        </p:tgtEl>
                                        <p:attrNameLst>
                                          <p:attrName>style.visibility</p:attrName>
                                        </p:attrNameLst>
                                      </p:cBhvr>
                                      <p:to>
                                        <p:strVal val="visible"/>
                                      </p:to>
                                    </p:set>
                                    <p:animEffect transition="in" filter="fade">
                                      <p:cBhvr>
                                        <p:cTn id="26" dur="1000"/>
                                        <p:tgtEl>
                                          <p:spTgt spid="21"/>
                                        </p:tgtEl>
                                      </p:cBhvr>
                                    </p:animEffect>
                                  </p:childTnLst>
                                </p:cTn>
                              </p:par>
                            </p:childTnLst>
                          </p:cTn>
                        </p:par>
                      </p:childTnLst>
                    </p:cTn>
                  </p:par>
                  <p:par>
                    <p:cTn id="27" fill="hold">
                      <p:stCondLst>
                        <p:cond delay="indefinite"/>
                      </p:stCondLst>
                      <p:childTnLst>
                        <p:par>
                          <p:cTn id="28" fill="hold">
                            <p:stCondLst>
                              <p:cond delay="0"/>
                            </p:stCondLst>
                            <p:childTnLst>
                              <p:par>
                                <p:cTn id="29" presetID="10" presetClass="entr" presetSubtype="0" fill="hold" nodeType="clickEffect">
                                  <p:stCondLst>
                                    <p:cond delay="0"/>
                                  </p:stCondLst>
                                  <p:childTnLst>
                                    <p:set>
                                      <p:cBhvr>
                                        <p:cTn id="30" dur="1" fill="hold">
                                          <p:stCondLst>
                                            <p:cond delay="0"/>
                                          </p:stCondLst>
                                        </p:cTn>
                                        <p:tgtEl>
                                          <p:spTgt spid="11">
                                            <p:txEl>
                                              <p:pRg st="2" end="2"/>
                                            </p:txEl>
                                          </p:spTgt>
                                        </p:tgtEl>
                                        <p:attrNameLst>
                                          <p:attrName>style.visibility</p:attrName>
                                        </p:attrNameLst>
                                      </p:cBhvr>
                                      <p:to>
                                        <p:strVal val="visible"/>
                                      </p:to>
                                    </p:set>
                                    <p:animEffect transition="in" filter="fade">
                                      <p:cBhvr>
                                        <p:cTn id="31" dur="1000"/>
                                        <p:tgtEl>
                                          <p:spTgt spid="11">
                                            <p:txEl>
                                              <p:pRg st="2" end="2"/>
                                            </p:txEl>
                                          </p:spTgt>
                                        </p:tgtEl>
                                      </p:cBhvr>
                                    </p:animEffect>
                                  </p:childTnLst>
                                </p:cTn>
                              </p:par>
                            </p:childTnLst>
                          </p:cTn>
                        </p:par>
                        <p:par>
                          <p:cTn id="32" fill="hold">
                            <p:stCondLst>
                              <p:cond delay="1000"/>
                            </p:stCondLst>
                            <p:childTnLst>
                              <p:par>
                                <p:cTn id="33" presetID="10" presetClass="entr" presetSubtype="0" fill="hold" grpId="0" nodeType="afterEffect">
                                  <p:stCondLst>
                                    <p:cond delay="0"/>
                                  </p:stCondLst>
                                  <p:childTnLst>
                                    <p:set>
                                      <p:cBhvr>
                                        <p:cTn id="34" dur="1" fill="hold">
                                          <p:stCondLst>
                                            <p:cond delay="0"/>
                                          </p:stCondLst>
                                        </p:cTn>
                                        <p:tgtEl>
                                          <p:spTgt spid="18"/>
                                        </p:tgtEl>
                                        <p:attrNameLst>
                                          <p:attrName>style.visibility</p:attrName>
                                        </p:attrNameLst>
                                      </p:cBhvr>
                                      <p:to>
                                        <p:strVal val="visible"/>
                                      </p:to>
                                    </p:set>
                                    <p:animEffect transition="in" filter="fade">
                                      <p:cBhvr>
                                        <p:cTn id="35" dur="1000"/>
                                        <p:tgtEl>
                                          <p:spTgt spid="18"/>
                                        </p:tgtEl>
                                      </p:cBhvr>
                                    </p:animEffect>
                                  </p:childTnLst>
                                </p:cTn>
                              </p:par>
                            </p:childTnLst>
                          </p:cTn>
                        </p:par>
                      </p:childTnLst>
                    </p:cTn>
                  </p:par>
                  <p:par>
                    <p:cTn id="36" fill="hold">
                      <p:stCondLst>
                        <p:cond delay="indefinite"/>
                      </p:stCondLst>
                      <p:childTnLst>
                        <p:par>
                          <p:cTn id="37" fill="hold">
                            <p:stCondLst>
                              <p:cond delay="0"/>
                            </p:stCondLst>
                            <p:childTnLst>
                              <p:par>
                                <p:cTn id="38" presetID="10" presetClass="entr" presetSubtype="0" fill="hold" nodeType="clickEffect">
                                  <p:stCondLst>
                                    <p:cond delay="0"/>
                                  </p:stCondLst>
                                  <p:childTnLst>
                                    <p:set>
                                      <p:cBhvr>
                                        <p:cTn id="39" dur="1" fill="hold">
                                          <p:stCondLst>
                                            <p:cond delay="0"/>
                                          </p:stCondLst>
                                        </p:cTn>
                                        <p:tgtEl>
                                          <p:spTgt spid="11">
                                            <p:txEl>
                                              <p:pRg st="3" end="3"/>
                                            </p:txEl>
                                          </p:spTgt>
                                        </p:tgtEl>
                                        <p:attrNameLst>
                                          <p:attrName>style.visibility</p:attrName>
                                        </p:attrNameLst>
                                      </p:cBhvr>
                                      <p:to>
                                        <p:strVal val="visible"/>
                                      </p:to>
                                    </p:set>
                                    <p:animEffect transition="in" filter="fade">
                                      <p:cBhvr>
                                        <p:cTn id="40" dur="1000"/>
                                        <p:tgtEl>
                                          <p:spTgt spid="11">
                                            <p:txEl>
                                              <p:pRg st="3" end="3"/>
                                            </p:txEl>
                                          </p:spTgt>
                                        </p:tgtEl>
                                      </p:cBhvr>
                                    </p:animEffect>
                                  </p:childTnLst>
                                </p:cTn>
                              </p:par>
                            </p:childTnLst>
                          </p:cTn>
                        </p:par>
                        <p:par>
                          <p:cTn id="41" fill="hold">
                            <p:stCondLst>
                              <p:cond delay="1000"/>
                            </p:stCondLst>
                            <p:childTnLst>
                              <p:par>
                                <p:cTn id="42" presetID="10" presetClass="entr" presetSubtype="0" fill="hold" grpId="0" nodeType="afterEffect">
                                  <p:stCondLst>
                                    <p:cond delay="0"/>
                                  </p:stCondLst>
                                  <p:childTnLst>
                                    <p:set>
                                      <p:cBhvr>
                                        <p:cTn id="43" dur="1" fill="hold">
                                          <p:stCondLst>
                                            <p:cond delay="0"/>
                                          </p:stCondLst>
                                        </p:cTn>
                                        <p:tgtEl>
                                          <p:spTgt spid="19"/>
                                        </p:tgtEl>
                                        <p:attrNameLst>
                                          <p:attrName>style.visibility</p:attrName>
                                        </p:attrNameLst>
                                      </p:cBhvr>
                                      <p:to>
                                        <p:strVal val="visible"/>
                                      </p:to>
                                    </p:set>
                                    <p:animEffect transition="in" filter="fade">
                                      <p:cBhvr>
                                        <p:cTn id="44" dur="1000"/>
                                        <p:tgtEl>
                                          <p:spTgt spid="1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7" grpId="0" animBg="1"/>
      <p:bldP spid="18" grpId="0" animBg="1"/>
      <p:bldP spid="19" grpId="0" animBg="1"/>
      <p:bldP spid="21" grpId="0" animBg="1"/>
    </p:bld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1" name="Grafik 20" descr="Ein Bild, das Lampe enthält.&#10;&#10;Automatisch generierte Beschreibung">
            <a:extLst>
              <a:ext uri="{FF2B5EF4-FFF2-40B4-BE49-F238E27FC236}">
                <a16:creationId xmlns:a16="http://schemas.microsoft.com/office/drawing/2014/main" id="{EF4C3DC6-D28E-4866-987C-C2D1A20CEBDF}"/>
              </a:ext>
            </a:extLst>
          </p:cNvPr>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9942996" y="5133114"/>
            <a:ext cx="6558088" cy="2343013"/>
          </a:xfrm>
          <a:prstGeom prst="rect">
            <a:avLst/>
          </a:prstGeom>
        </p:spPr>
      </p:pic>
      <p:pic>
        <p:nvPicPr>
          <p:cNvPr id="18" name="Grafik 17" descr="Ein Bild, das Wasser, weiß, fliegend, Drachen enthält.&#10;&#10;Automatisch generierte Beschreibung">
            <a:extLst>
              <a:ext uri="{FF2B5EF4-FFF2-40B4-BE49-F238E27FC236}">
                <a16:creationId xmlns:a16="http://schemas.microsoft.com/office/drawing/2014/main" id="{CBE828DE-FEF8-4EBB-BC5F-FFDBC6DE61DB}"/>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9656925" y="2408839"/>
            <a:ext cx="6106408" cy="2930350"/>
          </a:xfrm>
          <a:prstGeom prst="rect">
            <a:avLst/>
          </a:prstGeom>
        </p:spPr>
      </p:pic>
      <p:sp>
        <p:nvSpPr>
          <p:cNvPr id="3" name="Inhaltsplatzhalter 2">
            <a:extLst>
              <a:ext uri="{FF2B5EF4-FFF2-40B4-BE49-F238E27FC236}">
                <a16:creationId xmlns:a16="http://schemas.microsoft.com/office/drawing/2014/main" id="{3C947251-6B22-4C0C-B1C4-98046B1302D5}"/>
              </a:ext>
            </a:extLst>
          </p:cNvPr>
          <p:cNvSpPr>
            <a:spLocks noGrp="1"/>
          </p:cNvSpPr>
          <p:nvPr>
            <p:ph idx="1"/>
          </p:nvPr>
        </p:nvSpPr>
        <p:spPr>
          <a:xfrm>
            <a:off x="1570505" y="2198781"/>
            <a:ext cx="2941717" cy="666361"/>
          </a:xfrm>
        </p:spPr>
        <p:txBody>
          <a:bodyPr/>
          <a:lstStyle/>
          <a:p>
            <a:pPr marL="0" indent="0">
              <a:buNone/>
            </a:pPr>
            <a:r>
              <a:rPr lang="en-US" dirty="0"/>
              <a:t>Accessories</a:t>
            </a:r>
          </a:p>
        </p:txBody>
      </p:sp>
      <p:grpSp>
        <p:nvGrpSpPr>
          <p:cNvPr id="4" name="Gruppieren 3">
            <a:extLst>
              <a:ext uri="{FF2B5EF4-FFF2-40B4-BE49-F238E27FC236}">
                <a16:creationId xmlns:a16="http://schemas.microsoft.com/office/drawing/2014/main" id="{899EAD24-FDAC-487A-8181-62014BAB365E}"/>
              </a:ext>
            </a:extLst>
          </p:cNvPr>
          <p:cNvGrpSpPr/>
          <p:nvPr/>
        </p:nvGrpSpPr>
        <p:grpSpPr>
          <a:xfrm>
            <a:off x="3226201" y="781131"/>
            <a:ext cx="11704637" cy="1359365"/>
            <a:chOff x="3226201" y="781131"/>
            <a:chExt cx="11704637" cy="1359366"/>
          </a:xfrm>
        </p:grpSpPr>
        <p:sp>
          <p:nvSpPr>
            <p:cNvPr id="5" name="Rectangle 3">
              <a:extLst>
                <a:ext uri="{FF2B5EF4-FFF2-40B4-BE49-F238E27FC236}">
                  <a16:creationId xmlns:a16="http://schemas.microsoft.com/office/drawing/2014/main" id="{F5BB6C2A-66C6-4624-B5F4-5AC97968164B}"/>
                </a:ext>
              </a:extLst>
            </p:cNvPr>
            <p:cNvSpPr txBox="1">
              <a:spLocks noChangeArrowheads="1"/>
            </p:cNvSpPr>
            <p:nvPr/>
          </p:nvSpPr>
          <p:spPr>
            <a:xfrm>
              <a:off x="3226201" y="781131"/>
              <a:ext cx="11704637" cy="1359366"/>
            </a:xfrm>
            <a:prstGeom prst="rect">
              <a:avLst/>
            </a:prstGeom>
          </p:spPr>
          <p:txBody>
            <a:bodyPr vert="horz" lIns="126428" tIns="72245" rIns="126428" bIns="72245" rtlCol="0" anchor="ctr">
              <a:noAutofit/>
            </a:bodyPr>
            <a:lstStyle>
              <a:lvl1pPr algn="ctr" defTabSz="1300460" rtl="0" eaLnBrk="1" latinLnBrk="0" hangingPunct="1">
                <a:spcBef>
                  <a:spcPct val="0"/>
                </a:spcBef>
                <a:buNone/>
                <a:defRPr sz="3982" kern="1200">
                  <a:solidFill>
                    <a:schemeClr val="tx1"/>
                  </a:solidFill>
                  <a:latin typeface="Arial Rounded MT Bold" panose="020F0704030504030204" pitchFamily="34" charset="0"/>
                  <a:ea typeface="+mj-ea"/>
                  <a:cs typeface="Arial" pitchFamily="34" charset="0"/>
                </a:defRPr>
              </a:lvl1pPr>
            </a:lstStyle>
            <a:p>
              <a:pPr defTabSz="1300097" fontAlgn="auto">
                <a:spcAft>
                  <a:spcPts val="0"/>
                </a:spcAft>
              </a:pPr>
              <a:r>
                <a:rPr lang="de-DE" sz="5400" dirty="0">
                  <a:sym typeface="Arial" pitchFamily="34" charset="0"/>
                </a:rPr>
                <a:t>TOF</a:t>
              </a:r>
              <a:r>
                <a:rPr lang="de-DE" sz="5400" baseline="30000" dirty="0">
                  <a:sym typeface="Arial" pitchFamily="34" charset="0"/>
                </a:rPr>
                <a:t>3D</a:t>
              </a:r>
              <a:r>
                <a:rPr lang="de-DE" sz="3800" dirty="0">
                  <a:sym typeface="Arial" pitchFamily="34" charset="0"/>
                </a:rPr>
                <a:t>        - </a:t>
              </a:r>
              <a:r>
                <a:rPr lang="de-DE" sz="5400" dirty="0">
                  <a:sym typeface="Arial" pitchFamily="34" charset="0"/>
                </a:rPr>
                <a:t>In Detail</a:t>
              </a:r>
              <a:endParaRPr lang="de-DE" dirty="0"/>
            </a:p>
          </p:txBody>
        </p:sp>
        <p:grpSp>
          <p:nvGrpSpPr>
            <p:cNvPr id="6" name="Gruppieren 5">
              <a:extLst>
                <a:ext uri="{FF2B5EF4-FFF2-40B4-BE49-F238E27FC236}">
                  <a16:creationId xmlns:a16="http://schemas.microsoft.com/office/drawing/2014/main" id="{9085CD8A-0F39-485C-A792-84F89859CE30}"/>
                </a:ext>
              </a:extLst>
            </p:cNvPr>
            <p:cNvGrpSpPr/>
            <p:nvPr/>
          </p:nvGrpSpPr>
          <p:grpSpPr>
            <a:xfrm>
              <a:off x="8166075" y="1166765"/>
              <a:ext cx="648072" cy="588097"/>
              <a:chOff x="8958163" y="2525655"/>
              <a:chExt cx="629335" cy="525827"/>
            </a:xfrm>
          </p:grpSpPr>
          <p:sp>
            <p:nvSpPr>
              <p:cNvPr id="7" name="Ellipse 6">
                <a:extLst>
                  <a:ext uri="{FF2B5EF4-FFF2-40B4-BE49-F238E27FC236}">
                    <a16:creationId xmlns:a16="http://schemas.microsoft.com/office/drawing/2014/main" id="{23D2370D-F02E-4D2B-A806-1B6BD0A33190}"/>
                  </a:ext>
                </a:extLst>
              </p:cNvPr>
              <p:cNvSpPr/>
              <p:nvPr/>
            </p:nvSpPr>
            <p:spPr>
              <a:xfrm>
                <a:off x="8958163" y="2525655"/>
                <a:ext cx="629335" cy="525827"/>
              </a:xfrm>
              <a:prstGeom prst="ellipse">
                <a:avLst/>
              </a:prstGeom>
              <a:no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p>
                <a:endParaRPr lang="de-DE">
                  <a:solidFill>
                    <a:schemeClr val="tx1"/>
                  </a:solidFill>
                </a:endParaRPr>
              </a:p>
            </p:txBody>
          </p:sp>
          <p:cxnSp>
            <p:nvCxnSpPr>
              <p:cNvPr id="8" name="Gerade Verbindung mit Pfeil 7">
                <a:extLst>
                  <a:ext uri="{FF2B5EF4-FFF2-40B4-BE49-F238E27FC236}">
                    <a16:creationId xmlns:a16="http://schemas.microsoft.com/office/drawing/2014/main" id="{046B64FC-07DE-498C-9D95-FD658E4133AD}"/>
                  </a:ext>
                </a:extLst>
              </p:cNvPr>
              <p:cNvCxnSpPr/>
              <p:nvPr/>
            </p:nvCxnSpPr>
            <p:spPr>
              <a:xfrm flipV="1">
                <a:off x="9272460" y="2583576"/>
                <a:ext cx="0" cy="408954"/>
              </a:xfrm>
              <a:prstGeom prst="straightConnector1">
                <a:avLst/>
              </a:prstGeom>
              <a:ln w="38100">
                <a:solidFill>
                  <a:schemeClr val="tx1"/>
                </a:solidFill>
                <a:tailEnd type="triangle" w="med" len="sm"/>
              </a:ln>
            </p:spPr>
            <p:style>
              <a:lnRef idx="1">
                <a:schemeClr val="accent1"/>
              </a:lnRef>
              <a:fillRef idx="0">
                <a:schemeClr val="accent1"/>
              </a:fillRef>
              <a:effectRef idx="0">
                <a:schemeClr val="accent1"/>
              </a:effectRef>
              <a:fontRef idx="minor">
                <a:schemeClr val="tx1"/>
              </a:fontRef>
            </p:style>
          </p:cxnSp>
          <p:cxnSp>
            <p:nvCxnSpPr>
              <p:cNvPr id="9" name="Gerade Verbindung mit Pfeil 8">
                <a:extLst>
                  <a:ext uri="{FF2B5EF4-FFF2-40B4-BE49-F238E27FC236}">
                    <a16:creationId xmlns:a16="http://schemas.microsoft.com/office/drawing/2014/main" id="{CB2614FD-C67F-41AB-899B-ADA394945C73}"/>
                  </a:ext>
                </a:extLst>
              </p:cNvPr>
              <p:cNvCxnSpPr/>
              <p:nvPr/>
            </p:nvCxnSpPr>
            <p:spPr>
              <a:xfrm>
                <a:off x="9069179" y="2730338"/>
                <a:ext cx="442335" cy="135837"/>
              </a:xfrm>
              <a:prstGeom prst="straightConnector1">
                <a:avLst/>
              </a:prstGeom>
              <a:noFill/>
              <a:ln w="38100" cap="flat" cmpd="sng" algn="ctr">
                <a:solidFill>
                  <a:schemeClr val="tx1"/>
                </a:solidFill>
                <a:prstDash val="solid"/>
                <a:miter lim="800000"/>
                <a:tailEnd type="triangle" w="med" len="sm"/>
              </a:ln>
              <a:effectLst/>
            </p:spPr>
          </p:cxnSp>
          <p:cxnSp>
            <p:nvCxnSpPr>
              <p:cNvPr id="10" name="Gerade Verbindung mit Pfeil 9">
                <a:extLst>
                  <a:ext uri="{FF2B5EF4-FFF2-40B4-BE49-F238E27FC236}">
                    <a16:creationId xmlns:a16="http://schemas.microsoft.com/office/drawing/2014/main" id="{9D6E0804-69A3-4E78-8633-1205F69D01FC}"/>
                  </a:ext>
                </a:extLst>
              </p:cNvPr>
              <p:cNvCxnSpPr/>
              <p:nvPr/>
            </p:nvCxnSpPr>
            <p:spPr>
              <a:xfrm flipV="1">
                <a:off x="9128387" y="2730338"/>
                <a:ext cx="313557" cy="118728"/>
              </a:xfrm>
              <a:prstGeom prst="straightConnector1">
                <a:avLst/>
              </a:prstGeom>
              <a:noFill/>
              <a:ln w="38100" cap="flat" cmpd="sng" algn="ctr">
                <a:solidFill>
                  <a:schemeClr val="tx1"/>
                </a:solidFill>
                <a:prstDash val="solid"/>
                <a:miter lim="800000"/>
                <a:tailEnd type="triangle" w="med" len="sm"/>
              </a:ln>
              <a:effectLst/>
            </p:spPr>
          </p:cxnSp>
        </p:grpSp>
      </p:grpSp>
      <p:pic>
        <p:nvPicPr>
          <p:cNvPr id="15" name="Grafik 14">
            <a:extLst>
              <a:ext uri="{FF2B5EF4-FFF2-40B4-BE49-F238E27FC236}">
                <a16:creationId xmlns:a16="http://schemas.microsoft.com/office/drawing/2014/main" id="{D2F6B986-9CB1-4D61-99CB-BB8D31105D46}"/>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1590696" y="6419058"/>
            <a:ext cx="6045514" cy="2553411"/>
          </a:xfrm>
          <a:prstGeom prst="rect">
            <a:avLst/>
          </a:prstGeom>
        </p:spPr>
      </p:pic>
      <p:sp>
        <p:nvSpPr>
          <p:cNvPr id="16" name="Textfeld 15">
            <a:extLst>
              <a:ext uri="{FF2B5EF4-FFF2-40B4-BE49-F238E27FC236}">
                <a16:creationId xmlns:a16="http://schemas.microsoft.com/office/drawing/2014/main" id="{72B61D81-B813-4B97-8B7C-2F86B19082EA}"/>
              </a:ext>
            </a:extLst>
          </p:cNvPr>
          <p:cNvSpPr txBox="1"/>
          <p:nvPr/>
        </p:nvSpPr>
        <p:spPr>
          <a:xfrm>
            <a:off x="3081947" y="8141472"/>
            <a:ext cx="3837211" cy="584775"/>
          </a:xfrm>
          <a:prstGeom prst="rect">
            <a:avLst/>
          </a:prstGeom>
          <a:noFill/>
        </p:spPr>
        <p:txBody>
          <a:bodyPr wrap="square" rtlCol="0">
            <a:spAutoFit/>
          </a:bodyPr>
          <a:lstStyle/>
          <a:p>
            <a:pPr algn="l"/>
            <a:r>
              <a:rPr lang="en-US" sz="1600" dirty="0">
                <a:effectLst>
                  <a:outerShdw blurRad="38100" dist="38100" dir="2700000" algn="tl">
                    <a:srgbClr val="000000">
                      <a:alpha val="43137"/>
                    </a:srgbClr>
                  </a:outerShdw>
                </a:effectLst>
                <a:latin typeface="Arial" panose="020B0604020202020204" pitchFamily="34" charset="0"/>
                <a:cs typeface="Arial" panose="020B0604020202020204" pitchFamily="34" charset="0"/>
              </a:rPr>
              <a:t>Main Cable – Item Number: 5750108</a:t>
            </a:r>
          </a:p>
          <a:p>
            <a:pPr algn="l"/>
            <a:endParaRPr lang="en-US" sz="1600" dirty="0">
              <a:effectLst>
                <a:outerShdw blurRad="38100" dist="38100" dir="2700000" algn="tl">
                  <a:srgbClr val="000000">
                    <a:alpha val="43137"/>
                  </a:srgbClr>
                </a:outerShdw>
              </a:effectLst>
              <a:latin typeface="Arial" panose="020B0604020202020204" pitchFamily="34" charset="0"/>
              <a:cs typeface="Arial" panose="020B0604020202020204" pitchFamily="34" charset="0"/>
            </a:endParaRPr>
          </a:p>
        </p:txBody>
      </p:sp>
      <p:sp>
        <p:nvSpPr>
          <p:cNvPr id="19" name="Textfeld 18">
            <a:extLst>
              <a:ext uri="{FF2B5EF4-FFF2-40B4-BE49-F238E27FC236}">
                <a16:creationId xmlns:a16="http://schemas.microsoft.com/office/drawing/2014/main" id="{70BDA0E6-19F4-4C4B-AE49-CA95A9CCEB7D}"/>
              </a:ext>
            </a:extLst>
          </p:cNvPr>
          <p:cNvSpPr txBox="1"/>
          <p:nvPr/>
        </p:nvSpPr>
        <p:spPr>
          <a:xfrm>
            <a:off x="12126515" y="2531961"/>
            <a:ext cx="5112568" cy="1508105"/>
          </a:xfrm>
          <a:prstGeom prst="rect">
            <a:avLst/>
          </a:prstGeom>
          <a:noFill/>
        </p:spPr>
        <p:txBody>
          <a:bodyPr wrap="square" rtlCol="0">
            <a:spAutoFit/>
          </a:bodyPr>
          <a:lstStyle/>
          <a:p>
            <a:pPr algn="l"/>
            <a:r>
              <a:rPr lang="en-US" sz="1600" dirty="0">
                <a:effectLst>
                  <a:outerShdw blurRad="38100" dist="38100" dir="2700000" algn="tl">
                    <a:srgbClr val="000000">
                      <a:alpha val="43137"/>
                    </a:srgbClr>
                  </a:outerShdw>
                </a:effectLst>
                <a:latin typeface="Arial" panose="020B0604020202020204" pitchFamily="34" charset="0"/>
                <a:cs typeface="Arial" panose="020B0604020202020204" pitchFamily="34" charset="0"/>
              </a:rPr>
              <a:t>Stimulation Cable – Item Number: 5750107</a:t>
            </a:r>
          </a:p>
          <a:p>
            <a:pPr algn="l"/>
            <a:endParaRPr lang="en-US" sz="1600" dirty="0">
              <a:effectLst>
                <a:outerShdw blurRad="38100" dist="38100" dir="2700000" algn="tl">
                  <a:srgbClr val="000000">
                    <a:alpha val="43137"/>
                  </a:srgbClr>
                </a:outerShdw>
              </a:effectLst>
              <a:latin typeface="Arial" panose="020B0604020202020204" pitchFamily="34" charset="0"/>
              <a:cs typeface="Arial" panose="020B0604020202020204" pitchFamily="34" charset="0"/>
            </a:endParaRPr>
          </a:p>
          <a:p>
            <a:pPr algn="l"/>
            <a:r>
              <a:rPr lang="en-US" sz="1400" dirty="0">
                <a:effectLst>
                  <a:outerShdw blurRad="38100" dist="38100" dir="2700000" algn="tl">
                    <a:srgbClr val="000000">
                      <a:alpha val="43137"/>
                    </a:srgbClr>
                  </a:outerShdw>
                </a:effectLst>
                <a:latin typeface="Arial" panose="020B0604020202020204" pitchFamily="34" charset="0"/>
                <a:cs typeface="Arial" panose="020B0604020202020204" pitchFamily="34" charset="0"/>
              </a:rPr>
              <a:t>Including:</a:t>
            </a:r>
          </a:p>
          <a:p>
            <a:pPr marL="285750" indent="-285750" algn="l">
              <a:buFontTx/>
              <a:buChar char="-"/>
            </a:pPr>
            <a:r>
              <a:rPr lang="en-US" sz="1400" dirty="0">
                <a:effectLst>
                  <a:outerShdw blurRad="38100" dist="38100" dir="2700000" algn="tl">
                    <a:srgbClr val="000000">
                      <a:alpha val="43137"/>
                    </a:srgbClr>
                  </a:outerShdw>
                </a:effectLst>
                <a:latin typeface="Arial" panose="020B0604020202020204" pitchFamily="34" charset="0"/>
                <a:cs typeface="Arial" panose="020B0604020202020204" pitchFamily="34" charset="0"/>
              </a:rPr>
              <a:t>Positive and Negative cable</a:t>
            </a:r>
          </a:p>
          <a:p>
            <a:pPr marL="285750" indent="-285750" algn="l">
              <a:buFontTx/>
              <a:buChar char="-"/>
            </a:pPr>
            <a:endParaRPr lang="en-US" sz="1600" dirty="0">
              <a:effectLst>
                <a:outerShdw blurRad="38100" dist="38100" dir="2700000" algn="tl">
                  <a:srgbClr val="000000">
                    <a:alpha val="43137"/>
                  </a:srgbClr>
                </a:outerShdw>
              </a:effectLst>
              <a:latin typeface="Arial" panose="020B0604020202020204" pitchFamily="34" charset="0"/>
              <a:cs typeface="Arial" panose="020B0604020202020204" pitchFamily="34" charset="0"/>
            </a:endParaRPr>
          </a:p>
          <a:p>
            <a:pPr algn="l"/>
            <a:endParaRPr lang="en-US" sz="1600" dirty="0">
              <a:effectLst>
                <a:outerShdw blurRad="38100" dist="38100" dir="2700000" algn="tl">
                  <a:srgbClr val="000000">
                    <a:alpha val="43137"/>
                  </a:srgbClr>
                </a:outerShdw>
              </a:effectLst>
              <a:latin typeface="Arial" panose="020B0604020202020204" pitchFamily="34" charset="0"/>
              <a:cs typeface="Arial" panose="020B0604020202020204" pitchFamily="34" charset="0"/>
            </a:endParaRPr>
          </a:p>
        </p:txBody>
      </p:sp>
      <p:sp>
        <p:nvSpPr>
          <p:cNvPr id="22" name="Textfeld 21">
            <a:extLst>
              <a:ext uri="{FF2B5EF4-FFF2-40B4-BE49-F238E27FC236}">
                <a16:creationId xmlns:a16="http://schemas.microsoft.com/office/drawing/2014/main" id="{A6D3E557-8D02-4567-B5AC-FD005C5861A3}"/>
              </a:ext>
            </a:extLst>
          </p:cNvPr>
          <p:cNvSpPr txBox="1"/>
          <p:nvPr/>
        </p:nvSpPr>
        <p:spPr>
          <a:xfrm>
            <a:off x="10409453" y="6782318"/>
            <a:ext cx="5368787" cy="584775"/>
          </a:xfrm>
          <a:prstGeom prst="rect">
            <a:avLst/>
          </a:prstGeom>
          <a:noFill/>
        </p:spPr>
        <p:txBody>
          <a:bodyPr wrap="square" rtlCol="0">
            <a:spAutoFit/>
          </a:bodyPr>
          <a:lstStyle/>
          <a:p>
            <a:pPr algn="l"/>
            <a:r>
              <a:rPr lang="en-US" sz="1600" dirty="0">
                <a:effectLst>
                  <a:outerShdw blurRad="38100" dist="38100" dir="2700000" algn="tl">
                    <a:srgbClr val="000000">
                      <a:alpha val="43137"/>
                    </a:srgbClr>
                  </a:outerShdw>
                </a:effectLst>
                <a:latin typeface="Arial" panose="020B0604020202020204" pitchFamily="34" charset="0"/>
                <a:cs typeface="Arial" panose="020B0604020202020204" pitchFamily="34" charset="0"/>
              </a:rPr>
              <a:t>Acceleration Sensor TOF3D – Item Number: 5750105</a:t>
            </a:r>
          </a:p>
          <a:p>
            <a:pPr algn="l"/>
            <a:endParaRPr lang="en-US" sz="1600" dirty="0">
              <a:effectLst>
                <a:outerShdw blurRad="38100" dist="38100" dir="2700000" algn="tl">
                  <a:srgbClr val="000000">
                    <a:alpha val="43137"/>
                  </a:srgbClr>
                </a:outerShdw>
              </a:effectLst>
              <a:latin typeface="Arial" panose="020B0604020202020204" pitchFamily="34" charset="0"/>
              <a:cs typeface="Arial" panose="020B0604020202020204" pitchFamily="34" charset="0"/>
            </a:endParaRPr>
          </a:p>
        </p:txBody>
      </p:sp>
      <p:pic>
        <p:nvPicPr>
          <p:cNvPr id="11" name="Grafik 10">
            <a:extLst>
              <a:ext uri="{FF2B5EF4-FFF2-40B4-BE49-F238E27FC236}">
                <a16:creationId xmlns:a16="http://schemas.microsoft.com/office/drawing/2014/main" id="{3E65A97E-1BD0-49A7-B997-A84230336185}"/>
              </a:ext>
            </a:extLst>
          </p:cNvPr>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1728191" y="3880546"/>
            <a:ext cx="7590012" cy="2409428"/>
          </a:xfrm>
          <a:prstGeom prst="rect">
            <a:avLst/>
          </a:prstGeom>
        </p:spPr>
      </p:pic>
      <p:sp>
        <p:nvSpPr>
          <p:cNvPr id="14" name="Textfeld 13">
            <a:extLst>
              <a:ext uri="{FF2B5EF4-FFF2-40B4-BE49-F238E27FC236}">
                <a16:creationId xmlns:a16="http://schemas.microsoft.com/office/drawing/2014/main" id="{C2ED7ACF-CFB1-45E6-B306-F54C1DD893D3}"/>
              </a:ext>
            </a:extLst>
          </p:cNvPr>
          <p:cNvSpPr txBox="1"/>
          <p:nvPr/>
        </p:nvSpPr>
        <p:spPr>
          <a:xfrm>
            <a:off x="2086670" y="3194122"/>
            <a:ext cx="5112568" cy="1938992"/>
          </a:xfrm>
          <a:prstGeom prst="rect">
            <a:avLst/>
          </a:prstGeom>
          <a:noFill/>
        </p:spPr>
        <p:txBody>
          <a:bodyPr wrap="square" rtlCol="0">
            <a:spAutoFit/>
          </a:bodyPr>
          <a:lstStyle/>
          <a:p>
            <a:pPr algn="l"/>
            <a:r>
              <a:rPr lang="en-US" sz="1600" dirty="0">
                <a:effectLst>
                  <a:outerShdw blurRad="38100" dist="38100" dir="2700000" algn="tl">
                    <a:srgbClr val="000000">
                      <a:alpha val="43137"/>
                    </a:srgbClr>
                  </a:outerShdw>
                </a:effectLst>
                <a:latin typeface="Arial" panose="020B0604020202020204" pitchFamily="34" charset="0"/>
                <a:cs typeface="Arial" panose="020B0604020202020204" pitchFamily="34" charset="0"/>
              </a:rPr>
              <a:t>Complete Patient Cable – Item Number: 5750104 </a:t>
            </a:r>
          </a:p>
          <a:p>
            <a:pPr algn="l"/>
            <a:endParaRPr lang="en-US" sz="1600" dirty="0">
              <a:effectLst>
                <a:outerShdw blurRad="38100" dist="38100" dir="2700000" algn="tl">
                  <a:srgbClr val="000000">
                    <a:alpha val="43137"/>
                  </a:srgbClr>
                </a:outerShdw>
              </a:effectLst>
              <a:latin typeface="Arial" panose="020B0604020202020204" pitchFamily="34" charset="0"/>
              <a:cs typeface="Arial" panose="020B0604020202020204" pitchFamily="34" charset="0"/>
            </a:endParaRPr>
          </a:p>
          <a:p>
            <a:pPr algn="l"/>
            <a:r>
              <a:rPr lang="en-US" sz="1400" dirty="0">
                <a:effectLst>
                  <a:outerShdw blurRad="38100" dist="38100" dir="2700000" algn="tl">
                    <a:srgbClr val="000000">
                      <a:alpha val="43137"/>
                    </a:srgbClr>
                  </a:outerShdw>
                </a:effectLst>
                <a:latin typeface="Arial" panose="020B0604020202020204" pitchFamily="34" charset="0"/>
                <a:cs typeface="Arial" panose="020B0604020202020204" pitchFamily="34" charset="0"/>
              </a:rPr>
              <a:t>Including:</a:t>
            </a:r>
          </a:p>
          <a:p>
            <a:pPr marL="285750" indent="-285750" algn="l">
              <a:buFontTx/>
              <a:buChar char="-"/>
            </a:pPr>
            <a:r>
              <a:rPr lang="en-US" sz="1400" dirty="0">
                <a:effectLst>
                  <a:outerShdw blurRad="38100" dist="38100" dir="2700000" algn="tl">
                    <a:srgbClr val="000000">
                      <a:alpha val="43137"/>
                    </a:srgbClr>
                  </a:outerShdw>
                </a:effectLst>
                <a:latin typeface="Arial" panose="020B0604020202020204" pitchFamily="34" charset="0"/>
                <a:cs typeface="Arial" panose="020B0604020202020204" pitchFamily="34" charset="0"/>
              </a:rPr>
              <a:t>Main cable</a:t>
            </a:r>
          </a:p>
          <a:p>
            <a:pPr marL="285750" indent="-285750" algn="l">
              <a:buFontTx/>
              <a:buChar char="-"/>
            </a:pPr>
            <a:r>
              <a:rPr lang="en-US" sz="1400" dirty="0">
                <a:effectLst>
                  <a:outerShdw blurRad="38100" dist="38100" dir="2700000" algn="tl">
                    <a:srgbClr val="000000">
                      <a:alpha val="43137"/>
                    </a:srgbClr>
                  </a:outerShdw>
                </a:effectLst>
                <a:latin typeface="Arial" panose="020B0604020202020204" pitchFamily="34" charset="0"/>
                <a:cs typeface="Arial" panose="020B0604020202020204" pitchFamily="34" charset="0"/>
              </a:rPr>
              <a:t>Acceleration Transducer</a:t>
            </a:r>
          </a:p>
          <a:p>
            <a:pPr marL="285750" indent="-285750" algn="l">
              <a:buFontTx/>
              <a:buChar char="-"/>
            </a:pPr>
            <a:r>
              <a:rPr lang="en-US" sz="1400" dirty="0">
                <a:effectLst>
                  <a:outerShdw blurRad="38100" dist="38100" dir="2700000" algn="tl">
                    <a:srgbClr val="000000">
                      <a:alpha val="43137"/>
                    </a:srgbClr>
                  </a:outerShdw>
                </a:effectLst>
                <a:latin typeface="Arial" panose="020B0604020202020204" pitchFamily="34" charset="0"/>
                <a:cs typeface="Arial" panose="020B0604020202020204" pitchFamily="34" charset="0"/>
              </a:rPr>
              <a:t>Stimulation cable</a:t>
            </a:r>
          </a:p>
          <a:p>
            <a:pPr marL="285750" indent="-285750" algn="l">
              <a:buFontTx/>
              <a:buChar char="-"/>
            </a:pPr>
            <a:endParaRPr lang="en-US" sz="1600" dirty="0">
              <a:effectLst>
                <a:outerShdw blurRad="38100" dist="38100" dir="2700000" algn="tl">
                  <a:srgbClr val="000000">
                    <a:alpha val="43137"/>
                  </a:srgbClr>
                </a:outerShdw>
              </a:effectLst>
              <a:latin typeface="Arial" panose="020B0604020202020204" pitchFamily="34" charset="0"/>
              <a:cs typeface="Arial" panose="020B0604020202020204" pitchFamily="34" charset="0"/>
            </a:endParaRPr>
          </a:p>
          <a:p>
            <a:pPr algn="l"/>
            <a:endParaRPr lang="en-US" sz="1600" dirty="0">
              <a:effectLst>
                <a:outerShdw blurRad="38100" dist="38100" dir="2700000" algn="tl">
                  <a:srgbClr val="000000">
                    <a:alpha val="43137"/>
                  </a:srgbClr>
                </a:outerShdw>
              </a:effectLst>
              <a:latin typeface="Arial" panose="020B0604020202020204" pitchFamily="34" charset="0"/>
              <a:cs typeface="Arial" panose="020B0604020202020204" pitchFamily="34" charset="0"/>
            </a:endParaRPr>
          </a:p>
        </p:txBody>
      </p:sp>
      <p:pic>
        <p:nvPicPr>
          <p:cNvPr id="26" name="Grafik 25" descr="Ein Bild, das weiß enthält.&#10;&#10;Automatisch generierte Beschreibung">
            <a:extLst>
              <a:ext uri="{FF2B5EF4-FFF2-40B4-BE49-F238E27FC236}">
                <a16:creationId xmlns:a16="http://schemas.microsoft.com/office/drawing/2014/main" id="{0476CFDD-BE9E-41DB-A493-002DB993393C}"/>
              </a:ext>
            </a:extLst>
          </p:cNvPr>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a:xfrm>
            <a:off x="8151908" y="7744470"/>
            <a:ext cx="6106408" cy="1951188"/>
          </a:xfrm>
          <a:prstGeom prst="rect">
            <a:avLst/>
          </a:prstGeom>
        </p:spPr>
      </p:pic>
      <p:sp>
        <p:nvSpPr>
          <p:cNvPr id="27" name="Textfeld 26">
            <a:extLst>
              <a:ext uri="{FF2B5EF4-FFF2-40B4-BE49-F238E27FC236}">
                <a16:creationId xmlns:a16="http://schemas.microsoft.com/office/drawing/2014/main" id="{1A8E02D8-F043-4327-8CB5-C5990C1AB6D9}"/>
              </a:ext>
            </a:extLst>
          </p:cNvPr>
          <p:cNvSpPr txBox="1"/>
          <p:nvPr/>
        </p:nvSpPr>
        <p:spPr>
          <a:xfrm>
            <a:off x="8868960" y="8930623"/>
            <a:ext cx="5368787" cy="584775"/>
          </a:xfrm>
          <a:prstGeom prst="rect">
            <a:avLst/>
          </a:prstGeom>
          <a:noFill/>
        </p:spPr>
        <p:txBody>
          <a:bodyPr wrap="square" rtlCol="0">
            <a:spAutoFit/>
          </a:bodyPr>
          <a:lstStyle/>
          <a:p>
            <a:pPr algn="l"/>
            <a:r>
              <a:rPr lang="en-US" sz="1600" dirty="0">
                <a:effectLst>
                  <a:outerShdw blurRad="38100" dist="38100" dir="2700000" algn="tl">
                    <a:srgbClr val="000000">
                      <a:alpha val="43137"/>
                    </a:srgbClr>
                  </a:outerShdw>
                </a:effectLst>
                <a:latin typeface="Arial" panose="020B0604020202020204" pitchFamily="34" charset="0"/>
                <a:cs typeface="Arial" panose="020B0604020202020204" pitchFamily="34" charset="0"/>
              </a:rPr>
              <a:t>Temperature Sensor TOF3D – Item Number: 5750106</a:t>
            </a:r>
          </a:p>
          <a:p>
            <a:pPr algn="l"/>
            <a:endParaRPr lang="en-US" sz="1600" dirty="0">
              <a:effectLst>
                <a:outerShdw blurRad="38100" dist="38100" dir="2700000" algn="tl">
                  <a:srgbClr val="000000">
                    <a:alpha val="43137"/>
                  </a:srgbClr>
                </a:outerShdw>
              </a:effectLst>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535187020"/>
      </p:ext>
    </p:extLst>
  </p:cSld>
  <p:clrMapOvr>
    <a:masterClrMapping/>
  </p:clrMapOvr>
  <p:transition>
    <p:fade/>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11"/>
                                        </p:tgtEl>
                                        <p:attrNameLst>
                                          <p:attrName>style.visibility</p:attrName>
                                        </p:attrNameLst>
                                      </p:cBhvr>
                                      <p:to>
                                        <p:strVal val="visible"/>
                                      </p:to>
                                    </p:set>
                                    <p:animEffect transition="in" filter="fade">
                                      <p:cBhvr>
                                        <p:cTn id="7" dur="1500"/>
                                        <p:tgtEl>
                                          <p:spTgt spid="11"/>
                                        </p:tgtEl>
                                      </p:cBhvr>
                                    </p:animEffect>
                                  </p:childTnLst>
                                </p:cTn>
                              </p:par>
                            </p:childTnLst>
                          </p:cTn>
                        </p:par>
                        <p:par>
                          <p:cTn id="8" fill="hold">
                            <p:stCondLst>
                              <p:cond delay="1500"/>
                            </p:stCondLst>
                            <p:childTnLst>
                              <p:par>
                                <p:cTn id="9" presetID="10" presetClass="entr" presetSubtype="0" fill="hold" grpId="0" nodeType="afterEffect">
                                  <p:stCondLst>
                                    <p:cond delay="250"/>
                                  </p:stCondLst>
                                  <p:childTnLst>
                                    <p:set>
                                      <p:cBhvr>
                                        <p:cTn id="10" dur="1" fill="hold">
                                          <p:stCondLst>
                                            <p:cond delay="0"/>
                                          </p:stCondLst>
                                        </p:cTn>
                                        <p:tgtEl>
                                          <p:spTgt spid="14"/>
                                        </p:tgtEl>
                                        <p:attrNameLst>
                                          <p:attrName>style.visibility</p:attrName>
                                        </p:attrNameLst>
                                      </p:cBhvr>
                                      <p:to>
                                        <p:strVal val="visible"/>
                                      </p:to>
                                    </p:set>
                                    <p:animEffect transition="in" filter="fade">
                                      <p:cBhvr>
                                        <p:cTn id="11" dur="1000"/>
                                        <p:tgtEl>
                                          <p:spTgt spid="14"/>
                                        </p:tgtEl>
                                      </p:cBhvr>
                                    </p:animEffect>
                                  </p:childTnLst>
                                </p:cTn>
                              </p:par>
                            </p:childTnLst>
                          </p:cTn>
                        </p:par>
                      </p:childTnLst>
                    </p:cTn>
                  </p:par>
                  <p:par>
                    <p:cTn id="12" fill="hold">
                      <p:stCondLst>
                        <p:cond delay="indefinite"/>
                      </p:stCondLst>
                      <p:childTnLst>
                        <p:par>
                          <p:cTn id="13" fill="hold">
                            <p:stCondLst>
                              <p:cond delay="0"/>
                            </p:stCondLst>
                            <p:childTnLst>
                              <p:par>
                                <p:cTn id="14" presetID="10" presetClass="entr" presetSubtype="0" fill="hold" nodeType="clickEffect">
                                  <p:stCondLst>
                                    <p:cond delay="0"/>
                                  </p:stCondLst>
                                  <p:childTnLst>
                                    <p:set>
                                      <p:cBhvr>
                                        <p:cTn id="15" dur="1" fill="hold">
                                          <p:stCondLst>
                                            <p:cond delay="0"/>
                                          </p:stCondLst>
                                        </p:cTn>
                                        <p:tgtEl>
                                          <p:spTgt spid="15"/>
                                        </p:tgtEl>
                                        <p:attrNameLst>
                                          <p:attrName>style.visibility</p:attrName>
                                        </p:attrNameLst>
                                      </p:cBhvr>
                                      <p:to>
                                        <p:strVal val="visible"/>
                                      </p:to>
                                    </p:set>
                                    <p:animEffect transition="in" filter="fade">
                                      <p:cBhvr>
                                        <p:cTn id="16" dur="1500"/>
                                        <p:tgtEl>
                                          <p:spTgt spid="15"/>
                                        </p:tgtEl>
                                      </p:cBhvr>
                                    </p:animEffect>
                                  </p:childTnLst>
                                </p:cTn>
                              </p:par>
                            </p:childTnLst>
                          </p:cTn>
                        </p:par>
                        <p:par>
                          <p:cTn id="17" fill="hold">
                            <p:stCondLst>
                              <p:cond delay="1500"/>
                            </p:stCondLst>
                            <p:childTnLst>
                              <p:par>
                                <p:cTn id="18" presetID="10" presetClass="entr" presetSubtype="0" fill="hold" grpId="0" nodeType="afterEffect">
                                  <p:stCondLst>
                                    <p:cond delay="250"/>
                                  </p:stCondLst>
                                  <p:childTnLst>
                                    <p:set>
                                      <p:cBhvr>
                                        <p:cTn id="19" dur="1" fill="hold">
                                          <p:stCondLst>
                                            <p:cond delay="0"/>
                                          </p:stCondLst>
                                        </p:cTn>
                                        <p:tgtEl>
                                          <p:spTgt spid="16"/>
                                        </p:tgtEl>
                                        <p:attrNameLst>
                                          <p:attrName>style.visibility</p:attrName>
                                        </p:attrNameLst>
                                      </p:cBhvr>
                                      <p:to>
                                        <p:strVal val="visible"/>
                                      </p:to>
                                    </p:set>
                                    <p:animEffect transition="in" filter="fade">
                                      <p:cBhvr>
                                        <p:cTn id="20" dur="1000"/>
                                        <p:tgtEl>
                                          <p:spTgt spid="16"/>
                                        </p:tgtEl>
                                      </p:cBhvr>
                                    </p:animEffect>
                                  </p:childTnLst>
                                </p:cTn>
                              </p:par>
                            </p:childTnLst>
                          </p:cTn>
                        </p:par>
                      </p:childTnLst>
                    </p:cTn>
                  </p:par>
                  <p:par>
                    <p:cTn id="21" fill="hold">
                      <p:stCondLst>
                        <p:cond delay="indefinite"/>
                      </p:stCondLst>
                      <p:childTnLst>
                        <p:par>
                          <p:cTn id="22" fill="hold">
                            <p:stCondLst>
                              <p:cond delay="0"/>
                            </p:stCondLst>
                            <p:childTnLst>
                              <p:par>
                                <p:cTn id="23" presetID="10" presetClass="entr" presetSubtype="0" fill="hold" nodeType="clickEffect">
                                  <p:stCondLst>
                                    <p:cond delay="0"/>
                                  </p:stCondLst>
                                  <p:childTnLst>
                                    <p:set>
                                      <p:cBhvr>
                                        <p:cTn id="24" dur="1" fill="hold">
                                          <p:stCondLst>
                                            <p:cond delay="0"/>
                                          </p:stCondLst>
                                        </p:cTn>
                                        <p:tgtEl>
                                          <p:spTgt spid="18"/>
                                        </p:tgtEl>
                                        <p:attrNameLst>
                                          <p:attrName>style.visibility</p:attrName>
                                        </p:attrNameLst>
                                      </p:cBhvr>
                                      <p:to>
                                        <p:strVal val="visible"/>
                                      </p:to>
                                    </p:set>
                                    <p:animEffect transition="in" filter="fade">
                                      <p:cBhvr>
                                        <p:cTn id="25" dur="1500"/>
                                        <p:tgtEl>
                                          <p:spTgt spid="18"/>
                                        </p:tgtEl>
                                      </p:cBhvr>
                                    </p:animEffect>
                                  </p:childTnLst>
                                </p:cTn>
                              </p:par>
                            </p:childTnLst>
                          </p:cTn>
                        </p:par>
                        <p:par>
                          <p:cTn id="26" fill="hold">
                            <p:stCondLst>
                              <p:cond delay="1500"/>
                            </p:stCondLst>
                            <p:childTnLst>
                              <p:par>
                                <p:cTn id="27" presetID="10" presetClass="entr" presetSubtype="0" fill="hold" grpId="0" nodeType="afterEffect">
                                  <p:stCondLst>
                                    <p:cond delay="250"/>
                                  </p:stCondLst>
                                  <p:childTnLst>
                                    <p:set>
                                      <p:cBhvr>
                                        <p:cTn id="28" dur="1" fill="hold">
                                          <p:stCondLst>
                                            <p:cond delay="0"/>
                                          </p:stCondLst>
                                        </p:cTn>
                                        <p:tgtEl>
                                          <p:spTgt spid="19"/>
                                        </p:tgtEl>
                                        <p:attrNameLst>
                                          <p:attrName>style.visibility</p:attrName>
                                        </p:attrNameLst>
                                      </p:cBhvr>
                                      <p:to>
                                        <p:strVal val="visible"/>
                                      </p:to>
                                    </p:set>
                                    <p:animEffect transition="in" filter="fade">
                                      <p:cBhvr>
                                        <p:cTn id="29" dur="1000"/>
                                        <p:tgtEl>
                                          <p:spTgt spid="19"/>
                                        </p:tgtEl>
                                      </p:cBhvr>
                                    </p:animEffect>
                                  </p:childTnLst>
                                </p:cTn>
                              </p:par>
                            </p:childTnLst>
                          </p:cTn>
                        </p:par>
                      </p:childTnLst>
                    </p:cTn>
                  </p:par>
                  <p:par>
                    <p:cTn id="30" fill="hold">
                      <p:stCondLst>
                        <p:cond delay="indefinite"/>
                      </p:stCondLst>
                      <p:childTnLst>
                        <p:par>
                          <p:cTn id="31" fill="hold">
                            <p:stCondLst>
                              <p:cond delay="0"/>
                            </p:stCondLst>
                            <p:childTnLst>
                              <p:par>
                                <p:cTn id="32" presetID="10" presetClass="entr" presetSubtype="0" fill="hold" nodeType="clickEffect">
                                  <p:stCondLst>
                                    <p:cond delay="0"/>
                                  </p:stCondLst>
                                  <p:childTnLst>
                                    <p:set>
                                      <p:cBhvr>
                                        <p:cTn id="33" dur="1" fill="hold">
                                          <p:stCondLst>
                                            <p:cond delay="0"/>
                                          </p:stCondLst>
                                        </p:cTn>
                                        <p:tgtEl>
                                          <p:spTgt spid="21"/>
                                        </p:tgtEl>
                                        <p:attrNameLst>
                                          <p:attrName>style.visibility</p:attrName>
                                        </p:attrNameLst>
                                      </p:cBhvr>
                                      <p:to>
                                        <p:strVal val="visible"/>
                                      </p:to>
                                    </p:set>
                                    <p:animEffect transition="in" filter="fade">
                                      <p:cBhvr>
                                        <p:cTn id="34" dur="1500"/>
                                        <p:tgtEl>
                                          <p:spTgt spid="21"/>
                                        </p:tgtEl>
                                      </p:cBhvr>
                                    </p:animEffect>
                                  </p:childTnLst>
                                </p:cTn>
                              </p:par>
                            </p:childTnLst>
                          </p:cTn>
                        </p:par>
                        <p:par>
                          <p:cTn id="35" fill="hold">
                            <p:stCondLst>
                              <p:cond delay="1500"/>
                            </p:stCondLst>
                            <p:childTnLst>
                              <p:par>
                                <p:cTn id="36" presetID="10" presetClass="entr" presetSubtype="0" fill="hold" grpId="0" nodeType="afterEffect">
                                  <p:stCondLst>
                                    <p:cond delay="250"/>
                                  </p:stCondLst>
                                  <p:childTnLst>
                                    <p:set>
                                      <p:cBhvr>
                                        <p:cTn id="37" dur="1" fill="hold">
                                          <p:stCondLst>
                                            <p:cond delay="0"/>
                                          </p:stCondLst>
                                        </p:cTn>
                                        <p:tgtEl>
                                          <p:spTgt spid="22"/>
                                        </p:tgtEl>
                                        <p:attrNameLst>
                                          <p:attrName>style.visibility</p:attrName>
                                        </p:attrNameLst>
                                      </p:cBhvr>
                                      <p:to>
                                        <p:strVal val="visible"/>
                                      </p:to>
                                    </p:set>
                                    <p:animEffect transition="in" filter="fade">
                                      <p:cBhvr>
                                        <p:cTn id="38" dur="1000"/>
                                        <p:tgtEl>
                                          <p:spTgt spid="22"/>
                                        </p:tgtEl>
                                      </p:cBhvr>
                                    </p:animEffect>
                                  </p:childTnLst>
                                </p:cTn>
                              </p:par>
                            </p:childTnLst>
                          </p:cTn>
                        </p:par>
                      </p:childTnLst>
                    </p:cTn>
                  </p:par>
                  <p:par>
                    <p:cTn id="39" fill="hold">
                      <p:stCondLst>
                        <p:cond delay="indefinite"/>
                      </p:stCondLst>
                      <p:childTnLst>
                        <p:par>
                          <p:cTn id="40" fill="hold">
                            <p:stCondLst>
                              <p:cond delay="0"/>
                            </p:stCondLst>
                            <p:childTnLst>
                              <p:par>
                                <p:cTn id="41" presetID="10" presetClass="entr" presetSubtype="0" fill="hold" nodeType="clickEffect">
                                  <p:stCondLst>
                                    <p:cond delay="0"/>
                                  </p:stCondLst>
                                  <p:childTnLst>
                                    <p:set>
                                      <p:cBhvr>
                                        <p:cTn id="42" dur="1" fill="hold">
                                          <p:stCondLst>
                                            <p:cond delay="0"/>
                                          </p:stCondLst>
                                        </p:cTn>
                                        <p:tgtEl>
                                          <p:spTgt spid="26"/>
                                        </p:tgtEl>
                                        <p:attrNameLst>
                                          <p:attrName>style.visibility</p:attrName>
                                        </p:attrNameLst>
                                      </p:cBhvr>
                                      <p:to>
                                        <p:strVal val="visible"/>
                                      </p:to>
                                    </p:set>
                                    <p:animEffect transition="in" filter="fade">
                                      <p:cBhvr>
                                        <p:cTn id="43" dur="1500"/>
                                        <p:tgtEl>
                                          <p:spTgt spid="26"/>
                                        </p:tgtEl>
                                      </p:cBhvr>
                                    </p:animEffect>
                                  </p:childTnLst>
                                </p:cTn>
                              </p:par>
                            </p:childTnLst>
                          </p:cTn>
                        </p:par>
                        <p:par>
                          <p:cTn id="44" fill="hold">
                            <p:stCondLst>
                              <p:cond delay="1500"/>
                            </p:stCondLst>
                            <p:childTnLst>
                              <p:par>
                                <p:cTn id="45" presetID="10" presetClass="entr" presetSubtype="0" fill="hold" grpId="0" nodeType="afterEffect">
                                  <p:stCondLst>
                                    <p:cond delay="250"/>
                                  </p:stCondLst>
                                  <p:childTnLst>
                                    <p:set>
                                      <p:cBhvr>
                                        <p:cTn id="46" dur="1" fill="hold">
                                          <p:stCondLst>
                                            <p:cond delay="0"/>
                                          </p:stCondLst>
                                        </p:cTn>
                                        <p:tgtEl>
                                          <p:spTgt spid="27"/>
                                        </p:tgtEl>
                                        <p:attrNameLst>
                                          <p:attrName>style.visibility</p:attrName>
                                        </p:attrNameLst>
                                      </p:cBhvr>
                                      <p:to>
                                        <p:strVal val="visible"/>
                                      </p:to>
                                    </p:set>
                                    <p:animEffect transition="in" filter="fade">
                                      <p:cBhvr>
                                        <p:cTn id="47" dur="1000"/>
                                        <p:tgtEl>
                                          <p:spTgt spid="2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6" grpId="0"/>
      <p:bldP spid="19" grpId="0"/>
      <p:bldP spid="22" grpId="0"/>
      <p:bldP spid="14" grpId="0"/>
      <p:bldP spid="27" grpId="0"/>
    </p:bld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8" name="Grafik 17">
            <a:extLst>
              <a:ext uri="{FF2B5EF4-FFF2-40B4-BE49-F238E27FC236}">
                <a16:creationId xmlns:a16="http://schemas.microsoft.com/office/drawing/2014/main" id="{F613D82D-EC12-40E2-B3C1-98F3B2EDEA5E}"/>
              </a:ext>
            </a:extLst>
          </p:cNvPr>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10686355" y="2171397"/>
            <a:ext cx="1669435" cy="1985323"/>
          </a:xfrm>
          <a:prstGeom prst="rect">
            <a:avLst/>
          </a:prstGeom>
          <a:noFill/>
          <a:ln>
            <a:noFill/>
          </a:ln>
        </p:spPr>
      </p:pic>
      <p:sp>
        <p:nvSpPr>
          <p:cNvPr id="3" name="Inhaltsplatzhalter 2">
            <a:extLst>
              <a:ext uri="{FF2B5EF4-FFF2-40B4-BE49-F238E27FC236}">
                <a16:creationId xmlns:a16="http://schemas.microsoft.com/office/drawing/2014/main" id="{3C947251-6B22-4C0C-B1C4-98046B1302D5}"/>
              </a:ext>
            </a:extLst>
          </p:cNvPr>
          <p:cNvSpPr>
            <a:spLocks noGrp="1"/>
          </p:cNvSpPr>
          <p:nvPr>
            <p:ph idx="1"/>
          </p:nvPr>
        </p:nvSpPr>
        <p:spPr>
          <a:xfrm>
            <a:off x="1613347" y="2219635"/>
            <a:ext cx="2941717" cy="666361"/>
          </a:xfrm>
        </p:spPr>
        <p:txBody>
          <a:bodyPr/>
          <a:lstStyle/>
          <a:p>
            <a:pPr marL="0" indent="0">
              <a:buNone/>
            </a:pPr>
            <a:r>
              <a:rPr lang="en-US" dirty="0"/>
              <a:t>Accessories</a:t>
            </a:r>
          </a:p>
        </p:txBody>
      </p:sp>
      <p:grpSp>
        <p:nvGrpSpPr>
          <p:cNvPr id="4" name="Gruppieren 3">
            <a:extLst>
              <a:ext uri="{FF2B5EF4-FFF2-40B4-BE49-F238E27FC236}">
                <a16:creationId xmlns:a16="http://schemas.microsoft.com/office/drawing/2014/main" id="{899EAD24-FDAC-487A-8181-62014BAB365E}"/>
              </a:ext>
            </a:extLst>
          </p:cNvPr>
          <p:cNvGrpSpPr/>
          <p:nvPr/>
        </p:nvGrpSpPr>
        <p:grpSpPr>
          <a:xfrm>
            <a:off x="3226201" y="781131"/>
            <a:ext cx="11704637" cy="1359365"/>
            <a:chOff x="3226201" y="781131"/>
            <a:chExt cx="11704637" cy="1359366"/>
          </a:xfrm>
        </p:grpSpPr>
        <p:sp>
          <p:nvSpPr>
            <p:cNvPr id="5" name="Rectangle 3">
              <a:extLst>
                <a:ext uri="{FF2B5EF4-FFF2-40B4-BE49-F238E27FC236}">
                  <a16:creationId xmlns:a16="http://schemas.microsoft.com/office/drawing/2014/main" id="{F5BB6C2A-66C6-4624-B5F4-5AC97968164B}"/>
                </a:ext>
              </a:extLst>
            </p:cNvPr>
            <p:cNvSpPr txBox="1">
              <a:spLocks noChangeArrowheads="1"/>
            </p:cNvSpPr>
            <p:nvPr/>
          </p:nvSpPr>
          <p:spPr>
            <a:xfrm>
              <a:off x="3226201" y="781131"/>
              <a:ext cx="11704637" cy="1359366"/>
            </a:xfrm>
            <a:prstGeom prst="rect">
              <a:avLst/>
            </a:prstGeom>
          </p:spPr>
          <p:txBody>
            <a:bodyPr vert="horz" lIns="126428" tIns="72245" rIns="126428" bIns="72245" rtlCol="0" anchor="ctr">
              <a:noAutofit/>
            </a:bodyPr>
            <a:lstStyle>
              <a:lvl1pPr algn="ctr" defTabSz="1300460" rtl="0" eaLnBrk="1" latinLnBrk="0" hangingPunct="1">
                <a:spcBef>
                  <a:spcPct val="0"/>
                </a:spcBef>
                <a:buNone/>
                <a:defRPr sz="3982" kern="1200">
                  <a:solidFill>
                    <a:schemeClr val="tx1"/>
                  </a:solidFill>
                  <a:latin typeface="Arial Rounded MT Bold" panose="020F0704030504030204" pitchFamily="34" charset="0"/>
                  <a:ea typeface="+mj-ea"/>
                  <a:cs typeface="Arial" pitchFamily="34" charset="0"/>
                </a:defRPr>
              </a:lvl1pPr>
            </a:lstStyle>
            <a:p>
              <a:pPr defTabSz="1300097" fontAlgn="auto">
                <a:spcAft>
                  <a:spcPts val="0"/>
                </a:spcAft>
              </a:pPr>
              <a:r>
                <a:rPr lang="de-DE" sz="5400" dirty="0">
                  <a:sym typeface="Arial" pitchFamily="34" charset="0"/>
                </a:rPr>
                <a:t>TOF</a:t>
              </a:r>
              <a:r>
                <a:rPr lang="de-DE" sz="5400" baseline="30000" dirty="0">
                  <a:sym typeface="Arial" pitchFamily="34" charset="0"/>
                </a:rPr>
                <a:t>3D</a:t>
              </a:r>
              <a:r>
                <a:rPr lang="de-DE" sz="3800" dirty="0">
                  <a:sym typeface="Arial" pitchFamily="34" charset="0"/>
                </a:rPr>
                <a:t>        - </a:t>
              </a:r>
              <a:r>
                <a:rPr lang="de-DE" sz="5400" dirty="0">
                  <a:sym typeface="Arial" pitchFamily="34" charset="0"/>
                </a:rPr>
                <a:t>In Detail</a:t>
              </a:r>
              <a:endParaRPr lang="de-DE" dirty="0"/>
            </a:p>
          </p:txBody>
        </p:sp>
        <p:grpSp>
          <p:nvGrpSpPr>
            <p:cNvPr id="6" name="Gruppieren 5">
              <a:extLst>
                <a:ext uri="{FF2B5EF4-FFF2-40B4-BE49-F238E27FC236}">
                  <a16:creationId xmlns:a16="http://schemas.microsoft.com/office/drawing/2014/main" id="{9085CD8A-0F39-485C-A792-84F89859CE30}"/>
                </a:ext>
              </a:extLst>
            </p:cNvPr>
            <p:cNvGrpSpPr/>
            <p:nvPr/>
          </p:nvGrpSpPr>
          <p:grpSpPr>
            <a:xfrm>
              <a:off x="8166075" y="1166765"/>
              <a:ext cx="648072" cy="588097"/>
              <a:chOff x="8958163" y="2525655"/>
              <a:chExt cx="629335" cy="525827"/>
            </a:xfrm>
          </p:grpSpPr>
          <p:sp>
            <p:nvSpPr>
              <p:cNvPr id="7" name="Ellipse 6">
                <a:extLst>
                  <a:ext uri="{FF2B5EF4-FFF2-40B4-BE49-F238E27FC236}">
                    <a16:creationId xmlns:a16="http://schemas.microsoft.com/office/drawing/2014/main" id="{23D2370D-F02E-4D2B-A806-1B6BD0A33190}"/>
                  </a:ext>
                </a:extLst>
              </p:cNvPr>
              <p:cNvSpPr/>
              <p:nvPr/>
            </p:nvSpPr>
            <p:spPr>
              <a:xfrm>
                <a:off x="8958163" y="2525655"/>
                <a:ext cx="629335" cy="525827"/>
              </a:xfrm>
              <a:prstGeom prst="ellipse">
                <a:avLst/>
              </a:prstGeom>
              <a:no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p>
                <a:endParaRPr lang="de-DE">
                  <a:solidFill>
                    <a:schemeClr val="tx1"/>
                  </a:solidFill>
                </a:endParaRPr>
              </a:p>
            </p:txBody>
          </p:sp>
          <p:cxnSp>
            <p:nvCxnSpPr>
              <p:cNvPr id="8" name="Gerade Verbindung mit Pfeil 7">
                <a:extLst>
                  <a:ext uri="{FF2B5EF4-FFF2-40B4-BE49-F238E27FC236}">
                    <a16:creationId xmlns:a16="http://schemas.microsoft.com/office/drawing/2014/main" id="{046B64FC-07DE-498C-9D95-FD658E4133AD}"/>
                  </a:ext>
                </a:extLst>
              </p:cNvPr>
              <p:cNvCxnSpPr/>
              <p:nvPr/>
            </p:nvCxnSpPr>
            <p:spPr>
              <a:xfrm flipV="1">
                <a:off x="9272460" y="2583576"/>
                <a:ext cx="0" cy="408954"/>
              </a:xfrm>
              <a:prstGeom prst="straightConnector1">
                <a:avLst/>
              </a:prstGeom>
              <a:ln w="38100">
                <a:solidFill>
                  <a:schemeClr val="tx1"/>
                </a:solidFill>
                <a:tailEnd type="triangle" w="med" len="sm"/>
              </a:ln>
            </p:spPr>
            <p:style>
              <a:lnRef idx="1">
                <a:schemeClr val="accent1"/>
              </a:lnRef>
              <a:fillRef idx="0">
                <a:schemeClr val="accent1"/>
              </a:fillRef>
              <a:effectRef idx="0">
                <a:schemeClr val="accent1"/>
              </a:effectRef>
              <a:fontRef idx="minor">
                <a:schemeClr val="tx1"/>
              </a:fontRef>
            </p:style>
          </p:cxnSp>
          <p:cxnSp>
            <p:nvCxnSpPr>
              <p:cNvPr id="9" name="Gerade Verbindung mit Pfeil 8">
                <a:extLst>
                  <a:ext uri="{FF2B5EF4-FFF2-40B4-BE49-F238E27FC236}">
                    <a16:creationId xmlns:a16="http://schemas.microsoft.com/office/drawing/2014/main" id="{CB2614FD-C67F-41AB-899B-ADA394945C73}"/>
                  </a:ext>
                </a:extLst>
              </p:cNvPr>
              <p:cNvCxnSpPr/>
              <p:nvPr/>
            </p:nvCxnSpPr>
            <p:spPr>
              <a:xfrm>
                <a:off x="9069179" y="2730338"/>
                <a:ext cx="442335" cy="135837"/>
              </a:xfrm>
              <a:prstGeom prst="straightConnector1">
                <a:avLst/>
              </a:prstGeom>
              <a:noFill/>
              <a:ln w="38100" cap="flat" cmpd="sng" algn="ctr">
                <a:solidFill>
                  <a:schemeClr val="tx1"/>
                </a:solidFill>
                <a:prstDash val="solid"/>
                <a:miter lim="800000"/>
                <a:tailEnd type="triangle" w="med" len="sm"/>
              </a:ln>
              <a:effectLst/>
            </p:spPr>
          </p:cxnSp>
          <p:cxnSp>
            <p:nvCxnSpPr>
              <p:cNvPr id="10" name="Gerade Verbindung mit Pfeil 9">
                <a:extLst>
                  <a:ext uri="{FF2B5EF4-FFF2-40B4-BE49-F238E27FC236}">
                    <a16:creationId xmlns:a16="http://schemas.microsoft.com/office/drawing/2014/main" id="{9D6E0804-69A3-4E78-8633-1205F69D01FC}"/>
                  </a:ext>
                </a:extLst>
              </p:cNvPr>
              <p:cNvCxnSpPr/>
              <p:nvPr/>
            </p:nvCxnSpPr>
            <p:spPr>
              <a:xfrm flipV="1">
                <a:off x="9128387" y="2730338"/>
                <a:ext cx="313557" cy="118728"/>
              </a:xfrm>
              <a:prstGeom prst="straightConnector1">
                <a:avLst/>
              </a:prstGeom>
              <a:noFill/>
              <a:ln w="38100" cap="flat" cmpd="sng" algn="ctr">
                <a:solidFill>
                  <a:schemeClr val="tx1"/>
                </a:solidFill>
                <a:prstDash val="solid"/>
                <a:miter lim="800000"/>
                <a:tailEnd type="triangle" w="med" len="sm"/>
              </a:ln>
              <a:effectLst/>
            </p:spPr>
          </p:cxnSp>
        </p:grpSp>
      </p:grpSp>
      <p:pic>
        <p:nvPicPr>
          <p:cNvPr id="11" name="Grafik 10">
            <a:extLst>
              <a:ext uri="{FF2B5EF4-FFF2-40B4-BE49-F238E27FC236}">
                <a16:creationId xmlns:a16="http://schemas.microsoft.com/office/drawing/2014/main" id="{8190FF81-92E7-4BB8-B375-7E10C6B1C274}"/>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2567444" y="2727742"/>
            <a:ext cx="4247415" cy="2805700"/>
          </a:xfrm>
          <a:prstGeom prst="rect">
            <a:avLst/>
          </a:prstGeom>
        </p:spPr>
      </p:pic>
      <p:sp>
        <p:nvSpPr>
          <p:cNvPr id="12" name="Textfeld 11">
            <a:extLst>
              <a:ext uri="{FF2B5EF4-FFF2-40B4-BE49-F238E27FC236}">
                <a16:creationId xmlns:a16="http://schemas.microsoft.com/office/drawing/2014/main" id="{73309DDA-DB8D-496D-B9D2-569A1E75282A}"/>
              </a:ext>
            </a:extLst>
          </p:cNvPr>
          <p:cNvSpPr txBox="1"/>
          <p:nvPr/>
        </p:nvSpPr>
        <p:spPr>
          <a:xfrm>
            <a:off x="4944583" y="4529110"/>
            <a:ext cx="5023876" cy="369332"/>
          </a:xfrm>
          <a:prstGeom prst="rect">
            <a:avLst/>
          </a:prstGeom>
          <a:noFill/>
        </p:spPr>
        <p:txBody>
          <a:bodyPr wrap="none" rtlCol="0">
            <a:spAutoFit/>
          </a:bodyPr>
          <a:lstStyle/>
          <a:p>
            <a:pPr algn="l"/>
            <a:r>
              <a:rPr lang="en-US" sz="1800" dirty="0">
                <a:effectLst>
                  <a:outerShdw blurRad="38100" dist="38100" dir="2700000" algn="tl">
                    <a:srgbClr val="000000">
                      <a:alpha val="43137"/>
                    </a:srgbClr>
                  </a:outerShdw>
                </a:effectLst>
                <a:latin typeface="Arial" panose="020B0604020202020204" pitchFamily="34" charset="0"/>
                <a:cs typeface="Arial" panose="020B0604020202020204" pitchFamily="34" charset="0"/>
              </a:rPr>
              <a:t>Hand Adapter TOF3D – Item Number: 5750100</a:t>
            </a:r>
          </a:p>
        </p:txBody>
      </p:sp>
      <p:sp>
        <p:nvSpPr>
          <p:cNvPr id="17" name="Textfeld 16">
            <a:extLst>
              <a:ext uri="{FF2B5EF4-FFF2-40B4-BE49-F238E27FC236}">
                <a16:creationId xmlns:a16="http://schemas.microsoft.com/office/drawing/2014/main" id="{B9D0FDD6-7831-450A-9D4F-F6FD4136151D}"/>
              </a:ext>
            </a:extLst>
          </p:cNvPr>
          <p:cNvSpPr txBox="1"/>
          <p:nvPr/>
        </p:nvSpPr>
        <p:spPr>
          <a:xfrm>
            <a:off x="6067456" y="8795384"/>
            <a:ext cx="5254708" cy="369332"/>
          </a:xfrm>
          <a:prstGeom prst="rect">
            <a:avLst/>
          </a:prstGeom>
          <a:noFill/>
        </p:spPr>
        <p:txBody>
          <a:bodyPr wrap="none" rtlCol="0">
            <a:spAutoFit/>
          </a:bodyPr>
          <a:lstStyle/>
          <a:p>
            <a:pPr algn="l"/>
            <a:r>
              <a:rPr lang="en-US" sz="1800" dirty="0">
                <a:effectLst>
                  <a:outerShdw blurRad="38100" dist="38100" dir="2700000" algn="tl">
                    <a:srgbClr val="000000">
                      <a:alpha val="43137"/>
                    </a:srgbClr>
                  </a:outerShdw>
                </a:effectLst>
                <a:latin typeface="Arial" panose="020B0604020202020204" pitchFamily="34" charset="0"/>
                <a:cs typeface="Arial" panose="020B0604020202020204" pitchFamily="34" charset="0"/>
              </a:rPr>
              <a:t>Thumb Adapter TOF3D  – Item Number: 5750101</a:t>
            </a:r>
          </a:p>
        </p:txBody>
      </p:sp>
      <p:sp>
        <p:nvSpPr>
          <p:cNvPr id="20" name="Textfeld 19">
            <a:extLst>
              <a:ext uri="{FF2B5EF4-FFF2-40B4-BE49-F238E27FC236}">
                <a16:creationId xmlns:a16="http://schemas.microsoft.com/office/drawing/2014/main" id="{EA0D0DBC-F87E-44A7-BD01-5375E3EB1C6F}"/>
              </a:ext>
            </a:extLst>
          </p:cNvPr>
          <p:cNvSpPr txBox="1"/>
          <p:nvPr/>
        </p:nvSpPr>
        <p:spPr>
          <a:xfrm>
            <a:off x="11723880" y="3270391"/>
            <a:ext cx="5588068" cy="369332"/>
          </a:xfrm>
          <a:prstGeom prst="rect">
            <a:avLst/>
          </a:prstGeom>
          <a:noFill/>
        </p:spPr>
        <p:txBody>
          <a:bodyPr wrap="none" rtlCol="0">
            <a:spAutoFit/>
          </a:bodyPr>
          <a:lstStyle/>
          <a:p>
            <a:pPr algn="l"/>
            <a:r>
              <a:rPr lang="en-US" sz="1800" dirty="0">
                <a:effectLst>
                  <a:outerShdw blurRad="38100" dist="38100" dir="2700000" algn="tl">
                    <a:srgbClr val="000000">
                      <a:alpha val="43137"/>
                    </a:srgbClr>
                  </a:outerShdw>
                </a:effectLst>
                <a:latin typeface="Arial" panose="020B0604020202020204" pitchFamily="34" charset="0"/>
                <a:cs typeface="Arial" panose="020B0604020202020204" pitchFamily="34" charset="0"/>
              </a:rPr>
              <a:t>Data Interface Plug TOF3D – Item Number: 5750109</a:t>
            </a:r>
          </a:p>
        </p:txBody>
      </p:sp>
      <p:pic>
        <p:nvPicPr>
          <p:cNvPr id="22" name="Grafik 21" descr="Ein Bild, das Spielzeug, Schnee, fahrend, Hügel enthält.&#10;&#10;Automatisch generierte Beschreibung">
            <a:extLst>
              <a:ext uri="{FF2B5EF4-FFF2-40B4-BE49-F238E27FC236}">
                <a16:creationId xmlns:a16="http://schemas.microsoft.com/office/drawing/2014/main" id="{36D797CC-079D-42F4-8E4A-424981F69A80}"/>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1973387" y="6120688"/>
            <a:ext cx="4009342" cy="3035464"/>
          </a:xfrm>
          <a:prstGeom prst="rect">
            <a:avLst/>
          </a:prstGeom>
        </p:spPr>
      </p:pic>
      <p:pic>
        <p:nvPicPr>
          <p:cNvPr id="24" name="Grafik 23" descr="Ein Bild, das Spielzeug, Schnee, Skifahren, bedeckt enthält.&#10;&#10;Automatisch generierte Beschreibung">
            <a:extLst>
              <a:ext uri="{FF2B5EF4-FFF2-40B4-BE49-F238E27FC236}">
                <a16:creationId xmlns:a16="http://schemas.microsoft.com/office/drawing/2014/main" id="{9B74FBD1-CC24-4AFD-9FDA-DFE5B3CE533C}"/>
              </a:ext>
            </a:extLst>
          </p:cNvPr>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9932127" y="4889290"/>
            <a:ext cx="4354628" cy="3011846"/>
          </a:xfrm>
          <a:prstGeom prst="rect">
            <a:avLst/>
          </a:prstGeom>
        </p:spPr>
      </p:pic>
      <p:sp>
        <p:nvSpPr>
          <p:cNvPr id="25" name="Textfeld 24">
            <a:extLst>
              <a:ext uri="{FF2B5EF4-FFF2-40B4-BE49-F238E27FC236}">
                <a16:creationId xmlns:a16="http://schemas.microsoft.com/office/drawing/2014/main" id="{9F9614EE-95C7-4377-91EC-C902C56C7029}"/>
              </a:ext>
            </a:extLst>
          </p:cNvPr>
          <p:cNvSpPr txBox="1"/>
          <p:nvPr/>
        </p:nvSpPr>
        <p:spPr>
          <a:xfrm>
            <a:off x="11910491" y="7978928"/>
            <a:ext cx="4869988" cy="369332"/>
          </a:xfrm>
          <a:prstGeom prst="rect">
            <a:avLst/>
          </a:prstGeom>
          <a:noFill/>
        </p:spPr>
        <p:txBody>
          <a:bodyPr wrap="none" rtlCol="0">
            <a:spAutoFit/>
          </a:bodyPr>
          <a:lstStyle/>
          <a:p>
            <a:pPr algn="l"/>
            <a:r>
              <a:rPr lang="en-US" sz="1800" dirty="0">
                <a:effectLst>
                  <a:outerShdw blurRad="38100" dist="38100" dir="2700000" algn="tl">
                    <a:srgbClr val="000000">
                      <a:alpha val="43137"/>
                    </a:srgbClr>
                  </a:outerShdw>
                </a:effectLst>
                <a:latin typeface="Arial" panose="020B0604020202020204" pitchFamily="34" charset="0"/>
                <a:cs typeface="Arial" panose="020B0604020202020204" pitchFamily="34" charset="0"/>
              </a:rPr>
              <a:t>Eye Adapter TOF3D – Item Number: 5750102</a:t>
            </a:r>
          </a:p>
        </p:txBody>
      </p:sp>
    </p:spTree>
    <p:extLst>
      <p:ext uri="{BB962C8B-B14F-4D97-AF65-F5344CB8AC3E}">
        <p14:creationId xmlns:p14="http://schemas.microsoft.com/office/powerpoint/2010/main" val="136172996"/>
      </p:ext>
    </p:extLst>
  </p:cSld>
  <p:clrMapOvr>
    <a:masterClrMapping/>
  </p:clrMapOvr>
  <p:transition>
    <p:fade/>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11"/>
                                        </p:tgtEl>
                                        <p:attrNameLst>
                                          <p:attrName>style.visibility</p:attrName>
                                        </p:attrNameLst>
                                      </p:cBhvr>
                                      <p:to>
                                        <p:strVal val="visible"/>
                                      </p:to>
                                    </p:set>
                                    <p:animEffect transition="in" filter="fade">
                                      <p:cBhvr>
                                        <p:cTn id="7" dur="1500"/>
                                        <p:tgtEl>
                                          <p:spTgt spid="11"/>
                                        </p:tgtEl>
                                      </p:cBhvr>
                                    </p:animEffect>
                                  </p:childTnLst>
                                </p:cTn>
                              </p:par>
                            </p:childTnLst>
                          </p:cTn>
                        </p:par>
                        <p:par>
                          <p:cTn id="8" fill="hold">
                            <p:stCondLst>
                              <p:cond delay="1500"/>
                            </p:stCondLst>
                            <p:childTnLst>
                              <p:par>
                                <p:cTn id="9" presetID="10" presetClass="entr" presetSubtype="0" fill="hold" grpId="0" nodeType="afterEffect">
                                  <p:stCondLst>
                                    <p:cond delay="250"/>
                                  </p:stCondLst>
                                  <p:childTnLst>
                                    <p:set>
                                      <p:cBhvr>
                                        <p:cTn id="10" dur="1" fill="hold">
                                          <p:stCondLst>
                                            <p:cond delay="0"/>
                                          </p:stCondLst>
                                        </p:cTn>
                                        <p:tgtEl>
                                          <p:spTgt spid="12"/>
                                        </p:tgtEl>
                                        <p:attrNameLst>
                                          <p:attrName>style.visibility</p:attrName>
                                        </p:attrNameLst>
                                      </p:cBhvr>
                                      <p:to>
                                        <p:strVal val="visible"/>
                                      </p:to>
                                    </p:set>
                                    <p:animEffect transition="in" filter="fade">
                                      <p:cBhvr>
                                        <p:cTn id="11" dur="1000"/>
                                        <p:tgtEl>
                                          <p:spTgt spid="12"/>
                                        </p:tgtEl>
                                      </p:cBhvr>
                                    </p:animEffect>
                                  </p:childTnLst>
                                </p:cTn>
                              </p:par>
                            </p:childTnLst>
                          </p:cTn>
                        </p:par>
                      </p:childTnLst>
                    </p:cTn>
                  </p:par>
                  <p:par>
                    <p:cTn id="12" fill="hold">
                      <p:stCondLst>
                        <p:cond delay="indefinite"/>
                      </p:stCondLst>
                      <p:childTnLst>
                        <p:par>
                          <p:cTn id="13" fill="hold">
                            <p:stCondLst>
                              <p:cond delay="0"/>
                            </p:stCondLst>
                            <p:childTnLst>
                              <p:par>
                                <p:cTn id="14" presetID="10" presetClass="entr" presetSubtype="0" fill="hold" nodeType="clickEffect">
                                  <p:stCondLst>
                                    <p:cond delay="0"/>
                                  </p:stCondLst>
                                  <p:childTnLst>
                                    <p:set>
                                      <p:cBhvr>
                                        <p:cTn id="15" dur="1" fill="hold">
                                          <p:stCondLst>
                                            <p:cond delay="0"/>
                                          </p:stCondLst>
                                        </p:cTn>
                                        <p:tgtEl>
                                          <p:spTgt spid="22"/>
                                        </p:tgtEl>
                                        <p:attrNameLst>
                                          <p:attrName>style.visibility</p:attrName>
                                        </p:attrNameLst>
                                      </p:cBhvr>
                                      <p:to>
                                        <p:strVal val="visible"/>
                                      </p:to>
                                    </p:set>
                                    <p:animEffect transition="in" filter="fade">
                                      <p:cBhvr>
                                        <p:cTn id="16" dur="1500"/>
                                        <p:tgtEl>
                                          <p:spTgt spid="22"/>
                                        </p:tgtEl>
                                      </p:cBhvr>
                                    </p:animEffect>
                                  </p:childTnLst>
                                </p:cTn>
                              </p:par>
                            </p:childTnLst>
                          </p:cTn>
                        </p:par>
                        <p:par>
                          <p:cTn id="17" fill="hold">
                            <p:stCondLst>
                              <p:cond delay="1500"/>
                            </p:stCondLst>
                            <p:childTnLst>
                              <p:par>
                                <p:cTn id="18" presetID="10" presetClass="entr" presetSubtype="0" fill="hold" grpId="0" nodeType="afterEffect">
                                  <p:stCondLst>
                                    <p:cond delay="250"/>
                                  </p:stCondLst>
                                  <p:childTnLst>
                                    <p:set>
                                      <p:cBhvr>
                                        <p:cTn id="19" dur="1" fill="hold">
                                          <p:stCondLst>
                                            <p:cond delay="0"/>
                                          </p:stCondLst>
                                        </p:cTn>
                                        <p:tgtEl>
                                          <p:spTgt spid="17"/>
                                        </p:tgtEl>
                                        <p:attrNameLst>
                                          <p:attrName>style.visibility</p:attrName>
                                        </p:attrNameLst>
                                      </p:cBhvr>
                                      <p:to>
                                        <p:strVal val="visible"/>
                                      </p:to>
                                    </p:set>
                                    <p:animEffect transition="in" filter="fade">
                                      <p:cBhvr>
                                        <p:cTn id="20" dur="1000"/>
                                        <p:tgtEl>
                                          <p:spTgt spid="17"/>
                                        </p:tgtEl>
                                      </p:cBhvr>
                                    </p:animEffect>
                                  </p:childTnLst>
                                </p:cTn>
                              </p:par>
                            </p:childTnLst>
                          </p:cTn>
                        </p:par>
                      </p:childTnLst>
                    </p:cTn>
                  </p:par>
                  <p:par>
                    <p:cTn id="21" fill="hold">
                      <p:stCondLst>
                        <p:cond delay="indefinite"/>
                      </p:stCondLst>
                      <p:childTnLst>
                        <p:par>
                          <p:cTn id="22" fill="hold">
                            <p:stCondLst>
                              <p:cond delay="0"/>
                            </p:stCondLst>
                            <p:childTnLst>
                              <p:par>
                                <p:cTn id="23" presetID="10" presetClass="entr" presetSubtype="0" fill="hold" nodeType="clickEffect">
                                  <p:stCondLst>
                                    <p:cond delay="0"/>
                                  </p:stCondLst>
                                  <p:childTnLst>
                                    <p:set>
                                      <p:cBhvr>
                                        <p:cTn id="24" dur="1" fill="hold">
                                          <p:stCondLst>
                                            <p:cond delay="0"/>
                                          </p:stCondLst>
                                        </p:cTn>
                                        <p:tgtEl>
                                          <p:spTgt spid="24"/>
                                        </p:tgtEl>
                                        <p:attrNameLst>
                                          <p:attrName>style.visibility</p:attrName>
                                        </p:attrNameLst>
                                      </p:cBhvr>
                                      <p:to>
                                        <p:strVal val="visible"/>
                                      </p:to>
                                    </p:set>
                                    <p:animEffect transition="in" filter="fade">
                                      <p:cBhvr>
                                        <p:cTn id="25" dur="1500"/>
                                        <p:tgtEl>
                                          <p:spTgt spid="24"/>
                                        </p:tgtEl>
                                      </p:cBhvr>
                                    </p:animEffect>
                                  </p:childTnLst>
                                </p:cTn>
                              </p:par>
                            </p:childTnLst>
                          </p:cTn>
                        </p:par>
                        <p:par>
                          <p:cTn id="26" fill="hold">
                            <p:stCondLst>
                              <p:cond delay="1500"/>
                            </p:stCondLst>
                            <p:childTnLst>
                              <p:par>
                                <p:cTn id="27" presetID="10" presetClass="entr" presetSubtype="0" fill="hold" grpId="0" nodeType="afterEffect">
                                  <p:stCondLst>
                                    <p:cond delay="250"/>
                                  </p:stCondLst>
                                  <p:childTnLst>
                                    <p:set>
                                      <p:cBhvr>
                                        <p:cTn id="28" dur="1" fill="hold">
                                          <p:stCondLst>
                                            <p:cond delay="0"/>
                                          </p:stCondLst>
                                        </p:cTn>
                                        <p:tgtEl>
                                          <p:spTgt spid="25"/>
                                        </p:tgtEl>
                                        <p:attrNameLst>
                                          <p:attrName>style.visibility</p:attrName>
                                        </p:attrNameLst>
                                      </p:cBhvr>
                                      <p:to>
                                        <p:strVal val="visible"/>
                                      </p:to>
                                    </p:set>
                                    <p:animEffect transition="in" filter="fade">
                                      <p:cBhvr>
                                        <p:cTn id="29" dur="1000"/>
                                        <p:tgtEl>
                                          <p:spTgt spid="25"/>
                                        </p:tgtEl>
                                      </p:cBhvr>
                                    </p:animEffect>
                                  </p:childTnLst>
                                </p:cTn>
                              </p:par>
                            </p:childTnLst>
                          </p:cTn>
                        </p:par>
                      </p:childTnLst>
                    </p:cTn>
                  </p:par>
                  <p:par>
                    <p:cTn id="30" fill="hold">
                      <p:stCondLst>
                        <p:cond delay="indefinite"/>
                      </p:stCondLst>
                      <p:childTnLst>
                        <p:par>
                          <p:cTn id="31" fill="hold">
                            <p:stCondLst>
                              <p:cond delay="0"/>
                            </p:stCondLst>
                            <p:childTnLst>
                              <p:par>
                                <p:cTn id="32" presetID="10" presetClass="entr" presetSubtype="0" fill="hold" nodeType="clickEffect">
                                  <p:stCondLst>
                                    <p:cond delay="0"/>
                                  </p:stCondLst>
                                  <p:childTnLst>
                                    <p:set>
                                      <p:cBhvr>
                                        <p:cTn id="33" dur="1" fill="hold">
                                          <p:stCondLst>
                                            <p:cond delay="0"/>
                                          </p:stCondLst>
                                        </p:cTn>
                                        <p:tgtEl>
                                          <p:spTgt spid="18"/>
                                        </p:tgtEl>
                                        <p:attrNameLst>
                                          <p:attrName>style.visibility</p:attrName>
                                        </p:attrNameLst>
                                      </p:cBhvr>
                                      <p:to>
                                        <p:strVal val="visible"/>
                                      </p:to>
                                    </p:set>
                                    <p:animEffect transition="in" filter="fade">
                                      <p:cBhvr>
                                        <p:cTn id="34" dur="1000"/>
                                        <p:tgtEl>
                                          <p:spTgt spid="18"/>
                                        </p:tgtEl>
                                      </p:cBhvr>
                                    </p:animEffect>
                                  </p:childTnLst>
                                </p:cTn>
                              </p:par>
                            </p:childTnLst>
                          </p:cTn>
                        </p:par>
                        <p:par>
                          <p:cTn id="35" fill="hold">
                            <p:stCondLst>
                              <p:cond delay="1000"/>
                            </p:stCondLst>
                            <p:childTnLst>
                              <p:par>
                                <p:cTn id="36" presetID="10" presetClass="entr" presetSubtype="0" fill="hold" grpId="0" nodeType="afterEffect">
                                  <p:stCondLst>
                                    <p:cond delay="250"/>
                                  </p:stCondLst>
                                  <p:childTnLst>
                                    <p:set>
                                      <p:cBhvr>
                                        <p:cTn id="37" dur="1" fill="hold">
                                          <p:stCondLst>
                                            <p:cond delay="0"/>
                                          </p:stCondLst>
                                        </p:cTn>
                                        <p:tgtEl>
                                          <p:spTgt spid="20"/>
                                        </p:tgtEl>
                                        <p:attrNameLst>
                                          <p:attrName>style.visibility</p:attrName>
                                        </p:attrNameLst>
                                      </p:cBhvr>
                                      <p:to>
                                        <p:strVal val="visible"/>
                                      </p:to>
                                    </p:set>
                                    <p:animEffect transition="in" filter="fade">
                                      <p:cBhvr>
                                        <p:cTn id="38" dur="1000"/>
                                        <p:tgtEl>
                                          <p:spTgt spid="2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2" grpId="0"/>
      <p:bldP spid="17" grpId="0"/>
      <p:bldP spid="20" grpId="0"/>
      <p:bldP spid="25" grpId="0"/>
    </p:bld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6" name="Grafik 15">
            <a:extLst>
              <a:ext uri="{FF2B5EF4-FFF2-40B4-BE49-F238E27FC236}">
                <a16:creationId xmlns:a16="http://schemas.microsoft.com/office/drawing/2014/main" id="{8ACEE101-CCBF-4DD4-900C-0E95922D74EC}"/>
              </a:ext>
            </a:extLst>
          </p:cNvPr>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14486256" y="7366041"/>
            <a:ext cx="2320779" cy="2405355"/>
          </a:xfrm>
          <a:prstGeom prst="rect">
            <a:avLst/>
          </a:prstGeom>
        </p:spPr>
      </p:pic>
      <p:pic>
        <p:nvPicPr>
          <p:cNvPr id="14" name="Grafik 13">
            <a:extLst>
              <a:ext uri="{FF2B5EF4-FFF2-40B4-BE49-F238E27FC236}">
                <a16:creationId xmlns:a16="http://schemas.microsoft.com/office/drawing/2014/main" id="{72784E71-69B3-40CD-8C77-F2F0270E4024}"/>
              </a:ext>
            </a:extLst>
          </p:cNvPr>
          <p:cNvPicPr/>
          <p:nvPr/>
        </p:nvPicPr>
        <p:blipFill>
          <a:blip r:embed="rId3" cstate="print">
            <a:extLst>
              <a:ext uri="{28A0092B-C50C-407E-A947-70E740481C1C}">
                <a14:useLocalDpi xmlns:a14="http://schemas.microsoft.com/office/drawing/2010/main" val="0"/>
              </a:ext>
            </a:extLst>
          </a:blip>
          <a:srcRect/>
          <a:stretch>
            <a:fillRect/>
          </a:stretch>
        </p:blipFill>
        <p:spPr bwMode="auto">
          <a:xfrm rot="2751320">
            <a:off x="3613752" y="7436788"/>
            <a:ext cx="1869290" cy="1964541"/>
          </a:xfrm>
          <a:prstGeom prst="rect">
            <a:avLst/>
          </a:prstGeom>
          <a:noFill/>
          <a:ln>
            <a:noFill/>
          </a:ln>
        </p:spPr>
      </p:pic>
      <p:sp>
        <p:nvSpPr>
          <p:cNvPr id="3" name="Inhaltsplatzhalter 2">
            <a:extLst>
              <a:ext uri="{FF2B5EF4-FFF2-40B4-BE49-F238E27FC236}">
                <a16:creationId xmlns:a16="http://schemas.microsoft.com/office/drawing/2014/main" id="{13A8C1E9-3801-4564-B081-4C74D67A6330}"/>
              </a:ext>
            </a:extLst>
          </p:cNvPr>
          <p:cNvSpPr>
            <a:spLocks noGrp="1"/>
          </p:cNvSpPr>
          <p:nvPr>
            <p:ph idx="1"/>
          </p:nvPr>
        </p:nvSpPr>
        <p:spPr>
          <a:xfrm>
            <a:off x="1895302" y="6979606"/>
            <a:ext cx="7416824" cy="504056"/>
          </a:xfrm>
        </p:spPr>
        <p:txBody>
          <a:bodyPr>
            <a:normAutofit/>
          </a:bodyPr>
          <a:lstStyle/>
          <a:p>
            <a:pPr marL="0" indent="0">
              <a:buNone/>
            </a:pPr>
            <a:r>
              <a:rPr lang="en-US" sz="2000" dirty="0">
                <a:effectLst>
                  <a:outerShdw blurRad="38100" dist="38100" dir="2700000" algn="tl">
                    <a:srgbClr val="000000">
                      <a:alpha val="43137"/>
                    </a:srgbClr>
                  </a:outerShdw>
                </a:effectLst>
                <a:latin typeface="Arial" panose="020B0604020202020204" pitchFamily="34" charset="0"/>
              </a:rPr>
              <a:t>Split connector sealing plug TOF3D– Item number: 5750116</a:t>
            </a:r>
          </a:p>
        </p:txBody>
      </p:sp>
      <p:grpSp>
        <p:nvGrpSpPr>
          <p:cNvPr id="4" name="Gruppieren 3">
            <a:extLst>
              <a:ext uri="{FF2B5EF4-FFF2-40B4-BE49-F238E27FC236}">
                <a16:creationId xmlns:a16="http://schemas.microsoft.com/office/drawing/2014/main" id="{89FFED0D-1481-4BAA-9D73-E3D75D2573DF}"/>
              </a:ext>
            </a:extLst>
          </p:cNvPr>
          <p:cNvGrpSpPr/>
          <p:nvPr/>
        </p:nvGrpSpPr>
        <p:grpSpPr>
          <a:xfrm>
            <a:off x="3226201" y="772345"/>
            <a:ext cx="11704637" cy="1368151"/>
            <a:chOff x="3226201" y="781131"/>
            <a:chExt cx="11704637" cy="1359366"/>
          </a:xfrm>
        </p:grpSpPr>
        <p:sp>
          <p:nvSpPr>
            <p:cNvPr id="5" name="Rectangle 3">
              <a:extLst>
                <a:ext uri="{FF2B5EF4-FFF2-40B4-BE49-F238E27FC236}">
                  <a16:creationId xmlns:a16="http://schemas.microsoft.com/office/drawing/2014/main" id="{7DB1DE67-C893-46A5-981D-55005F44DC08}"/>
                </a:ext>
              </a:extLst>
            </p:cNvPr>
            <p:cNvSpPr txBox="1">
              <a:spLocks noChangeArrowheads="1"/>
            </p:cNvSpPr>
            <p:nvPr/>
          </p:nvSpPr>
          <p:spPr>
            <a:xfrm>
              <a:off x="3226201" y="781131"/>
              <a:ext cx="11704637" cy="1359366"/>
            </a:xfrm>
            <a:prstGeom prst="rect">
              <a:avLst/>
            </a:prstGeom>
          </p:spPr>
          <p:txBody>
            <a:bodyPr vert="horz" lIns="126428" tIns="72245" rIns="126428" bIns="72245" rtlCol="0" anchor="ctr">
              <a:noAutofit/>
            </a:bodyPr>
            <a:lstStyle>
              <a:lvl1pPr algn="ctr" defTabSz="1300460" rtl="0" eaLnBrk="1" latinLnBrk="0" hangingPunct="1">
                <a:spcBef>
                  <a:spcPct val="0"/>
                </a:spcBef>
                <a:buNone/>
                <a:defRPr sz="3982" kern="1200">
                  <a:solidFill>
                    <a:schemeClr val="tx1"/>
                  </a:solidFill>
                  <a:latin typeface="Arial Rounded MT Bold" panose="020F0704030504030204" pitchFamily="34" charset="0"/>
                  <a:ea typeface="+mj-ea"/>
                  <a:cs typeface="Arial" pitchFamily="34" charset="0"/>
                </a:defRPr>
              </a:lvl1pPr>
            </a:lstStyle>
            <a:p>
              <a:pPr defTabSz="1300097" fontAlgn="auto">
                <a:spcAft>
                  <a:spcPts val="0"/>
                </a:spcAft>
              </a:pPr>
              <a:r>
                <a:rPr lang="de-DE" sz="5400" dirty="0">
                  <a:sym typeface="Arial" pitchFamily="34" charset="0"/>
                </a:rPr>
                <a:t>TOF</a:t>
              </a:r>
              <a:r>
                <a:rPr lang="de-DE" sz="5400" baseline="30000" dirty="0">
                  <a:sym typeface="Arial" pitchFamily="34" charset="0"/>
                </a:rPr>
                <a:t>3D</a:t>
              </a:r>
              <a:r>
                <a:rPr lang="de-DE" sz="3800" dirty="0">
                  <a:sym typeface="Arial" pitchFamily="34" charset="0"/>
                </a:rPr>
                <a:t>        - </a:t>
              </a:r>
              <a:r>
                <a:rPr lang="de-DE" sz="5400" dirty="0">
                  <a:sym typeface="Arial" pitchFamily="34" charset="0"/>
                </a:rPr>
                <a:t>In Detail</a:t>
              </a:r>
              <a:endParaRPr lang="de-DE" dirty="0"/>
            </a:p>
          </p:txBody>
        </p:sp>
        <p:grpSp>
          <p:nvGrpSpPr>
            <p:cNvPr id="6" name="Gruppieren 5">
              <a:extLst>
                <a:ext uri="{FF2B5EF4-FFF2-40B4-BE49-F238E27FC236}">
                  <a16:creationId xmlns:a16="http://schemas.microsoft.com/office/drawing/2014/main" id="{2B4F0403-C1EA-4F06-A97A-A302C9940C36}"/>
                </a:ext>
              </a:extLst>
            </p:cNvPr>
            <p:cNvGrpSpPr/>
            <p:nvPr/>
          </p:nvGrpSpPr>
          <p:grpSpPr>
            <a:xfrm>
              <a:off x="8166075" y="1166765"/>
              <a:ext cx="648072" cy="588097"/>
              <a:chOff x="8958163" y="2525655"/>
              <a:chExt cx="629335" cy="525827"/>
            </a:xfrm>
          </p:grpSpPr>
          <p:sp>
            <p:nvSpPr>
              <p:cNvPr id="7" name="Ellipse 6">
                <a:extLst>
                  <a:ext uri="{FF2B5EF4-FFF2-40B4-BE49-F238E27FC236}">
                    <a16:creationId xmlns:a16="http://schemas.microsoft.com/office/drawing/2014/main" id="{49D22D97-0B14-475D-91F4-DCA066CFC35A}"/>
                  </a:ext>
                </a:extLst>
              </p:cNvPr>
              <p:cNvSpPr/>
              <p:nvPr/>
            </p:nvSpPr>
            <p:spPr>
              <a:xfrm>
                <a:off x="8958163" y="2525655"/>
                <a:ext cx="629335" cy="525827"/>
              </a:xfrm>
              <a:prstGeom prst="ellipse">
                <a:avLst/>
              </a:prstGeom>
              <a:no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p>
                <a:endParaRPr lang="de-DE">
                  <a:solidFill>
                    <a:schemeClr val="tx1"/>
                  </a:solidFill>
                </a:endParaRPr>
              </a:p>
            </p:txBody>
          </p:sp>
          <p:cxnSp>
            <p:nvCxnSpPr>
              <p:cNvPr id="8" name="Gerade Verbindung mit Pfeil 7">
                <a:extLst>
                  <a:ext uri="{FF2B5EF4-FFF2-40B4-BE49-F238E27FC236}">
                    <a16:creationId xmlns:a16="http://schemas.microsoft.com/office/drawing/2014/main" id="{04127307-57E3-4721-B069-CCE9A84731C3}"/>
                  </a:ext>
                </a:extLst>
              </p:cNvPr>
              <p:cNvCxnSpPr/>
              <p:nvPr/>
            </p:nvCxnSpPr>
            <p:spPr>
              <a:xfrm flipV="1">
                <a:off x="9272460" y="2583576"/>
                <a:ext cx="0" cy="408954"/>
              </a:xfrm>
              <a:prstGeom prst="straightConnector1">
                <a:avLst/>
              </a:prstGeom>
              <a:ln w="38100">
                <a:solidFill>
                  <a:schemeClr val="tx1"/>
                </a:solidFill>
                <a:tailEnd type="triangle" w="med" len="sm"/>
              </a:ln>
            </p:spPr>
            <p:style>
              <a:lnRef idx="1">
                <a:schemeClr val="accent1"/>
              </a:lnRef>
              <a:fillRef idx="0">
                <a:schemeClr val="accent1"/>
              </a:fillRef>
              <a:effectRef idx="0">
                <a:schemeClr val="accent1"/>
              </a:effectRef>
              <a:fontRef idx="minor">
                <a:schemeClr val="tx1"/>
              </a:fontRef>
            </p:style>
          </p:cxnSp>
          <p:cxnSp>
            <p:nvCxnSpPr>
              <p:cNvPr id="9" name="Gerade Verbindung mit Pfeil 8">
                <a:extLst>
                  <a:ext uri="{FF2B5EF4-FFF2-40B4-BE49-F238E27FC236}">
                    <a16:creationId xmlns:a16="http://schemas.microsoft.com/office/drawing/2014/main" id="{8C496B8C-984B-442D-A935-AA3191F9CE99}"/>
                  </a:ext>
                </a:extLst>
              </p:cNvPr>
              <p:cNvCxnSpPr/>
              <p:nvPr/>
            </p:nvCxnSpPr>
            <p:spPr>
              <a:xfrm>
                <a:off x="9069179" y="2730338"/>
                <a:ext cx="442335" cy="135837"/>
              </a:xfrm>
              <a:prstGeom prst="straightConnector1">
                <a:avLst/>
              </a:prstGeom>
              <a:noFill/>
              <a:ln w="38100" cap="flat" cmpd="sng" algn="ctr">
                <a:solidFill>
                  <a:schemeClr val="tx1"/>
                </a:solidFill>
                <a:prstDash val="solid"/>
                <a:miter lim="800000"/>
                <a:tailEnd type="triangle" w="med" len="sm"/>
              </a:ln>
              <a:effectLst/>
            </p:spPr>
          </p:cxnSp>
          <p:cxnSp>
            <p:nvCxnSpPr>
              <p:cNvPr id="10" name="Gerade Verbindung mit Pfeil 9">
                <a:extLst>
                  <a:ext uri="{FF2B5EF4-FFF2-40B4-BE49-F238E27FC236}">
                    <a16:creationId xmlns:a16="http://schemas.microsoft.com/office/drawing/2014/main" id="{56A7729D-D032-4347-97AC-83580305F5C8}"/>
                  </a:ext>
                </a:extLst>
              </p:cNvPr>
              <p:cNvCxnSpPr/>
              <p:nvPr/>
            </p:nvCxnSpPr>
            <p:spPr>
              <a:xfrm flipV="1">
                <a:off x="9128387" y="2730338"/>
                <a:ext cx="313557" cy="118728"/>
              </a:xfrm>
              <a:prstGeom prst="straightConnector1">
                <a:avLst/>
              </a:prstGeom>
              <a:noFill/>
              <a:ln w="38100" cap="flat" cmpd="sng" algn="ctr">
                <a:solidFill>
                  <a:schemeClr val="tx1"/>
                </a:solidFill>
                <a:prstDash val="solid"/>
                <a:miter lim="800000"/>
                <a:tailEnd type="triangle" w="med" len="sm"/>
              </a:ln>
              <a:effectLst/>
            </p:spPr>
          </p:cxnSp>
        </p:grpSp>
      </p:grpSp>
      <p:sp>
        <p:nvSpPr>
          <p:cNvPr id="11" name="Inhaltsplatzhalter 2">
            <a:extLst>
              <a:ext uri="{FF2B5EF4-FFF2-40B4-BE49-F238E27FC236}">
                <a16:creationId xmlns:a16="http://schemas.microsoft.com/office/drawing/2014/main" id="{0AABF67B-3044-421E-B92D-6C5AC212B1C1}"/>
              </a:ext>
            </a:extLst>
          </p:cNvPr>
          <p:cNvSpPr txBox="1">
            <a:spLocks/>
          </p:cNvSpPr>
          <p:nvPr/>
        </p:nvSpPr>
        <p:spPr>
          <a:xfrm>
            <a:off x="1895302" y="3240503"/>
            <a:ext cx="6112296" cy="691994"/>
          </a:xfrm>
          <a:prstGeom prst="rect">
            <a:avLst/>
          </a:prstGeom>
        </p:spPr>
        <p:txBody>
          <a:bodyPr vert="horz" lIns="91440" tIns="45720" rIns="91440" bIns="45720" rtlCol="0">
            <a:normAutofit/>
          </a:bodyPr>
          <a:lstStyle>
            <a:lvl1pPr marL="487672" indent="-487672" algn="l" defTabSz="1300460" rtl="0" eaLnBrk="1" latinLnBrk="0" hangingPunct="1">
              <a:spcBef>
                <a:spcPct val="20000"/>
              </a:spcBef>
              <a:buFont typeface="Arial" pitchFamily="34" charset="0"/>
              <a:buChar char="•"/>
              <a:defRPr sz="3413" kern="1200">
                <a:solidFill>
                  <a:schemeClr val="tx1"/>
                </a:solidFill>
                <a:latin typeface="Arial Rounded MT Bold" panose="020F0704030504030204" pitchFamily="34" charset="0"/>
                <a:ea typeface="+mn-ea"/>
                <a:cs typeface="Arial" pitchFamily="34" charset="0"/>
              </a:defRPr>
            </a:lvl1pPr>
            <a:lvl2pPr marL="1056623" indent="-406394" algn="l" defTabSz="1300460" rtl="0" eaLnBrk="1" latinLnBrk="0" hangingPunct="1">
              <a:spcBef>
                <a:spcPct val="20000"/>
              </a:spcBef>
              <a:buFont typeface="Arial" pitchFamily="34" charset="0"/>
              <a:buChar char="–"/>
              <a:defRPr sz="3413" kern="1200">
                <a:solidFill>
                  <a:schemeClr val="tx1"/>
                </a:solidFill>
                <a:latin typeface="Arial Rounded MT Bold" panose="020F0704030504030204" pitchFamily="34" charset="0"/>
                <a:ea typeface="+mn-ea"/>
                <a:cs typeface="Arial" pitchFamily="34" charset="0"/>
              </a:defRPr>
            </a:lvl2pPr>
            <a:lvl3pPr marL="1625575" indent="-325115" algn="l" defTabSz="1300460" rtl="0" eaLnBrk="1" latinLnBrk="0" hangingPunct="1">
              <a:spcBef>
                <a:spcPct val="20000"/>
              </a:spcBef>
              <a:buFont typeface="Arial" pitchFamily="34" charset="0"/>
              <a:buChar char="•"/>
              <a:defRPr sz="2844" kern="1200">
                <a:solidFill>
                  <a:schemeClr val="tx1"/>
                </a:solidFill>
                <a:latin typeface="Arial Rounded MT Bold" panose="020F0704030504030204" pitchFamily="34" charset="0"/>
                <a:ea typeface="+mn-ea"/>
                <a:cs typeface="Arial" pitchFamily="34" charset="0"/>
              </a:defRPr>
            </a:lvl3pPr>
            <a:lvl4pPr marL="2275804" indent="-325115" algn="l" defTabSz="1300460" rtl="0" eaLnBrk="1" latinLnBrk="0" hangingPunct="1">
              <a:spcBef>
                <a:spcPct val="20000"/>
              </a:spcBef>
              <a:buFont typeface="Arial" pitchFamily="34" charset="0"/>
              <a:buChar char="–"/>
              <a:defRPr sz="2276" kern="1200">
                <a:solidFill>
                  <a:schemeClr val="tx1"/>
                </a:solidFill>
                <a:latin typeface="Arial Rounded MT Bold" panose="020F0704030504030204" pitchFamily="34" charset="0"/>
                <a:ea typeface="+mn-ea"/>
                <a:cs typeface="Arial" pitchFamily="34" charset="0"/>
              </a:defRPr>
            </a:lvl4pPr>
            <a:lvl5pPr marL="2926034" indent="-325115" algn="l" defTabSz="1300460" rtl="0" eaLnBrk="1" latinLnBrk="0" hangingPunct="1">
              <a:spcBef>
                <a:spcPct val="20000"/>
              </a:spcBef>
              <a:buFont typeface="Arial" pitchFamily="34" charset="0"/>
              <a:buChar char="»"/>
              <a:defRPr sz="2276" kern="1200">
                <a:solidFill>
                  <a:schemeClr val="tx1"/>
                </a:solidFill>
                <a:latin typeface="Arial Rounded MT Bold" panose="020F0704030504030204" pitchFamily="34" charset="0"/>
                <a:ea typeface="+mn-ea"/>
                <a:cs typeface="Arial" pitchFamily="34" charset="0"/>
              </a:defRPr>
            </a:lvl5pPr>
            <a:lvl6pPr marL="3576264" indent="-325115" algn="l" defTabSz="1300460" rtl="0" eaLnBrk="1" latinLnBrk="0" hangingPunct="1">
              <a:spcBef>
                <a:spcPct val="20000"/>
              </a:spcBef>
              <a:buFont typeface="Arial" pitchFamily="34" charset="0"/>
              <a:buChar char="•"/>
              <a:defRPr sz="2844" kern="1200">
                <a:solidFill>
                  <a:schemeClr val="tx1"/>
                </a:solidFill>
                <a:latin typeface="+mn-lt"/>
                <a:ea typeface="+mn-ea"/>
                <a:cs typeface="+mn-cs"/>
              </a:defRPr>
            </a:lvl6pPr>
            <a:lvl7pPr marL="4226494" indent="-325115" algn="l" defTabSz="1300460" rtl="0" eaLnBrk="1" latinLnBrk="0" hangingPunct="1">
              <a:spcBef>
                <a:spcPct val="20000"/>
              </a:spcBef>
              <a:buFont typeface="Arial" pitchFamily="34" charset="0"/>
              <a:buChar char="•"/>
              <a:defRPr sz="2844" kern="1200">
                <a:solidFill>
                  <a:schemeClr val="tx1"/>
                </a:solidFill>
                <a:latin typeface="+mn-lt"/>
                <a:ea typeface="+mn-ea"/>
                <a:cs typeface="+mn-cs"/>
              </a:defRPr>
            </a:lvl7pPr>
            <a:lvl8pPr marL="4876724" indent="-325115" algn="l" defTabSz="1300460" rtl="0" eaLnBrk="1" latinLnBrk="0" hangingPunct="1">
              <a:spcBef>
                <a:spcPct val="20000"/>
              </a:spcBef>
              <a:buFont typeface="Arial" pitchFamily="34" charset="0"/>
              <a:buChar char="•"/>
              <a:defRPr sz="2844" kern="1200">
                <a:solidFill>
                  <a:schemeClr val="tx1"/>
                </a:solidFill>
                <a:latin typeface="+mn-lt"/>
                <a:ea typeface="+mn-ea"/>
                <a:cs typeface="+mn-cs"/>
              </a:defRPr>
            </a:lvl8pPr>
            <a:lvl9pPr marL="5526954" indent="-325115" algn="l" defTabSz="1300460" rtl="0" eaLnBrk="1" latinLnBrk="0" hangingPunct="1">
              <a:spcBef>
                <a:spcPct val="20000"/>
              </a:spcBef>
              <a:buFont typeface="Arial" pitchFamily="34" charset="0"/>
              <a:buChar char="•"/>
              <a:defRPr sz="2844" kern="1200">
                <a:solidFill>
                  <a:schemeClr val="tx1"/>
                </a:solidFill>
                <a:latin typeface="+mn-lt"/>
                <a:ea typeface="+mn-ea"/>
                <a:cs typeface="+mn-cs"/>
              </a:defRPr>
            </a:lvl9pPr>
          </a:lstStyle>
          <a:p>
            <a:pPr marL="0" indent="0" fontAlgn="auto">
              <a:spcAft>
                <a:spcPts val="0"/>
              </a:spcAft>
              <a:buFont typeface="Arial" pitchFamily="34" charset="0"/>
              <a:buNone/>
            </a:pPr>
            <a:r>
              <a:rPr lang="en-US" sz="2000" dirty="0">
                <a:effectLst>
                  <a:outerShdw blurRad="38100" dist="38100" dir="2700000" algn="tl">
                    <a:srgbClr val="000000">
                      <a:alpha val="43137"/>
                    </a:srgbClr>
                  </a:outerShdw>
                </a:effectLst>
                <a:latin typeface="Arial" panose="020B0604020202020204" pitchFamily="34" charset="0"/>
              </a:rPr>
              <a:t>Battery Lid TOF3D– Item number: 5750111</a:t>
            </a:r>
          </a:p>
        </p:txBody>
      </p:sp>
      <p:sp>
        <p:nvSpPr>
          <p:cNvPr id="12" name="Inhaltsplatzhalter 2">
            <a:extLst>
              <a:ext uri="{FF2B5EF4-FFF2-40B4-BE49-F238E27FC236}">
                <a16:creationId xmlns:a16="http://schemas.microsoft.com/office/drawing/2014/main" id="{F9CCFFDE-F51E-4927-86FC-D01C85401130}"/>
              </a:ext>
            </a:extLst>
          </p:cNvPr>
          <p:cNvSpPr txBox="1">
            <a:spLocks/>
          </p:cNvSpPr>
          <p:nvPr/>
        </p:nvSpPr>
        <p:spPr>
          <a:xfrm>
            <a:off x="9606235" y="2376265"/>
            <a:ext cx="7200800" cy="691994"/>
          </a:xfrm>
          <a:prstGeom prst="rect">
            <a:avLst/>
          </a:prstGeom>
        </p:spPr>
        <p:txBody>
          <a:bodyPr vert="horz" lIns="91440" tIns="45720" rIns="91440" bIns="45720" rtlCol="0">
            <a:normAutofit/>
          </a:bodyPr>
          <a:lstStyle>
            <a:lvl1pPr marL="487672" indent="-487672" algn="l" defTabSz="1300460" rtl="0" eaLnBrk="1" latinLnBrk="0" hangingPunct="1">
              <a:spcBef>
                <a:spcPct val="20000"/>
              </a:spcBef>
              <a:buFont typeface="Arial" pitchFamily="34" charset="0"/>
              <a:buChar char="•"/>
              <a:defRPr sz="3413" kern="1200">
                <a:solidFill>
                  <a:schemeClr val="tx1"/>
                </a:solidFill>
                <a:latin typeface="Arial Rounded MT Bold" panose="020F0704030504030204" pitchFamily="34" charset="0"/>
                <a:ea typeface="+mn-ea"/>
                <a:cs typeface="Arial" pitchFamily="34" charset="0"/>
              </a:defRPr>
            </a:lvl1pPr>
            <a:lvl2pPr marL="1056623" indent="-406394" algn="l" defTabSz="1300460" rtl="0" eaLnBrk="1" latinLnBrk="0" hangingPunct="1">
              <a:spcBef>
                <a:spcPct val="20000"/>
              </a:spcBef>
              <a:buFont typeface="Arial" pitchFamily="34" charset="0"/>
              <a:buChar char="–"/>
              <a:defRPr sz="3413" kern="1200">
                <a:solidFill>
                  <a:schemeClr val="tx1"/>
                </a:solidFill>
                <a:latin typeface="Arial Rounded MT Bold" panose="020F0704030504030204" pitchFamily="34" charset="0"/>
                <a:ea typeface="+mn-ea"/>
                <a:cs typeface="Arial" pitchFamily="34" charset="0"/>
              </a:defRPr>
            </a:lvl2pPr>
            <a:lvl3pPr marL="1625575" indent="-325115" algn="l" defTabSz="1300460" rtl="0" eaLnBrk="1" latinLnBrk="0" hangingPunct="1">
              <a:spcBef>
                <a:spcPct val="20000"/>
              </a:spcBef>
              <a:buFont typeface="Arial" pitchFamily="34" charset="0"/>
              <a:buChar char="•"/>
              <a:defRPr sz="2844" kern="1200">
                <a:solidFill>
                  <a:schemeClr val="tx1"/>
                </a:solidFill>
                <a:latin typeface="Arial Rounded MT Bold" panose="020F0704030504030204" pitchFamily="34" charset="0"/>
                <a:ea typeface="+mn-ea"/>
                <a:cs typeface="Arial" pitchFamily="34" charset="0"/>
              </a:defRPr>
            </a:lvl3pPr>
            <a:lvl4pPr marL="2275804" indent="-325115" algn="l" defTabSz="1300460" rtl="0" eaLnBrk="1" latinLnBrk="0" hangingPunct="1">
              <a:spcBef>
                <a:spcPct val="20000"/>
              </a:spcBef>
              <a:buFont typeface="Arial" pitchFamily="34" charset="0"/>
              <a:buChar char="–"/>
              <a:defRPr sz="2276" kern="1200">
                <a:solidFill>
                  <a:schemeClr val="tx1"/>
                </a:solidFill>
                <a:latin typeface="Arial Rounded MT Bold" panose="020F0704030504030204" pitchFamily="34" charset="0"/>
                <a:ea typeface="+mn-ea"/>
                <a:cs typeface="Arial" pitchFamily="34" charset="0"/>
              </a:defRPr>
            </a:lvl4pPr>
            <a:lvl5pPr marL="2926034" indent="-325115" algn="l" defTabSz="1300460" rtl="0" eaLnBrk="1" latinLnBrk="0" hangingPunct="1">
              <a:spcBef>
                <a:spcPct val="20000"/>
              </a:spcBef>
              <a:buFont typeface="Arial" pitchFamily="34" charset="0"/>
              <a:buChar char="»"/>
              <a:defRPr sz="2276" kern="1200">
                <a:solidFill>
                  <a:schemeClr val="tx1"/>
                </a:solidFill>
                <a:latin typeface="Arial Rounded MT Bold" panose="020F0704030504030204" pitchFamily="34" charset="0"/>
                <a:ea typeface="+mn-ea"/>
                <a:cs typeface="Arial" pitchFamily="34" charset="0"/>
              </a:defRPr>
            </a:lvl5pPr>
            <a:lvl6pPr marL="3576264" indent="-325115" algn="l" defTabSz="1300460" rtl="0" eaLnBrk="1" latinLnBrk="0" hangingPunct="1">
              <a:spcBef>
                <a:spcPct val="20000"/>
              </a:spcBef>
              <a:buFont typeface="Arial" pitchFamily="34" charset="0"/>
              <a:buChar char="•"/>
              <a:defRPr sz="2844" kern="1200">
                <a:solidFill>
                  <a:schemeClr val="tx1"/>
                </a:solidFill>
                <a:latin typeface="+mn-lt"/>
                <a:ea typeface="+mn-ea"/>
                <a:cs typeface="+mn-cs"/>
              </a:defRPr>
            </a:lvl6pPr>
            <a:lvl7pPr marL="4226494" indent="-325115" algn="l" defTabSz="1300460" rtl="0" eaLnBrk="1" latinLnBrk="0" hangingPunct="1">
              <a:spcBef>
                <a:spcPct val="20000"/>
              </a:spcBef>
              <a:buFont typeface="Arial" pitchFamily="34" charset="0"/>
              <a:buChar char="•"/>
              <a:defRPr sz="2844" kern="1200">
                <a:solidFill>
                  <a:schemeClr val="tx1"/>
                </a:solidFill>
                <a:latin typeface="+mn-lt"/>
                <a:ea typeface="+mn-ea"/>
                <a:cs typeface="+mn-cs"/>
              </a:defRPr>
            </a:lvl7pPr>
            <a:lvl8pPr marL="4876724" indent="-325115" algn="l" defTabSz="1300460" rtl="0" eaLnBrk="1" latinLnBrk="0" hangingPunct="1">
              <a:spcBef>
                <a:spcPct val="20000"/>
              </a:spcBef>
              <a:buFont typeface="Arial" pitchFamily="34" charset="0"/>
              <a:buChar char="•"/>
              <a:defRPr sz="2844" kern="1200">
                <a:solidFill>
                  <a:schemeClr val="tx1"/>
                </a:solidFill>
                <a:latin typeface="+mn-lt"/>
                <a:ea typeface="+mn-ea"/>
                <a:cs typeface="+mn-cs"/>
              </a:defRPr>
            </a:lvl8pPr>
            <a:lvl9pPr marL="5526954" indent="-325115" algn="l" defTabSz="1300460" rtl="0" eaLnBrk="1" latinLnBrk="0" hangingPunct="1">
              <a:spcBef>
                <a:spcPct val="20000"/>
              </a:spcBef>
              <a:buFont typeface="Arial" pitchFamily="34" charset="0"/>
              <a:buChar char="•"/>
              <a:defRPr sz="2844" kern="1200">
                <a:solidFill>
                  <a:schemeClr val="tx1"/>
                </a:solidFill>
                <a:latin typeface="+mn-lt"/>
                <a:ea typeface="+mn-ea"/>
                <a:cs typeface="+mn-cs"/>
              </a:defRPr>
            </a:lvl9pPr>
          </a:lstStyle>
          <a:p>
            <a:pPr marL="0" indent="0" fontAlgn="auto">
              <a:spcAft>
                <a:spcPts val="0"/>
              </a:spcAft>
              <a:buFont typeface="Arial" pitchFamily="34" charset="0"/>
              <a:buNone/>
            </a:pPr>
            <a:r>
              <a:rPr lang="en-US" sz="2000" dirty="0">
                <a:effectLst>
                  <a:outerShdw blurRad="38100" dist="38100" dir="2700000" algn="tl">
                    <a:srgbClr val="000000">
                      <a:alpha val="43137"/>
                    </a:srgbClr>
                  </a:outerShdw>
                </a:effectLst>
                <a:latin typeface="Arial" panose="020B0604020202020204" pitchFamily="34" charset="0"/>
              </a:rPr>
              <a:t>USB Interface Cable TOF3D – Item number: 5750103</a:t>
            </a:r>
          </a:p>
        </p:txBody>
      </p:sp>
      <p:sp>
        <p:nvSpPr>
          <p:cNvPr id="13" name="Textfeld 12">
            <a:extLst>
              <a:ext uri="{FF2B5EF4-FFF2-40B4-BE49-F238E27FC236}">
                <a16:creationId xmlns:a16="http://schemas.microsoft.com/office/drawing/2014/main" id="{FF6C8969-ED30-4242-BE5A-FDDF8FCC9B18}"/>
              </a:ext>
            </a:extLst>
          </p:cNvPr>
          <p:cNvSpPr txBox="1"/>
          <p:nvPr/>
        </p:nvSpPr>
        <p:spPr>
          <a:xfrm>
            <a:off x="9344002" y="8781200"/>
            <a:ext cx="5588548" cy="400110"/>
          </a:xfrm>
          <a:prstGeom prst="rect">
            <a:avLst/>
          </a:prstGeom>
          <a:noFill/>
        </p:spPr>
        <p:txBody>
          <a:bodyPr wrap="square" rtlCol="0">
            <a:spAutoFit/>
          </a:bodyPr>
          <a:lstStyle/>
          <a:p>
            <a:r>
              <a:rPr lang="en-US" sz="2000" dirty="0">
                <a:effectLst>
                  <a:outerShdw blurRad="38100" dist="38100" dir="2700000" algn="tl">
                    <a:srgbClr val="000000">
                      <a:alpha val="43137"/>
                    </a:srgbClr>
                  </a:outerShdw>
                </a:effectLst>
                <a:latin typeface="Arial" panose="020B0604020202020204" pitchFamily="34" charset="0"/>
                <a:cs typeface="Arial" panose="020B0604020202020204" pitchFamily="34" charset="0"/>
              </a:rPr>
              <a:t>IV-pole holder TOF3D – Item number: 5750110</a:t>
            </a:r>
          </a:p>
        </p:txBody>
      </p:sp>
      <p:pic>
        <p:nvPicPr>
          <p:cNvPr id="17" name="Grafik 16">
            <a:extLst>
              <a:ext uri="{FF2B5EF4-FFF2-40B4-BE49-F238E27FC236}">
                <a16:creationId xmlns:a16="http://schemas.microsoft.com/office/drawing/2014/main" id="{B1AF73BD-7842-4266-8588-0259452DA13C}"/>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2200059" y="3719013"/>
            <a:ext cx="3805776" cy="2140749"/>
          </a:xfrm>
          <a:prstGeom prst="rect">
            <a:avLst/>
          </a:prstGeom>
        </p:spPr>
      </p:pic>
      <p:pic>
        <p:nvPicPr>
          <p:cNvPr id="20" name="Grafik 19">
            <a:extLst>
              <a:ext uri="{FF2B5EF4-FFF2-40B4-BE49-F238E27FC236}">
                <a16:creationId xmlns:a16="http://schemas.microsoft.com/office/drawing/2014/main" id="{F10BCEBF-178A-40A9-BD6C-2486E01118BE}"/>
              </a:ext>
            </a:extLst>
          </p:cNvPr>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rot="20266463">
            <a:off x="11303747" y="2058821"/>
            <a:ext cx="3805776" cy="1939744"/>
          </a:xfrm>
          <a:prstGeom prst="rect">
            <a:avLst/>
          </a:prstGeom>
        </p:spPr>
      </p:pic>
      <p:sp>
        <p:nvSpPr>
          <p:cNvPr id="21" name="Inhaltsplatzhalter 2">
            <a:extLst>
              <a:ext uri="{FF2B5EF4-FFF2-40B4-BE49-F238E27FC236}">
                <a16:creationId xmlns:a16="http://schemas.microsoft.com/office/drawing/2014/main" id="{726B5F37-BAF4-432D-9CA1-43319B63CD8F}"/>
              </a:ext>
            </a:extLst>
          </p:cNvPr>
          <p:cNvSpPr txBox="1">
            <a:spLocks/>
          </p:cNvSpPr>
          <p:nvPr/>
        </p:nvSpPr>
        <p:spPr>
          <a:xfrm>
            <a:off x="7917465" y="4737550"/>
            <a:ext cx="7200800" cy="691994"/>
          </a:xfrm>
          <a:prstGeom prst="rect">
            <a:avLst/>
          </a:prstGeom>
        </p:spPr>
        <p:txBody>
          <a:bodyPr vert="horz" lIns="91440" tIns="45720" rIns="91440" bIns="45720" rtlCol="0">
            <a:normAutofit/>
          </a:bodyPr>
          <a:lstStyle>
            <a:lvl1pPr marL="487672" indent="-487672" algn="l" defTabSz="1300460" rtl="0" eaLnBrk="1" latinLnBrk="0" hangingPunct="1">
              <a:spcBef>
                <a:spcPct val="20000"/>
              </a:spcBef>
              <a:buFont typeface="Arial" pitchFamily="34" charset="0"/>
              <a:buChar char="•"/>
              <a:defRPr sz="3413" kern="1200">
                <a:solidFill>
                  <a:schemeClr val="tx1"/>
                </a:solidFill>
                <a:latin typeface="Arial Rounded MT Bold" panose="020F0704030504030204" pitchFamily="34" charset="0"/>
                <a:ea typeface="+mn-ea"/>
                <a:cs typeface="Arial" pitchFamily="34" charset="0"/>
              </a:defRPr>
            </a:lvl1pPr>
            <a:lvl2pPr marL="1056623" indent="-406394" algn="l" defTabSz="1300460" rtl="0" eaLnBrk="1" latinLnBrk="0" hangingPunct="1">
              <a:spcBef>
                <a:spcPct val="20000"/>
              </a:spcBef>
              <a:buFont typeface="Arial" pitchFamily="34" charset="0"/>
              <a:buChar char="–"/>
              <a:defRPr sz="3413" kern="1200">
                <a:solidFill>
                  <a:schemeClr val="tx1"/>
                </a:solidFill>
                <a:latin typeface="Arial Rounded MT Bold" panose="020F0704030504030204" pitchFamily="34" charset="0"/>
                <a:ea typeface="+mn-ea"/>
                <a:cs typeface="Arial" pitchFamily="34" charset="0"/>
              </a:defRPr>
            </a:lvl2pPr>
            <a:lvl3pPr marL="1625575" indent="-325115" algn="l" defTabSz="1300460" rtl="0" eaLnBrk="1" latinLnBrk="0" hangingPunct="1">
              <a:spcBef>
                <a:spcPct val="20000"/>
              </a:spcBef>
              <a:buFont typeface="Arial" pitchFamily="34" charset="0"/>
              <a:buChar char="•"/>
              <a:defRPr sz="2844" kern="1200">
                <a:solidFill>
                  <a:schemeClr val="tx1"/>
                </a:solidFill>
                <a:latin typeface="Arial Rounded MT Bold" panose="020F0704030504030204" pitchFamily="34" charset="0"/>
                <a:ea typeface="+mn-ea"/>
                <a:cs typeface="Arial" pitchFamily="34" charset="0"/>
              </a:defRPr>
            </a:lvl3pPr>
            <a:lvl4pPr marL="2275804" indent="-325115" algn="l" defTabSz="1300460" rtl="0" eaLnBrk="1" latinLnBrk="0" hangingPunct="1">
              <a:spcBef>
                <a:spcPct val="20000"/>
              </a:spcBef>
              <a:buFont typeface="Arial" pitchFamily="34" charset="0"/>
              <a:buChar char="–"/>
              <a:defRPr sz="2276" kern="1200">
                <a:solidFill>
                  <a:schemeClr val="tx1"/>
                </a:solidFill>
                <a:latin typeface="Arial Rounded MT Bold" panose="020F0704030504030204" pitchFamily="34" charset="0"/>
                <a:ea typeface="+mn-ea"/>
                <a:cs typeface="Arial" pitchFamily="34" charset="0"/>
              </a:defRPr>
            </a:lvl4pPr>
            <a:lvl5pPr marL="2926034" indent="-325115" algn="l" defTabSz="1300460" rtl="0" eaLnBrk="1" latinLnBrk="0" hangingPunct="1">
              <a:spcBef>
                <a:spcPct val="20000"/>
              </a:spcBef>
              <a:buFont typeface="Arial" pitchFamily="34" charset="0"/>
              <a:buChar char="»"/>
              <a:defRPr sz="2276" kern="1200">
                <a:solidFill>
                  <a:schemeClr val="tx1"/>
                </a:solidFill>
                <a:latin typeface="Arial Rounded MT Bold" panose="020F0704030504030204" pitchFamily="34" charset="0"/>
                <a:ea typeface="+mn-ea"/>
                <a:cs typeface="Arial" pitchFamily="34" charset="0"/>
              </a:defRPr>
            </a:lvl5pPr>
            <a:lvl6pPr marL="3576264" indent="-325115" algn="l" defTabSz="1300460" rtl="0" eaLnBrk="1" latinLnBrk="0" hangingPunct="1">
              <a:spcBef>
                <a:spcPct val="20000"/>
              </a:spcBef>
              <a:buFont typeface="Arial" pitchFamily="34" charset="0"/>
              <a:buChar char="•"/>
              <a:defRPr sz="2844" kern="1200">
                <a:solidFill>
                  <a:schemeClr val="tx1"/>
                </a:solidFill>
                <a:latin typeface="+mn-lt"/>
                <a:ea typeface="+mn-ea"/>
                <a:cs typeface="+mn-cs"/>
              </a:defRPr>
            </a:lvl6pPr>
            <a:lvl7pPr marL="4226494" indent="-325115" algn="l" defTabSz="1300460" rtl="0" eaLnBrk="1" latinLnBrk="0" hangingPunct="1">
              <a:spcBef>
                <a:spcPct val="20000"/>
              </a:spcBef>
              <a:buFont typeface="Arial" pitchFamily="34" charset="0"/>
              <a:buChar char="•"/>
              <a:defRPr sz="2844" kern="1200">
                <a:solidFill>
                  <a:schemeClr val="tx1"/>
                </a:solidFill>
                <a:latin typeface="+mn-lt"/>
                <a:ea typeface="+mn-ea"/>
                <a:cs typeface="+mn-cs"/>
              </a:defRPr>
            </a:lvl7pPr>
            <a:lvl8pPr marL="4876724" indent="-325115" algn="l" defTabSz="1300460" rtl="0" eaLnBrk="1" latinLnBrk="0" hangingPunct="1">
              <a:spcBef>
                <a:spcPct val="20000"/>
              </a:spcBef>
              <a:buFont typeface="Arial" pitchFamily="34" charset="0"/>
              <a:buChar char="•"/>
              <a:defRPr sz="2844" kern="1200">
                <a:solidFill>
                  <a:schemeClr val="tx1"/>
                </a:solidFill>
                <a:latin typeface="+mn-lt"/>
                <a:ea typeface="+mn-ea"/>
                <a:cs typeface="+mn-cs"/>
              </a:defRPr>
            </a:lvl8pPr>
            <a:lvl9pPr marL="5526954" indent="-325115" algn="l" defTabSz="1300460" rtl="0" eaLnBrk="1" latinLnBrk="0" hangingPunct="1">
              <a:spcBef>
                <a:spcPct val="20000"/>
              </a:spcBef>
              <a:buFont typeface="Arial" pitchFamily="34" charset="0"/>
              <a:buChar char="•"/>
              <a:defRPr sz="2844" kern="1200">
                <a:solidFill>
                  <a:schemeClr val="tx1"/>
                </a:solidFill>
                <a:latin typeface="+mn-lt"/>
                <a:ea typeface="+mn-ea"/>
                <a:cs typeface="+mn-cs"/>
              </a:defRPr>
            </a:lvl9pPr>
          </a:lstStyle>
          <a:p>
            <a:pPr marL="0" indent="0" fontAlgn="auto">
              <a:spcAft>
                <a:spcPts val="0"/>
              </a:spcAft>
              <a:buFont typeface="Arial" pitchFamily="34" charset="0"/>
              <a:buNone/>
            </a:pPr>
            <a:r>
              <a:rPr lang="en-US" sz="2000" dirty="0">
                <a:effectLst>
                  <a:outerShdw blurRad="38100" dist="38100" dir="2700000" algn="tl">
                    <a:srgbClr val="000000">
                      <a:alpha val="43137"/>
                    </a:srgbClr>
                  </a:outerShdw>
                </a:effectLst>
                <a:latin typeface="Arial" panose="020B0604020202020204" pitchFamily="34" charset="0"/>
              </a:rPr>
              <a:t>TOF3D Link Interface– Item number: 5750117</a:t>
            </a:r>
          </a:p>
        </p:txBody>
      </p:sp>
      <p:pic>
        <p:nvPicPr>
          <p:cNvPr id="22" name="Grafik 21">
            <a:extLst>
              <a:ext uri="{FF2B5EF4-FFF2-40B4-BE49-F238E27FC236}">
                <a16:creationId xmlns:a16="http://schemas.microsoft.com/office/drawing/2014/main" id="{AF3613D1-66B6-497F-8918-4AB24A5E6F17}"/>
              </a:ext>
            </a:extLst>
          </p:cNvPr>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a:xfrm>
            <a:off x="9600926" y="5028737"/>
            <a:ext cx="4200148" cy="2140749"/>
          </a:xfrm>
          <a:prstGeom prst="rect">
            <a:avLst/>
          </a:prstGeom>
        </p:spPr>
      </p:pic>
    </p:spTree>
    <p:extLst>
      <p:ext uri="{BB962C8B-B14F-4D97-AF65-F5344CB8AC3E}">
        <p14:creationId xmlns:p14="http://schemas.microsoft.com/office/powerpoint/2010/main" val="3812086413"/>
      </p:ext>
    </p:extLst>
  </p:cSld>
  <p:clrMapOvr>
    <a:masterClrMapping/>
  </p:clrMapOvr>
  <p:transition>
    <p:fade/>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17"/>
                                        </p:tgtEl>
                                        <p:attrNameLst>
                                          <p:attrName>style.visibility</p:attrName>
                                        </p:attrNameLst>
                                      </p:cBhvr>
                                      <p:to>
                                        <p:strVal val="visible"/>
                                      </p:to>
                                    </p:set>
                                    <p:animEffect transition="in" filter="fade">
                                      <p:cBhvr>
                                        <p:cTn id="7" dur="1000"/>
                                        <p:tgtEl>
                                          <p:spTgt spid="17"/>
                                        </p:tgtEl>
                                      </p:cBhvr>
                                    </p:animEffect>
                                  </p:childTnLst>
                                </p:cTn>
                              </p:par>
                            </p:childTnLst>
                          </p:cTn>
                        </p:par>
                        <p:par>
                          <p:cTn id="8" fill="hold">
                            <p:stCondLst>
                              <p:cond delay="1000"/>
                            </p:stCondLst>
                            <p:childTnLst>
                              <p:par>
                                <p:cTn id="9" presetID="10" presetClass="entr" presetSubtype="0" fill="hold" grpId="0" nodeType="afterEffect">
                                  <p:stCondLst>
                                    <p:cond delay="250"/>
                                  </p:stCondLst>
                                  <p:childTnLst>
                                    <p:set>
                                      <p:cBhvr>
                                        <p:cTn id="10" dur="1" fill="hold">
                                          <p:stCondLst>
                                            <p:cond delay="0"/>
                                          </p:stCondLst>
                                        </p:cTn>
                                        <p:tgtEl>
                                          <p:spTgt spid="11"/>
                                        </p:tgtEl>
                                        <p:attrNameLst>
                                          <p:attrName>style.visibility</p:attrName>
                                        </p:attrNameLst>
                                      </p:cBhvr>
                                      <p:to>
                                        <p:strVal val="visible"/>
                                      </p:to>
                                    </p:set>
                                    <p:animEffect transition="in" filter="fade">
                                      <p:cBhvr>
                                        <p:cTn id="11" dur="1000"/>
                                        <p:tgtEl>
                                          <p:spTgt spid="11"/>
                                        </p:tgtEl>
                                      </p:cBhvr>
                                    </p:animEffect>
                                  </p:childTnLst>
                                </p:cTn>
                              </p:par>
                            </p:childTnLst>
                          </p:cTn>
                        </p:par>
                      </p:childTnLst>
                    </p:cTn>
                  </p:par>
                  <p:par>
                    <p:cTn id="12" fill="hold">
                      <p:stCondLst>
                        <p:cond delay="indefinite"/>
                      </p:stCondLst>
                      <p:childTnLst>
                        <p:par>
                          <p:cTn id="13" fill="hold">
                            <p:stCondLst>
                              <p:cond delay="0"/>
                            </p:stCondLst>
                            <p:childTnLst>
                              <p:par>
                                <p:cTn id="14" presetID="10" presetClass="entr" presetSubtype="0" fill="hold" nodeType="clickEffect">
                                  <p:stCondLst>
                                    <p:cond delay="0"/>
                                  </p:stCondLst>
                                  <p:childTnLst>
                                    <p:set>
                                      <p:cBhvr>
                                        <p:cTn id="15" dur="1" fill="hold">
                                          <p:stCondLst>
                                            <p:cond delay="0"/>
                                          </p:stCondLst>
                                        </p:cTn>
                                        <p:tgtEl>
                                          <p:spTgt spid="14"/>
                                        </p:tgtEl>
                                        <p:attrNameLst>
                                          <p:attrName>style.visibility</p:attrName>
                                        </p:attrNameLst>
                                      </p:cBhvr>
                                      <p:to>
                                        <p:strVal val="visible"/>
                                      </p:to>
                                    </p:set>
                                    <p:animEffect transition="in" filter="fade">
                                      <p:cBhvr>
                                        <p:cTn id="16" dur="1000"/>
                                        <p:tgtEl>
                                          <p:spTgt spid="14"/>
                                        </p:tgtEl>
                                      </p:cBhvr>
                                    </p:animEffect>
                                  </p:childTnLst>
                                </p:cTn>
                              </p:par>
                            </p:childTnLst>
                          </p:cTn>
                        </p:par>
                        <p:par>
                          <p:cTn id="17" fill="hold">
                            <p:stCondLst>
                              <p:cond delay="1000"/>
                            </p:stCondLst>
                            <p:childTnLst>
                              <p:par>
                                <p:cTn id="18" presetID="10" presetClass="entr" presetSubtype="0" fill="hold" grpId="0" nodeType="afterEffect">
                                  <p:stCondLst>
                                    <p:cond delay="250"/>
                                  </p:stCondLst>
                                  <p:childTnLst>
                                    <p:set>
                                      <p:cBhvr>
                                        <p:cTn id="19" dur="1" fill="hold">
                                          <p:stCondLst>
                                            <p:cond delay="0"/>
                                          </p:stCondLst>
                                        </p:cTn>
                                        <p:tgtEl>
                                          <p:spTgt spid="3">
                                            <p:txEl>
                                              <p:pRg st="0" end="0"/>
                                            </p:txEl>
                                          </p:spTgt>
                                        </p:tgtEl>
                                        <p:attrNameLst>
                                          <p:attrName>style.visibility</p:attrName>
                                        </p:attrNameLst>
                                      </p:cBhvr>
                                      <p:to>
                                        <p:strVal val="visible"/>
                                      </p:to>
                                    </p:set>
                                    <p:animEffect transition="in" filter="fade">
                                      <p:cBhvr>
                                        <p:cTn id="20" dur="1000"/>
                                        <p:tgtEl>
                                          <p:spTgt spid="3">
                                            <p:txEl>
                                              <p:pRg st="0" end="0"/>
                                            </p:txEl>
                                          </p:spTgt>
                                        </p:tgtEl>
                                      </p:cBhvr>
                                    </p:animEffect>
                                  </p:childTnLst>
                                </p:cTn>
                              </p:par>
                            </p:childTnLst>
                          </p:cTn>
                        </p:par>
                      </p:childTnLst>
                    </p:cTn>
                  </p:par>
                  <p:par>
                    <p:cTn id="21" fill="hold">
                      <p:stCondLst>
                        <p:cond delay="indefinite"/>
                      </p:stCondLst>
                      <p:childTnLst>
                        <p:par>
                          <p:cTn id="22" fill="hold">
                            <p:stCondLst>
                              <p:cond delay="0"/>
                            </p:stCondLst>
                            <p:childTnLst>
                              <p:par>
                                <p:cTn id="23" presetID="10" presetClass="entr" presetSubtype="0" fill="hold" nodeType="clickEffect">
                                  <p:stCondLst>
                                    <p:cond delay="0"/>
                                  </p:stCondLst>
                                  <p:childTnLst>
                                    <p:set>
                                      <p:cBhvr>
                                        <p:cTn id="24" dur="1" fill="hold">
                                          <p:stCondLst>
                                            <p:cond delay="0"/>
                                          </p:stCondLst>
                                        </p:cTn>
                                        <p:tgtEl>
                                          <p:spTgt spid="20"/>
                                        </p:tgtEl>
                                        <p:attrNameLst>
                                          <p:attrName>style.visibility</p:attrName>
                                        </p:attrNameLst>
                                      </p:cBhvr>
                                      <p:to>
                                        <p:strVal val="visible"/>
                                      </p:to>
                                    </p:set>
                                    <p:animEffect transition="in" filter="fade">
                                      <p:cBhvr>
                                        <p:cTn id="25" dur="1000"/>
                                        <p:tgtEl>
                                          <p:spTgt spid="20"/>
                                        </p:tgtEl>
                                      </p:cBhvr>
                                    </p:animEffect>
                                  </p:childTnLst>
                                </p:cTn>
                              </p:par>
                            </p:childTnLst>
                          </p:cTn>
                        </p:par>
                        <p:par>
                          <p:cTn id="26" fill="hold">
                            <p:stCondLst>
                              <p:cond delay="1000"/>
                            </p:stCondLst>
                            <p:childTnLst>
                              <p:par>
                                <p:cTn id="27" presetID="10" presetClass="entr" presetSubtype="0" fill="hold" grpId="0" nodeType="afterEffect">
                                  <p:stCondLst>
                                    <p:cond delay="250"/>
                                  </p:stCondLst>
                                  <p:childTnLst>
                                    <p:set>
                                      <p:cBhvr>
                                        <p:cTn id="28" dur="1" fill="hold">
                                          <p:stCondLst>
                                            <p:cond delay="0"/>
                                          </p:stCondLst>
                                        </p:cTn>
                                        <p:tgtEl>
                                          <p:spTgt spid="12"/>
                                        </p:tgtEl>
                                        <p:attrNameLst>
                                          <p:attrName>style.visibility</p:attrName>
                                        </p:attrNameLst>
                                      </p:cBhvr>
                                      <p:to>
                                        <p:strVal val="visible"/>
                                      </p:to>
                                    </p:set>
                                    <p:animEffect transition="in" filter="fade">
                                      <p:cBhvr>
                                        <p:cTn id="29" dur="1000"/>
                                        <p:tgtEl>
                                          <p:spTgt spid="12"/>
                                        </p:tgtEl>
                                      </p:cBhvr>
                                    </p:animEffect>
                                  </p:childTnLst>
                                </p:cTn>
                              </p:par>
                            </p:childTnLst>
                          </p:cTn>
                        </p:par>
                      </p:childTnLst>
                    </p:cTn>
                  </p:par>
                  <p:par>
                    <p:cTn id="30" fill="hold">
                      <p:stCondLst>
                        <p:cond delay="indefinite"/>
                      </p:stCondLst>
                      <p:childTnLst>
                        <p:par>
                          <p:cTn id="31" fill="hold">
                            <p:stCondLst>
                              <p:cond delay="0"/>
                            </p:stCondLst>
                            <p:childTnLst>
                              <p:par>
                                <p:cTn id="32" presetID="10" presetClass="entr" presetSubtype="0" fill="hold" nodeType="clickEffect">
                                  <p:stCondLst>
                                    <p:cond delay="0"/>
                                  </p:stCondLst>
                                  <p:childTnLst>
                                    <p:set>
                                      <p:cBhvr>
                                        <p:cTn id="33" dur="1" fill="hold">
                                          <p:stCondLst>
                                            <p:cond delay="0"/>
                                          </p:stCondLst>
                                        </p:cTn>
                                        <p:tgtEl>
                                          <p:spTgt spid="22"/>
                                        </p:tgtEl>
                                        <p:attrNameLst>
                                          <p:attrName>style.visibility</p:attrName>
                                        </p:attrNameLst>
                                      </p:cBhvr>
                                      <p:to>
                                        <p:strVal val="visible"/>
                                      </p:to>
                                    </p:set>
                                    <p:animEffect transition="in" filter="fade">
                                      <p:cBhvr>
                                        <p:cTn id="34" dur="1000"/>
                                        <p:tgtEl>
                                          <p:spTgt spid="22"/>
                                        </p:tgtEl>
                                      </p:cBhvr>
                                    </p:animEffect>
                                  </p:childTnLst>
                                </p:cTn>
                              </p:par>
                            </p:childTnLst>
                          </p:cTn>
                        </p:par>
                        <p:par>
                          <p:cTn id="35" fill="hold">
                            <p:stCondLst>
                              <p:cond delay="1000"/>
                            </p:stCondLst>
                            <p:childTnLst>
                              <p:par>
                                <p:cTn id="36" presetID="10" presetClass="entr" presetSubtype="0" fill="hold" grpId="0" nodeType="afterEffect">
                                  <p:stCondLst>
                                    <p:cond delay="0"/>
                                  </p:stCondLst>
                                  <p:childTnLst>
                                    <p:set>
                                      <p:cBhvr>
                                        <p:cTn id="37" dur="1" fill="hold">
                                          <p:stCondLst>
                                            <p:cond delay="0"/>
                                          </p:stCondLst>
                                        </p:cTn>
                                        <p:tgtEl>
                                          <p:spTgt spid="21"/>
                                        </p:tgtEl>
                                        <p:attrNameLst>
                                          <p:attrName>style.visibility</p:attrName>
                                        </p:attrNameLst>
                                      </p:cBhvr>
                                      <p:to>
                                        <p:strVal val="visible"/>
                                      </p:to>
                                    </p:set>
                                    <p:animEffect transition="in" filter="fade">
                                      <p:cBhvr>
                                        <p:cTn id="38" dur="1000"/>
                                        <p:tgtEl>
                                          <p:spTgt spid="21"/>
                                        </p:tgtEl>
                                      </p:cBhvr>
                                    </p:animEffect>
                                  </p:childTnLst>
                                </p:cTn>
                              </p:par>
                            </p:childTnLst>
                          </p:cTn>
                        </p:par>
                      </p:childTnLst>
                    </p:cTn>
                  </p:par>
                  <p:par>
                    <p:cTn id="39" fill="hold">
                      <p:stCondLst>
                        <p:cond delay="indefinite"/>
                      </p:stCondLst>
                      <p:childTnLst>
                        <p:par>
                          <p:cTn id="40" fill="hold">
                            <p:stCondLst>
                              <p:cond delay="0"/>
                            </p:stCondLst>
                            <p:childTnLst>
                              <p:par>
                                <p:cTn id="41" presetID="10" presetClass="entr" presetSubtype="0" fill="hold" nodeType="clickEffect">
                                  <p:stCondLst>
                                    <p:cond delay="0"/>
                                  </p:stCondLst>
                                  <p:childTnLst>
                                    <p:set>
                                      <p:cBhvr>
                                        <p:cTn id="42" dur="1" fill="hold">
                                          <p:stCondLst>
                                            <p:cond delay="0"/>
                                          </p:stCondLst>
                                        </p:cTn>
                                        <p:tgtEl>
                                          <p:spTgt spid="16"/>
                                        </p:tgtEl>
                                        <p:attrNameLst>
                                          <p:attrName>style.visibility</p:attrName>
                                        </p:attrNameLst>
                                      </p:cBhvr>
                                      <p:to>
                                        <p:strVal val="visible"/>
                                      </p:to>
                                    </p:set>
                                    <p:animEffect transition="in" filter="fade">
                                      <p:cBhvr>
                                        <p:cTn id="43" dur="1000"/>
                                        <p:tgtEl>
                                          <p:spTgt spid="16"/>
                                        </p:tgtEl>
                                      </p:cBhvr>
                                    </p:animEffect>
                                  </p:childTnLst>
                                </p:cTn>
                              </p:par>
                            </p:childTnLst>
                          </p:cTn>
                        </p:par>
                        <p:par>
                          <p:cTn id="44" fill="hold">
                            <p:stCondLst>
                              <p:cond delay="1000"/>
                            </p:stCondLst>
                            <p:childTnLst>
                              <p:par>
                                <p:cTn id="45" presetID="10" presetClass="entr" presetSubtype="0" fill="hold" grpId="0" nodeType="afterEffect">
                                  <p:stCondLst>
                                    <p:cond delay="250"/>
                                  </p:stCondLst>
                                  <p:childTnLst>
                                    <p:set>
                                      <p:cBhvr>
                                        <p:cTn id="46" dur="1" fill="hold">
                                          <p:stCondLst>
                                            <p:cond delay="0"/>
                                          </p:stCondLst>
                                        </p:cTn>
                                        <p:tgtEl>
                                          <p:spTgt spid="13"/>
                                        </p:tgtEl>
                                        <p:attrNameLst>
                                          <p:attrName>style.visibility</p:attrName>
                                        </p:attrNameLst>
                                      </p:cBhvr>
                                      <p:to>
                                        <p:strVal val="visible"/>
                                      </p:to>
                                    </p:set>
                                    <p:animEffect transition="in" filter="fade">
                                      <p:cBhvr>
                                        <p:cTn id="47" dur="1000"/>
                                        <p:tgtEl>
                                          <p:spTgt spid="1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P spid="11" grpId="0"/>
      <p:bldP spid="12" grpId="0"/>
      <p:bldP spid="13" grpId="0"/>
      <p:bldP spid="21" grpId="0"/>
    </p:bld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Inhaltsplatzhalter 2">
            <a:extLst>
              <a:ext uri="{FF2B5EF4-FFF2-40B4-BE49-F238E27FC236}">
                <a16:creationId xmlns:a16="http://schemas.microsoft.com/office/drawing/2014/main" id="{151E2869-7503-4204-9EA7-984053854D7A}"/>
              </a:ext>
            </a:extLst>
          </p:cNvPr>
          <p:cNvSpPr>
            <a:spLocks noGrp="1"/>
          </p:cNvSpPr>
          <p:nvPr>
            <p:ph idx="1"/>
          </p:nvPr>
        </p:nvSpPr>
        <p:spPr>
          <a:xfrm>
            <a:off x="1973387" y="2860575"/>
            <a:ext cx="8064896" cy="5472609"/>
          </a:xfrm>
        </p:spPr>
        <p:txBody>
          <a:bodyPr>
            <a:normAutofit/>
          </a:bodyPr>
          <a:lstStyle/>
          <a:p>
            <a:pPr marL="0" indent="0">
              <a:buNone/>
            </a:pPr>
            <a:endParaRPr lang="en-US" sz="3600" dirty="0"/>
          </a:p>
          <a:p>
            <a:pPr marL="0" indent="0">
              <a:buNone/>
            </a:pPr>
            <a:r>
              <a:rPr lang="en-US" sz="2800" dirty="0"/>
              <a:t>The TOF3D is battery powered. </a:t>
            </a:r>
          </a:p>
          <a:p>
            <a:pPr marL="0" indent="0">
              <a:buNone/>
            </a:pPr>
            <a:r>
              <a:rPr lang="en-US" sz="2800" dirty="0"/>
              <a:t>Open the battery lid using a cross tip screwdriver.</a:t>
            </a:r>
          </a:p>
          <a:p>
            <a:pPr marL="0" indent="0">
              <a:buNone/>
            </a:pPr>
            <a:endParaRPr lang="en-US" sz="2800" dirty="0"/>
          </a:p>
          <a:p>
            <a:pPr marL="0" indent="0">
              <a:buNone/>
            </a:pPr>
            <a:r>
              <a:rPr lang="en-US" sz="2800" dirty="0"/>
              <a:t>Insert 4 AA batteries as shown on the picture.</a:t>
            </a:r>
          </a:p>
          <a:p>
            <a:pPr marL="0" indent="0">
              <a:buNone/>
            </a:pPr>
            <a:endParaRPr lang="en-US" sz="2800" dirty="0"/>
          </a:p>
          <a:p>
            <a:pPr marL="0" indent="0">
              <a:buNone/>
            </a:pPr>
            <a:r>
              <a:rPr lang="en-US" sz="2800" dirty="0"/>
              <a:t>Fully charged batteries will give you up to 1500 hours of continuous stimulation. </a:t>
            </a:r>
          </a:p>
        </p:txBody>
      </p:sp>
      <p:grpSp>
        <p:nvGrpSpPr>
          <p:cNvPr id="4" name="Gruppieren 3">
            <a:extLst>
              <a:ext uri="{FF2B5EF4-FFF2-40B4-BE49-F238E27FC236}">
                <a16:creationId xmlns:a16="http://schemas.microsoft.com/office/drawing/2014/main" id="{F55BC8F7-80C7-45FB-9909-DD1FC7D281BB}"/>
              </a:ext>
            </a:extLst>
          </p:cNvPr>
          <p:cNvGrpSpPr/>
          <p:nvPr/>
        </p:nvGrpSpPr>
        <p:grpSpPr>
          <a:xfrm>
            <a:off x="3226201" y="772345"/>
            <a:ext cx="11704637" cy="1368151"/>
            <a:chOff x="3226201" y="781131"/>
            <a:chExt cx="11704637" cy="1359366"/>
          </a:xfrm>
        </p:grpSpPr>
        <p:sp>
          <p:nvSpPr>
            <p:cNvPr id="5" name="Rectangle 3">
              <a:extLst>
                <a:ext uri="{FF2B5EF4-FFF2-40B4-BE49-F238E27FC236}">
                  <a16:creationId xmlns:a16="http://schemas.microsoft.com/office/drawing/2014/main" id="{BB327674-1D64-41A7-8697-3EDC8BAFA8D9}"/>
                </a:ext>
              </a:extLst>
            </p:cNvPr>
            <p:cNvSpPr txBox="1">
              <a:spLocks noChangeArrowheads="1"/>
            </p:cNvSpPr>
            <p:nvPr/>
          </p:nvSpPr>
          <p:spPr>
            <a:xfrm>
              <a:off x="3226201" y="781131"/>
              <a:ext cx="11704637" cy="1359366"/>
            </a:xfrm>
            <a:prstGeom prst="rect">
              <a:avLst/>
            </a:prstGeom>
          </p:spPr>
          <p:txBody>
            <a:bodyPr vert="horz" lIns="126428" tIns="72245" rIns="126428" bIns="72245" rtlCol="0" anchor="ctr">
              <a:noAutofit/>
            </a:bodyPr>
            <a:lstStyle>
              <a:lvl1pPr algn="ctr" defTabSz="1300460" rtl="0" eaLnBrk="1" latinLnBrk="0" hangingPunct="1">
                <a:spcBef>
                  <a:spcPct val="0"/>
                </a:spcBef>
                <a:buNone/>
                <a:defRPr sz="3982" kern="1200">
                  <a:solidFill>
                    <a:schemeClr val="tx1"/>
                  </a:solidFill>
                  <a:latin typeface="Arial Rounded MT Bold" panose="020F0704030504030204" pitchFamily="34" charset="0"/>
                  <a:ea typeface="+mj-ea"/>
                  <a:cs typeface="Arial" pitchFamily="34" charset="0"/>
                </a:defRPr>
              </a:lvl1pPr>
            </a:lstStyle>
            <a:p>
              <a:pPr defTabSz="1300097" fontAlgn="auto">
                <a:spcAft>
                  <a:spcPts val="0"/>
                </a:spcAft>
              </a:pPr>
              <a:r>
                <a:rPr lang="de-DE" sz="5400" dirty="0">
                  <a:sym typeface="Arial" pitchFamily="34" charset="0"/>
                </a:rPr>
                <a:t>TOF</a:t>
              </a:r>
              <a:r>
                <a:rPr lang="de-DE" sz="5400" baseline="30000" dirty="0">
                  <a:sym typeface="Arial" pitchFamily="34" charset="0"/>
                </a:rPr>
                <a:t>3D</a:t>
              </a:r>
              <a:r>
                <a:rPr lang="de-DE" sz="3800" dirty="0">
                  <a:sym typeface="Arial" pitchFamily="34" charset="0"/>
                </a:rPr>
                <a:t>        - </a:t>
              </a:r>
              <a:r>
                <a:rPr lang="de-DE" sz="5400" dirty="0">
                  <a:sym typeface="Arial" pitchFamily="34" charset="0"/>
                </a:rPr>
                <a:t>In Detail</a:t>
              </a:r>
              <a:endParaRPr lang="de-DE" dirty="0"/>
            </a:p>
          </p:txBody>
        </p:sp>
        <p:grpSp>
          <p:nvGrpSpPr>
            <p:cNvPr id="6" name="Gruppieren 5">
              <a:extLst>
                <a:ext uri="{FF2B5EF4-FFF2-40B4-BE49-F238E27FC236}">
                  <a16:creationId xmlns:a16="http://schemas.microsoft.com/office/drawing/2014/main" id="{17FA59F8-1C07-43EC-8A65-63072B431AF2}"/>
                </a:ext>
              </a:extLst>
            </p:cNvPr>
            <p:cNvGrpSpPr/>
            <p:nvPr/>
          </p:nvGrpSpPr>
          <p:grpSpPr>
            <a:xfrm>
              <a:off x="8166075" y="1166765"/>
              <a:ext cx="648072" cy="588097"/>
              <a:chOff x="8958163" y="2525655"/>
              <a:chExt cx="629335" cy="525827"/>
            </a:xfrm>
          </p:grpSpPr>
          <p:sp>
            <p:nvSpPr>
              <p:cNvPr id="7" name="Ellipse 6">
                <a:extLst>
                  <a:ext uri="{FF2B5EF4-FFF2-40B4-BE49-F238E27FC236}">
                    <a16:creationId xmlns:a16="http://schemas.microsoft.com/office/drawing/2014/main" id="{3F2339D1-7BC8-4A5C-AAAC-B60DBEE19FFC}"/>
                  </a:ext>
                </a:extLst>
              </p:cNvPr>
              <p:cNvSpPr/>
              <p:nvPr/>
            </p:nvSpPr>
            <p:spPr>
              <a:xfrm>
                <a:off x="8958163" y="2525655"/>
                <a:ext cx="629335" cy="525827"/>
              </a:xfrm>
              <a:prstGeom prst="ellipse">
                <a:avLst/>
              </a:prstGeom>
              <a:no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p>
                <a:endParaRPr lang="de-DE">
                  <a:solidFill>
                    <a:schemeClr val="tx1"/>
                  </a:solidFill>
                </a:endParaRPr>
              </a:p>
            </p:txBody>
          </p:sp>
          <p:cxnSp>
            <p:nvCxnSpPr>
              <p:cNvPr id="8" name="Gerade Verbindung mit Pfeil 7">
                <a:extLst>
                  <a:ext uri="{FF2B5EF4-FFF2-40B4-BE49-F238E27FC236}">
                    <a16:creationId xmlns:a16="http://schemas.microsoft.com/office/drawing/2014/main" id="{B3921C29-D4F6-4C65-889A-E724F751E91E}"/>
                  </a:ext>
                </a:extLst>
              </p:cNvPr>
              <p:cNvCxnSpPr/>
              <p:nvPr/>
            </p:nvCxnSpPr>
            <p:spPr>
              <a:xfrm flipV="1">
                <a:off x="9272460" y="2583576"/>
                <a:ext cx="0" cy="408954"/>
              </a:xfrm>
              <a:prstGeom prst="straightConnector1">
                <a:avLst/>
              </a:prstGeom>
              <a:ln w="38100">
                <a:solidFill>
                  <a:schemeClr val="tx1"/>
                </a:solidFill>
                <a:tailEnd type="triangle" w="med" len="sm"/>
              </a:ln>
            </p:spPr>
            <p:style>
              <a:lnRef idx="1">
                <a:schemeClr val="accent1"/>
              </a:lnRef>
              <a:fillRef idx="0">
                <a:schemeClr val="accent1"/>
              </a:fillRef>
              <a:effectRef idx="0">
                <a:schemeClr val="accent1"/>
              </a:effectRef>
              <a:fontRef idx="minor">
                <a:schemeClr val="tx1"/>
              </a:fontRef>
            </p:style>
          </p:cxnSp>
          <p:cxnSp>
            <p:nvCxnSpPr>
              <p:cNvPr id="9" name="Gerade Verbindung mit Pfeil 8">
                <a:extLst>
                  <a:ext uri="{FF2B5EF4-FFF2-40B4-BE49-F238E27FC236}">
                    <a16:creationId xmlns:a16="http://schemas.microsoft.com/office/drawing/2014/main" id="{45F780CD-53B2-4F6A-B682-B8E442DCFF6E}"/>
                  </a:ext>
                </a:extLst>
              </p:cNvPr>
              <p:cNvCxnSpPr/>
              <p:nvPr/>
            </p:nvCxnSpPr>
            <p:spPr>
              <a:xfrm>
                <a:off x="9069179" y="2730338"/>
                <a:ext cx="442335" cy="135837"/>
              </a:xfrm>
              <a:prstGeom prst="straightConnector1">
                <a:avLst/>
              </a:prstGeom>
              <a:noFill/>
              <a:ln w="38100" cap="flat" cmpd="sng" algn="ctr">
                <a:solidFill>
                  <a:schemeClr val="tx1"/>
                </a:solidFill>
                <a:prstDash val="solid"/>
                <a:miter lim="800000"/>
                <a:tailEnd type="triangle" w="med" len="sm"/>
              </a:ln>
              <a:effectLst/>
            </p:spPr>
          </p:cxnSp>
          <p:cxnSp>
            <p:nvCxnSpPr>
              <p:cNvPr id="10" name="Gerade Verbindung mit Pfeil 9">
                <a:extLst>
                  <a:ext uri="{FF2B5EF4-FFF2-40B4-BE49-F238E27FC236}">
                    <a16:creationId xmlns:a16="http://schemas.microsoft.com/office/drawing/2014/main" id="{E526B260-E989-4B31-B07B-23E8E38AA6AB}"/>
                  </a:ext>
                </a:extLst>
              </p:cNvPr>
              <p:cNvCxnSpPr/>
              <p:nvPr/>
            </p:nvCxnSpPr>
            <p:spPr>
              <a:xfrm flipV="1">
                <a:off x="9128387" y="2730338"/>
                <a:ext cx="313557" cy="118728"/>
              </a:xfrm>
              <a:prstGeom prst="straightConnector1">
                <a:avLst/>
              </a:prstGeom>
              <a:noFill/>
              <a:ln w="38100" cap="flat" cmpd="sng" algn="ctr">
                <a:solidFill>
                  <a:schemeClr val="tx1"/>
                </a:solidFill>
                <a:prstDash val="solid"/>
                <a:miter lim="800000"/>
                <a:tailEnd type="triangle" w="med" len="sm"/>
              </a:ln>
              <a:effectLst/>
            </p:spPr>
          </p:cxnSp>
        </p:grpSp>
      </p:grpSp>
      <p:pic>
        <p:nvPicPr>
          <p:cNvPr id="11" name="Grafik 10">
            <a:extLst>
              <a:ext uri="{FF2B5EF4-FFF2-40B4-BE49-F238E27FC236}">
                <a16:creationId xmlns:a16="http://schemas.microsoft.com/office/drawing/2014/main" id="{B5AC6971-40EA-4580-906E-55BBF1041FBE}"/>
              </a:ext>
            </a:extLst>
          </p:cNvPr>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11046395" y="3292624"/>
            <a:ext cx="5112568" cy="4608512"/>
          </a:xfrm>
          <a:prstGeom prst="rect">
            <a:avLst/>
          </a:prstGeom>
          <a:noFill/>
          <a:ln>
            <a:noFill/>
          </a:ln>
        </p:spPr>
      </p:pic>
    </p:spTree>
    <p:extLst>
      <p:ext uri="{BB962C8B-B14F-4D97-AF65-F5344CB8AC3E}">
        <p14:creationId xmlns:p14="http://schemas.microsoft.com/office/powerpoint/2010/main" val="3490877890"/>
      </p:ext>
    </p:extLst>
  </p:cSld>
  <p:clrMapOvr>
    <a:masterClrMapping/>
  </p:clrMapOvr>
  <p:transition>
    <p:fade/>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3">
                                            <p:txEl>
                                              <p:pRg st="1" end="1"/>
                                            </p:txEl>
                                          </p:spTgt>
                                        </p:tgtEl>
                                        <p:attrNameLst>
                                          <p:attrName>style.visibility</p:attrName>
                                        </p:attrNameLst>
                                      </p:cBhvr>
                                      <p:to>
                                        <p:strVal val="visible"/>
                                      </p:to>
                                    </p:set>
                                    <p:animEffect transition="in" filter="fade">
                                      <p:cBhvr>
                                        <p:cTn id="7" dur="1000"/>
                                        <p:tgtEl>
                                          <p:spTgt spid="3">
                                            <p:txEl>
                                              <p:pRg st="1" end="1"/>
                                            </p:txEl>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nodeType="clickEffect">
                                  <p:stCondLst>
                                    <p:cond delay="0"/>
                                  </p:stCondLst>
                                  <p:childTnLst>
                                    <p:set>
                                      <p:cBhvr>
                                        <p:cTn id="11" dur="1" fill="hold">
                                          <p:stCondLst>
                                            <p:cond delay="0"/>
                                          </p:stCondLst>
                                        </p:cTn>
                                        <p:tgtEl>
                                          <p:spTgt spid="3">
                                            <p:txEl>
                                              <p:pRg st="2" end="2"/>
                                            </p:txEl>
                                          </p:spTgt>
                                        </p:tgtEl>
                                        <p:attrNameLst>
                                          <p:attrName>style.visibility</p:attrName>
                                        </p:attrNameLst>
                                      </p:cBhvr>
                                      <p:to>
                                        <p:strVal val="visible"/>
                                      </p:to>
                                    </p:set>
                                    <p:animEffect transition="in" filter="fade">
                                      <p:cBhvr>
                                        <p:cTn id="12" dur="1000"/>
                                        <p:tgtEl>
                                          <p:spTgt spid="3">
                                            <p:txEl>
                                              <p:pRg st="2" end="2"/>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nodeType="clickEffect">
                                  <p:stCondLst>
                                    <p:cond delay="0"/>
                                  </p:stCondLst>
                                  <p:childTnLst>
                                    <p:set>
                                      <p:cBhvr>
                                        <p:cTn id="16" dur="1" fill="hold">
                                          <p:stCondLst>
                                            <p:cond delay="0"/>
                                          </p:stCondLst>
                                        </p:cTn>
                                        <p:tgtEl>
                                          <p:spTgt spid="3">
                                            <p:txEl>
                                              <p:pRg st="4" end="4"/>
                                            </p:txEl>
                                          </p:spTgt>
                                        </p:tgtEl>
                                        <p:attrNameLst>
                                          <p:attrName>style.visibility</p:attrName>
                                        </p:attrNameLst>
                                      </p:cBhvr>
                                      <p:to>
                                        <p:strVal val="visible"/>
                                      </p:to>
                                    </p:set>
                                    <p:animEffect transition="in" filter="fade">
                                      <p:cBhvr>
                                        <p:cTn id="17" dur="1000"/>
                                        <p:tgtEl>
                                          <p:spTgt spid="3">
                                            <p:txEl>
                                              <p:pRg st="4" end="4"/>
                                            </p:txEl>
                                          </p:spTgt>
                                        </p:tgtEl>
                                      </p:cBhvr>
                                    </p:animEffect>
                                  </p:childTnLst>
                                </p:cTn>
                              </p:par>
                            </p:childTnLst>
                          </p:cTn>
                        </p:par>
                        <p:par>
                          <p:cTn id="18" fill="hold">
                            <p:stCondLst>
                              <p:cond delay="1000"/>
                            </p:stCondLst>
                            <p:childTnLst>
                              <p:par>
                                <p:cTn id="19" presetID="10" presetClass="entr" presetSubtype="0" fill="hold" nodeType="afterEffect">
                                  <p:stCondLst>
                                    <p:cond delay="0"/>
                                  </p:stCondLst>
                                  <p:childTnLst>
                                    <p:set>
                                      <p:cBhvr>
                                        <p:cTn id="20" dur="1" fill="hold">
                                          <p:stCondLst>
                                            <p:cond delay="0"/>
                                          </p:stCondLst>
                                        </p:cTn>
                                        <p:tgtEl>
                                          <p:spTgt spid="11"/>
                                        </p:tgtEl>
                                        <p:attrNameLst>
                                          <p:attrName>style.visibility</p:attrName>
                                        </p:attrNameLst>
                                      </p:cBhvr>
                                      <p:to>
                                        <p:strVal val="visible"/>
                                      </p:to>
                                    </p:set>
                                    <p:animEffect transition="in" filter="fade">
                                      <p:cBhvr>
                                        <p:cTn id="21" dur="1000"/>
                                        <p:tgtEl>
                                          <p:spTgt spid="11"/>
                                        </p:tgtEl>
                                      </p:cBhvr>
                                    </p:animEffect>
                                  </p:childTnLst>
                                </p:cTn>
                              </p:par>
                            </p:childTnLst>
                          </p:cTn>
                        </p:par>
                      </p:childTnLst>
                    </p:cTn>
                  </p:par>
                  <p:par>
                    <p:cTn id="22" fill="hold">
                      <p:stCondLst>
                        <p:cond delay="indefinite"/>
                      </p:stCondLst>
                      <p:childTnLst>
                        <p:par>
                          <p:cTn id="23" fill="hold">
                            <p:stCondLst>
                              <p:cond delay="0"/>
                            </p:stCondLst>
                            <p:childTnLst>
                              <p:par>
                                <p:cTn id="24" presetID="10" presetClass="entr" presetSubtype="0" fill="hold" nodeType="clickEffect">
                                  <p:stCondLst>
                                    <p:cond delay="0"/>
                                  </p:stCondLst>
                                  <p:childTnLst>
                                    <p:set>
                                      <p:cBhvr>
                                        <p:cTn id="25" dur="1" fill="hold">
                                          <p:stCondLst>
                                            <p:cond delay="0"/>
                                          </p:stCondLst>
                                        </p:cTn>
                                        <p:tgtEl>
                                          <p:spTgt spid="3">
                                            <p:txEl>
                                              <p:pRg st="6" end="6"/>
                                            </p:txEl>
                                          </p:spTgt>
                                        </p:tgtEl>
                                        <p:attrNameLst>
                                          <p:attrName>style.visibility</p:attrName>
                                        </p:attrNameLst>
                                      </p:cBhvr>
                                      <p:to>
                                        <p:strVal val="visible"/>
                                      </p:to>
                                    </p:set>
                                    <p:animEffect transition="in" filter="fade">
                                      <p:cBhvr>
                                        <p:cTn id="26" dur="1000"/>
                                        <p:tgtEl>
                                          <p:spTgt spid="3">
                                            <p:txEl>
                                              <p:pRg st="6" end="6"/>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Inhaltsplatzhalter 2">
            <a:extLst>
              <a:ext uri="{FF2B5EF4-FFF2-40B4-BE49-F238E27FC236}">
                <a16:creationId xmlns:a16="http://schemas.microsoft.com/office/drawing/2014/main" id="{D71A48B4-FE30-4C89-B37B-13E609E45502}"/>
              </a:ext>
            </a:extLst>
          </p:cNvPr>
          <p:cNvSpPr>
            <a:spLocks noGrp="1"/>
          </p:cNvSpPr>
          <p:nvPr>
            <p:ph idx="1"/>
          </p:nvPr>
        </p:nvSpPr>
        <p:spPr>
          <a:xfrm>
            <a:off x="1541339" y="2161894"/>
            <a:ext cx="3096344" cy="764002"/>
          </a:xfrm>
        </p:spPr>
        <p:txBody>
          <a:bodyPr/>
          <a:lstStyle/>
          <a:p>
            <a:pPr marL="0" indent="0">
              <a:buNone/>
            </a:pPr>
            <a:r>
              <a:rPr lang="en-US" dirty="0"/>
              <a:t>The Display</a:t>
            </a:r>
          </a:p>
        </p:txBody>
      </p:sp>
      <p:grpSp>
        <p:nvGrpSpPr>
          <p:cNvPr id="4" name="Gruppieren 3">
            <a:extLst>
              <a:ext uri="{FF2B5EF4-FFF2-40B4-BE49-F238E27FC236}">
                <a16:creationId xmlns:a16="http://schemas.microsoft.com/office/drawing/2014/main" id="{91DC4C8A-6292-4DF8-A5FF-D8E6EE542BD4}"/>
              </a:ext>
            </a:extLst>
          </p:cNvPr>
          <p:cNvGrpSpPr/>
          <p:nvPr/>
        </p:nvGrpSpPr>
        <p:grpSpPr>
          <a:xfrm>
            <a:off x="3226201" y="772345"/>
            <a:ext cx="11704637" cy="1368151"/>
            <a:chOff x="3226201" y="781131"/>
            <a:chExt cx="11704637" cy="1359366"/>
          </a:xfrm>
        </p:grpSpPr>
        <p:sp>
          <p:nvSpPr>
            <p:cNvPr id="5" name="Rectangle 3">
              <a:extLst>
                <a:ext uri="{FF2B5EF4-FFF2-40B4-BE49-F238E27FC236}">
                  <a16:creationId xmlns:a16="http://schemas.microsoft.com/office/drawing/2014/main" id="{25DF184A-EFA7-4B44-93A5-50AE422F6811}"/>
                </a:ext>
              </a:extLst>
            </p:cNvPr>
            <p:cNvSpPr txBox="1">
              <a:spLocks noChangeArrowheads="1"/>
            </p:cNvSpPr>
            <p:nvPr/>
          </p:nvSpPr>
          <p:spPr>
            <a:xfrm>
              <a:off x="3226201" y="781131"/>
              <a:ext cx="11704637" cy="1359366"/>
            </a:xfrm>
            <a:prstGeom prst="rect">
              <a:avLst/>
            </a:prstGeom>
          </p:spPr>
          <p:txBody>
            <a:bodyPr vert="horz" lIns="126428" tIns="72245" rIns="126428" bIns="72245" rtlCol="0" anchor="ctr">
              <a:noAutofit/>
            </a:bodyPr>
            <a:lstStyle>
              <a:lvl1pPr algn="ctr" defTabSz="1300460" rtl="0" eaLnBrk="1" latinLnBrk="0" hangingPunct="1">
                <a:spcBef>
                  <a:spcPct val="0"/>
                </a:spcBef>
                <a:buNone/>
                <a:defRPr sz="3982" kern="1200">
                  <a:solidFill>
                    <a:schemeClr val="tx1"/>
                  </a:solidFill>
                  <a:latin typeface="Arial Rounded MT Bold" panose="020F0704030504030204" pitchFamily="34" charset="0"/>
                  <a:ea typeface="+mj-ea"/>
                  <a:cs typeface="Arial" pitchFamily="34" charset="0"/>
                </a:defRPr>
              </a:lvl1pPr>
            </a:lstStyle>
            <a:p>
              <a:pPr defTabSz="1300097" fontAlgn="auto">
                <a:spcAft>
                  <a:spcPts val="0"/>
                </a:spcAft>
              </a:pPr>
              <a:r>
                <a:rPr lang="de-DE" sz="5400" dirty="0">
                  <a:sym typeface="Arial" pitchFamily="34" charset="0"/>
                </a:rPr>
                <a:t>TOF</a:t>
              </a:r>
              <a:r>
                <a:rPr lang="de-DE" sz="5400" baseline="30000" dirty="0">
                  <a:sym typeface="Arial" pitchFamily="34" charset="0"/>
                </a:rPr>
                <a:t>3D</a:t>
              </a:r>
              <a:r>
                <a:rPr lang="de-DE" sz="3800" dirty="0">
                  <a:sym typeface="Arial" pitchFamily="34" charset="0"/>
                </a:rPr>
                <a:t>        - </a:t>
              </a:r>
              <a:r>
                <a:rPr lang="de-DE" sz="5400" dirty="0">
                  <a:sym typeface="Arial" pitchFamily="34" charset="0"/>
                </a:rPr>
                <a:t>In Detail</a:t>
              </a:r>
              <a:endParaRPr lang="de-DE" dirty="0"/>
            </a:p>
          </p:txBody>
        </p:sp>
        <p:grpSp>
          <p:nvGrpSpPr>
            <p:cNvPr id="6" name="Gruppieren 5">
              <a:extLst>
                <a:ext uri="{FF2B5EF4-FFF2-40B4-BE49-F238E27FC236}">
                  <a16:creationId xmlns:a16="http://schemas.microsoft.com/office/drawing/2014/main" id="{DD11FDBE-94A9-4602-8B6E-B2500896E5AF}"/>
                </a:ext>
              </a:extLst>
            </p:cNvPr>
            <p:cNvGrpSpPr/>
            <p:nvPr/>
          </p:nvGrpSpPr>
          <p:grpSpPr>
            <a:xfrm>
              <a:off x="8166073" y="1166765"/>
              <a:ext cx="648072" cy="588097"/>
              <a:chOff x="8958162" y="2525655"/>
              <a:chExt cx="629335" cy="525827"/>
            </a:xfrm>
          </p:grpSpPr>
          <p:sp>
            <p:nvSpPr>
              <p:cNvPr id="7" name="Ellipse 6">
                <a:extLst>
                  <a:ext uri="{FF2B5EF4-FFF2-40B4-BE49-F238E27FC236}">
                    <a16:creationId xmlns:a16="http://schemas.microsoft.com/office/drawing/2014/main" id="{1D73231C-A7CC-46C7-BE95-84088B6302CC}"/>
                  </a:ext>
                </a:extLst>
              </p:cNvPr>
              <p:cNvSpPr/>
              <p:nvPr/>
            </p:nvSpPr>
            <p:spPr>
              <a:xfrm>
                <a:off x="8958162" y="2525655"/>
                <a:ext cx="629335" cy="525827"/>
              </a:xfrm>
              <a:prstGeom prst="ellipse">
                <a:avLst/>
              </a:prstGeom>
              <a:no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p>
                <a:endParaRPr lang="de-DE">
                  <a:solidFill>
                    <a:schemeClr val="tx1"/>
                  </a:solidFill>
                </a:endParaRPr>
              </a:p>
            </p:txBody>
          </p:sp>
          <p:cxnSp>
            <p:nvCxnSpPr>
              <p:cNvPr id="8" name="Gerade Verbindung mit Pfeil 7">
                <a:extLst>
                  <a:ext uri="{FF2B5EF4-FFF2-40B4-BE49-F238E27FC236}">
                    <a16:creationId xmlns:a16="http://schemas.microsoft.com/office/drawing/2014/main" id="{D02B301C-6FB9-4FB9-A717-AC904E7BE5C0}"/>
                  </a:ext>
                </a:extLst>
              </p:cNvPr>
              <p:cNvCxnSpPr/>
              <p:nvPr/>
            </p:nvCxnSpPr>
            <p:spPr>
              <a:xfrm flipV="1">
                <a:off x="9272460" y="2583576"/>
                <a:ext cx="0" cy="408954"/>
              </a:xfrm>
              <a:prstGeom prst="straightConnector1">
                <a:avLst/>
              </a:prstGeom>
              <a:ln w="38100">
                <a:solidFill>
                  <a:schemeClr val="tx1"/>
                </a:solidFill>
                <a:tailEnd type="triangle" w="med" len="sm"/>
              </a:ln>
            </p:spPr>
            <p:style>
              <a:lnRef idx="1">
                <a:schemeClr val="accent1"/>
              </a:lnRef>
              <a:fillRef idx="0">
                <a:schemeClr val="accent1"/>
              </a:fillRef>
              <a:effectRef idx="0">
                <a:schemeClr val="accent1"/>
              </a:effectRef>
              <a:fontRef idx="minor">
                <a:schemeClr val="tx1"/>
              </a:fontRef>
            </p:style>
          </p:cxnSp>
          <p:cxnSp>
            <p:nvCxnSpPr>
              <p:cNvPr id="9" name="Gerade Verbindung mit Pfeil 8">
                <a:extLst>
                  <a:ext uri="{FF2B5EF4-FFF2-40B4-BE49-F238E27FC236}">
                    <a16:creationId xmlns:a16="http://schemas.microsoft.com/office/drawing/2014/main" id="{24211FB1-225B-4993-93BC-C3BF712CD0DE}"/>
                  </a:ext>
                </a:extLst>
              </p:cNvPr>
              <p:cNvCxnSpPr/>
              <p:nvPr/>
            </p:nvCxnSpPr>
            <p:spPr>
              <a:xfrm>
                <a:off x="9069178" y="2730338"/>
                <a:ext cx="442335" cy="135837"/>
              </a:xfrm>
              <a:prstGeom prst="straightConnector1">
                <a:avLst/>
              </a:prstGeom>
              <a:noFill/>
              <a:ln w="38100" cap="flat" cmpd="sng" algn="ctr">
                <a:solidFill>
                  <a:schemeClr val="tx1"/>
                </a:solidFill>
                <a:prstDash val="solid"/>
                <a:miter lim="800000"/>
                <a:tailEnd type="triangle" w="med" len="sm"/>
              </a:ln>
              <a:effectLst/>
            </p:spPr>
          </p:cxnSp>
          <p:cxnSp>
            <p:nvCxnSpPr>
              <p:cNvPr id="10" name="Gerade Verbindung mit Pfeil 9">
                <a:extLst>
                  <a:ext uri="{FF2B5EF4-FFF2-40B4-BE49-F238E27FC236}">
                    <a16:creationId xmlns:a16="http://schemas.microsoft.com/office/drawing/2014/main" id="{A6810459-D9C6-4F5B-A84C-44CDFCBFA964}"/>
                  </a:ext>
                </a:extLst>
              </p:cNvPr>
              <p:cNvCxnSpPr/>
              <p:nvPr/>
            </p:nvCxnSpPr>
            <p:spPr>
              <a:xfrm flipV="1">
                <a:off x="9128387" y="2730338"/>
                <a:ext cx="313557" cy="118728"/>
              </a:xfrm>
              <a:prstGeom prst="straightConnector1">
                <a:avLst/>
              </a:prstGeom>
              <a:noFill/>
              <a:ln w="38100" cap="flat" cmpd="sng" algn="ctr">
                <a:solidFill>
                  <a:schemeClr val="tx1"/>
                </a:solidFill>
                <a:prstDash val="solid"/>
                <a:miter lim="800000"/>
                <a:tailEnd type="triangle" w="med" len="sm"/>
              </a:ln>
              <a:effectLst/>
            </p:spPr>
          </p:cxnSp>
        </p:grpSp>
      </p:grpSp>
      <p:pic>
        <p:nvPicPr>
          <p:cNvPr id="11" name="Grafik 10">
            <a:extLst>
              <a:ext uri="{FF2B5EF4-FFF2-40B4-BE49-F238E27FC236}">
                <a16:creationId xmlns:a16="http://schemas.microsoft.com/office/drawing/2014/main" id="{963D73C5-6615-4DC1-B106-44EABA656B51}"/>
              </a:ext>
            </a:extLst>
          </p:cNvPr>
          <p:cNvPicPr/>
          <p:nvPr/>
        </p:nvPicPr>
        <p:blipFill>
          <a:blip r:embed="rId3">
            <a:extLst>
              <a:ext uri="{28A0092B-C50C-407E-A947-70E740481C1C}">
                <a14:useLocalDpi xmlns:a14="http://schemas.microsoft.com/office/drawing/2010/main" val="0"/>
              </a:ext>
            </a:extLst>
          </a:blip>
          <a:stretch>
            <a:fillRect/>
          </a:stretch>
        </p:blipFill>
        <p:spPr>
          <a:xfrm>
            <a:off x="6005835" y="3314721"/>
            <a:ext cx="6552753" cy="5022730"/>
          </a:xfrm>
          <a:prstGeom prst="rect">
            <a:avLst/>
          </a:prstGeom>
          <a:ln w="38100" cap="sq">
            <a:solidFill>
              <a:srgbClr val="000000"/>
            </a:solidFill>
            <a:prstDash val="solid"/>
            <a:miter lim="800000"/>
          </a:ln>
          <a:effectLst>
            <a:outerShdw blurRad="50800" dist="38100" dir="2700000" algn="tl" rotWithShape="0">
              <a:srgbClr val="000000">
                <a:alpha val="43000"/>
              </a:srgbClr>
            </a:outerShdw>
          </a:effectLst>
        </p:spPr>
      </p:pic>
      <p:sp>
        <p:nvSpPr>
          <p:cNvPr id="14" name="Textfeld 13">
            <a:extLst>
              <a:ext uri="{FF2B5EF4-FFF2-40B4-BE49-F238E27FC236}">
                <a16:creationId xmlns:a16="http://schemas.microsoft.com/office/drawing/2014/main" id="{4997A1D0-909B-4EB9-A1EB-71F94B249355}"/>
              </a:ext>
            </a:extLst>
          </p:cNvPr>
          <p:cNvSpPr txBox="1"/>
          <p:nvPr/>
        </p:nvSpPr>
        <p:spPr>
          <a:xfrm>
            <a:off x="3629571" y="3868688"/>
            <a:ext cx="1676742" cy="338554"/>
          </a:xfrm>
          <a:prstGeom prst="rect">
            <a:avLst/>
          </a:prstGeom>
          <a:noFill/>
        </p:spPr>
        <p:txBody>
          <a:bodyPr wrap="none" rtlCol="0">
            <a:spAutoFit/>
          </a:bodyPr>
          <a:lstStyle/>
          <a:p>
            <a:r>
              <a:rPr lang="en-US" sz="1600" dirty="0">
                <a:latin typeface="Arial" panose="020B0604020202020204" pitchFamily="34" charset="0"/>
                <a:cs typeface="Arial" panose="020B0604020202020204" pitchFamily="34" charset="0"/>
              </a:rPr>
              <a:t>Technical Status</a:t>
            </a:r>
          </a:p>
        </p:txBody>
      </p:sp>
      <p:sp>
        <p:nvSpPr>
          <p:cNvPr id="15" name="Textfeld 14">
            <a:extLst>
              <a:ext uri="{FF2B5EF4-FFF2-40B4-BE49-F238E27FC236}">
                <a16:creationId xmlns:a16="http://schemas.microsoft.com/office/drawing/2014/main" id="{07BBB93D-4DA8-4108-A8DD-6B9D8B6688F8}"/>
              </a:ext>
            </a:extLst>
          </p:cNvPr>
          <p:cNvSpPr txBox="1"/>
          <p:nvPr/>
        </p:nvSpPr>
        <p:spPr>
          <a:xfrm>
            <a:off x="13110701" y="7037040"/>
            <a:ext cx="1340816" cy="338554"/>
          </a:xfrm>
          <a:prstGeom prst="rect">
            <a:avLst/>
          </a:prstGeom>
          <a:noFill/>
        </p:spPr>
        <p:txBody>
          <a:bodyPr wrap="none" rtlCol="0">
            <a:spAutoFit/>
          </a:bodyPr>
          <a:lstStyle/>
          <a:p>
            <a:r>
              <a:rPr lang="en-US" sz="1600" dirty="0">
                <a:latin typeface="Arial" panose="020B0604020202020204" pitchFamily="34" charset="0"/>
                <a:cs typeface="Arial" panose="020B0604020202020204" pitchFamily="34" charset="0"/>
              </a:rPr>
              <a:t>Trend Graph</a:t>
            </a:r>
          </a:p>
        </p:txBody>
      </p:sp>
      <p:sp>
        <p:nvSpPr>
          <p:cNvPr id="16" name="Textfeld 15">
            <a:extLst>
              <a:ext uri="{FF2B5EF4-FFF2-40B4-BE49-F238E27FC236}">
                <a16:creationId xmlns:a16="http://schemas.microsoft.com/office/drawing/2014/main" id="{4CB071AE-B5FC-4324-B775-C18E9A1471D3}"/>
              </a:ext>
            </a:extLst>
          </p:cNvPr>
          <p:cNvSpPr txBox="1"/>
          <p:nvPr/>
        </p:nvSpPr>
        <p:spPr>
          <a:xfrm>
            <a:off x="12842332" y="4359642"/>
            <a:ext cx="2236511" cy="338554"/>
          </a:xfrm>
          <a:prstGeom prst="rect">
            <a:avLst/>
          </a:prstGeom>
          <a:noFill/>
        </p:spPr>
        <p:txBody>
          <a:bodyPr wrap="none" rtlCol="0">
            <a:spAutoFit/>
          </a:bodyPr>
          <a:lstStyle/>
          <a:p>
            <a:r>
              <a:rPr lang="en-US" sz="1600" dirty="0">
                <a:latin typeface="Arial" panose="020B0604020202020204" pitchFamily="34" charset="0"/>
                <a:cs typeface="Arial" panose="020B0604020202020204" pitchFamily="34" charset="0"/>
              </a:rPr>
              <a:t>Recordings in Memory</a:t>
            </a:r>
          </a:p>
        </p:txBody>
      </p:sp>
      <p:sp>
        <p:nvSpPr>
          <p:cNvPr id="17" name="Textfeld 16">
            <a:extLst>
              <a:ext uri="{FF2B5EF4-FFF2-40B4-BE49-F238E27FC236}">
                <a16:creationId xmlns:a16="http://schemas.microsoft.com/office/drawing/2014/main" id="{717E4CB4-A0F6-4295-900D-61346C523FD9}"/>
              </a:ext>
            </a:extLst>
          </p:cNvPr>
          <p:cNvSpPr txBox="1"/>
          <p:nvPr/>
        </p:nvSpPr>
        <p:spPr>
          <a:xfrm>
            <a:off x="12957323" y="3222247"/>
            <a:ext cx="1340816" cy="338554"/>
          </a:xfrm>
          <a:prstGeom prst="rect">
            <a:avLst/>
          </a:prstGeom>
          <a:noFill/>
        </p:spPr>
        <p:txBody>
          <a:bodyPr wrap="none" rtlCol="0">
            <a:spAutoFit/>
          </a:bodyPr>
          <a:lstStyle/>
          <a:p>
            <a:r>
              <a:rPr lang="en-US" sz="1600" dirty="0">
                <a:latin typeface="Arial" panose="020B0604020202020204" pitchFamily="34" charset="0"/>
                <a:cs typeface="Arial" panose="020B0604020202020204" pitchFamily="34" charset="0"/>
              </a:rPr>
              <a:t>Timer Status</a:t>
            </a:r>
          </a:p>
        </p:txBody>
      </p:sp>
      <p:sp>
        <p:nvSpPr>
          <p:cNvPr id="18" name="Textfeld 17">
            <a:extLst>
              <a:ext uri="{FF2B5EF4-FFF2-40B4-BE49-F238E27FC236}">
                <a16:creationId xmlns:a16="http://schemas.microsoft.com/office/drawing/2014/main" id="{31C4D796-CDC0-4492-A423-6EF1F9B574A0}"/>
              </a:ext>
            </a:extLst>
          </p:cNvPr>
          <p:cNvSpPr txBox="1"/>
          <p:nvPr/>
        </p:nvSpPr>
        <p:spPr>
          <a:xfrm>
            <a:off x="8166073" y="2580031"/>
            <a:ext cx="1768433" cy="338554"/>
          </a:xfrm>
          <a:prstGeom prst="rect">
            <a:avLst/>
          </a:prstGeom>
          <a:noFill/>
        </p:spPr>
        <p:txBody>
          <a:bodyPr wrap="none" rtlCol="0">
            <a:spAutoFit/>
          </a:bodyPr>
          <a:lstStyle/>
          <a:p>
            <a:r>
              <a:rPr lang="en-US" sz="1600" dirty="0">
                <a:latin typeface="Arial" panose="020B0604020202020204" pitchFamily="34" charset="0"/>
                <a:cs typeface="Arial" panose="020B0604020202020204" pitchFamily="34" charset="0"/>
              </a:rPr>
              <a:t>Stimulation Mode</a:t>
            </a:r>
          </a:p>
        </p:txBody>
      </p:sp>
      <p:sp>
        <p:nvSpPr>
          <p:cNvPr id="19" name="Textfeld 18">
            <a:extLst>
              <a:ext uri="{FF2B5EF4-FFF2-40B4-BE49-F238E27FC236}">
                <a16:creationId xmlns:a16="http://schemas.microsoft.com/office/drawing/2014/main" id="{B684DEAE-D9A2-4C04-89EA-64F70B76D49B}"/>
              </a:ext>
            </a:extLst>
          </p:cNvPr>
          <p:cNvSpPr txBox="1"/>
          <p:nvPr/>
        </p:nvSpPr>
        <p:spPr>
          <a:xfrm>
            <a:off x="3788221" y="6698486"/>
            <a:ext cx="1941557" cy="338554"/>
          </a:xfrm>
          <a:prstGeom prst="rect">
            <a:avLst/>
          </a:prstGeom>
          <a:noFill/>
        </p:spPr>
        <p:txBody>
          <a:bodyPr wrap="none" rtlCol="0">
            <a:spAutoFit/>
          </a:bodyPr>
          <a:lstStyle/>
          <a:p>
            <a:r>
              <a:rPr lang="en-US" sz="1600" dirty="0">
                <a:latin typeface="Arial" panose="020B0604020202020204" pitchFamily="34" charset="0"/>
                <a:cs typeface="Arial" panose="020B0604020202020204" pitchFamily="34" charset="0"/>
              </a:rPr>
              <a:t>Parameter Settings</a:t>
            </a:r>
          </a:p>
        </p:txBody>
      </p:sp>
      <p:sp>
        <p:nvSpPr>
          <p:cNvPr id="20" name="Textfeld 19">
            <a:extLst>
              <a:ext uri="{FF2B5EF4-FFF2-40B4-BE49-F238E27FC236}">
                <a16:creationId xmlns:a16="http://schemas.microsoft.com/office/drawing/2014/main" id="{DD583F7A-BA08-41B8-9B16-744A66028782}"/>
              </a:ext>
            </a:extLst>
          </p:cNvPr>
          <p:cNvSpPr txBox="1"/>
          <p:nvPr/>
        </p:nvSpPr>
        <p:spPr>
          <a:xfrm>
            <a:off x="4892526" y="8423852"/>
            <a:ext cx="822661" cy="338554"/>
          </a:xfrm>
          <a:prstGeom prst="rect">
            <a:avLst/>
          </a:prstGeom>
          <a:noFill/>
        </p:spPr>
        <p:txBody>
          <a:bodyPr wrap="none" rtlCol="0">
            <a:spAutoFit/>
          </a:bodyPr>
          <a:lstStyle/>
          <a:p>
            <a:r>
              <a:rPr lang="en-US" sz="1600" dirty="0">
                <a:latin typeface="Arial" panose="020B0604020202020204" pitchFamily="34" charset="0"/>
                <a:cs typeface="Arial" panose="020B0604020202020204" pitchFamily="34" charset="0"/>
              </a:rPr>
              <a:t>Alarms</a:t>
            </a:r>
          </a:p>
        </p:txBody>
      </p:sp>
      <p:sp>
        <p:nvSpPr>
          <p:cNvPr id="21" name="Textfeld 20">
            <a:extLst>
              <a:ext uri="{FF2B5EF4-FFF2-40B4-BE49-F238E27FC236}">
                <a16:creationId xmlns:a16="http://schemas.microsoft.com/office/drawing/2014/main" id="{9616DAEC-B17B-4F71-BB54-53755F828957}"/>
              </a:ext>
            </a:extLst>
          </p:cNvPr>
          <p:cNvSpPr txBox="1"/>
          <p:nvPr/>
        </p:nvSpPr>
        <p:spPr>
          <a:xfrm>
            <a:off x="7607603" y="8786718"/>
            <a:ext cx="2941832" cy="338554"/>
          </a:xfrm>
          <a:prstGeom prst="rect">
            <a:avLst/>
          </a:prstGeom>
          <a:noFill/>
        </p:spPr>
        <p:txBody>
          <a:bodyPr wrap="none" rtlCol="0">
            <a:spAutoFit/>
          </a:bodyPr>
          <a:lstStyle/>
          <a:p>
            <a:r>
              <a:rPr lang="en-US" sz="1600" dirty="0">
                <a:latin typeface="Arial" panose="020B0604020202020204" pitchFamily="34" charset="0"/>
                <a:cs typeface="Arial" panose="020B0604020202020204" pitchFamily="34" charset="0"/>
              </a:rPr>
              <a:t>Status Results and Calibration</a:t>
            </a:r>
          </a:p>
        </p:txBody>
      </p:sp>
      <p:sp>
        <p:nvSpPr>
          <p:cNvPr id="22" name="Textfeld 21">
            <a:extLst>
              <a:ext uri="{FF2B5EF4-FFF2-40B4-BE49-F238E27FC236}">
                <a16:creationId xmlns:a16="http://schemas.microsoft.com/office/drawing/2014/main" id="{4C57DBFE-52A9-481E-9D6C-452C6FAEBB1B}"/>
              </a:ext>
            </a:extLst>
          </p:cNvPr>
          <p:cNvSpPr txBox="1"/>
          <p:nvPr/>
        </p:nvSpPr>
        <p:spPr>
          <a:xfrm>
            <a:off x="3557563" y="5766157"/>
            <a:ext cx="2097818" cy="338554"/>
          </a:xfrm>
          <a:prstGeom prst="rect">
            <a:avLst/>
          </a:prstGeom>
          <a:noFill/>
        </p:spPr>
        <p:txBody>
          <a:bodyPr wrap="none" rtlCol="0">
            <a:spAutoFit/>
          </a:bodyPr>
          <a:lstStyle/>
          <a:p>
            <a:r>
              <a:rPr lang="en-US" sz="1600" dirty="0">
                <a:latin typeface="Arial" panose="020B0604020202020204" pitchFamily="34" charset="0"/>
                <a:cs typeface="Arial" panose="020B0604020202020204" pitchFamily="34" charset="0"/>
              </a:rPr>
              <a:t>Surface Temperature</a:t>
            </a:r>
          </a:p>
        </p:txBody>
      </p:sp>
      <p:cxnSp>
        <p:nvCxnSpPr>
          <p:cNvPr id="24" name="Gerade Verbindung mit Pfeil 23">
            <a:extLst>
              <a:ext uri="{FF2B5EF4-FFF2-40B4-BE49-F238E27FC236}">
                <a16:creationId xmlns:a16="http://schemas.microsoft.com/office/drawing/2014/main" id="{B610214E-81AB-4054-9FF3-A38C7FA16905}"/>
              </a:ext>
            </a:extLst>
          </p:cNvPr>
          <p:cNvCxnSpPr>
            <a:cxnSpLocks/>
          </p:cNvCxnSpPr>
          <p:nvPr/>
        </p:nvCxnSpPr>
        <p:spPr>
          <a:xfrm flipH="1" flipV="1">
            <a:off x="12340420" y="7206317"/>
            <a:ext cx="762220" cy="33645"/>
          </a:xfrm>
          <a:prstGeom prst="straightConnector1">
            <a:avLst/>
          </a:prstGeom>
          <a:ln w="38100">
            <a:tailEnd type="triangle"/>
          </a:ln>
        </p:spPr>
        <p:style>
          <a:lnRef idx="1">
            <a:schemeClr val="accent1"/>
          </a:lnRef>
          <a:fillRef idx="0">
            <a:schemeClr val="accent1"/>
          </a:fillRef>
          <a:effectRef idx="0">
            <a:schemeClr val="accent1"/>
          </a:effectRef>
          <a:fontRef idx="minor">
            <a:schemeClr val="tx1"/>
          </a:fontRef>
        </p:style>
      </p:cxnSp>
      <p:cxnSp>
        <p:nvCxnSpPr>
          <p:cNvPr id="25" name="Gerade Verbindung mit Pfeil 24">
            <a:extLst>
              <a:ext uri="{FF2B5EF4-FFF2-40B4-BE49-F238E27FC236}">
                <a16:creationId xmlns:a16="http://schemas.microsoft.com/office/drawing/2014/main" id="{D4E27BEE-C974-49BA-8507-437FA46CA78A}"/>
              </a:ext>
            </a:extLst>
          </p:cNvPr>
          <p:cNvCxnSpPr>
            <a:cxnSpLocks/>
          </p:cNvCxnSpPr>
          <p:nvPr/>
        </p:nvCxnSpPr>
        <p:spPr>
          <a:xfrm flipV="1">
            <a:off x="8998402" y="8045152"/>
            <a:ext cx="80117" cy="717254"/>
          </a:xfrm>
          <a:prstGeom prst="straightConnector1">
            <a:avLst/>
          </a:prstGeom>
          <a:ln w="38100">
            <a:tailEnd type="triangle"/>
          </a:ln>
        </p:spPr>
        <p:style>
          <a:lnRef idx="1">
            <a:schemeClr val="accent1"/>
          </a:lnRef>
          <a:fillRef idx="0">
            <a:schemeClr val="accent1"/>
          </a:fillRef>
          <a:effectRef idx="0">
            <a:schemeClr val="accent1"/>
          </a:effectRef>
          <a:fontRef idx="minor">
            <a:schemeClr val="tx1"/>
          </a:fontRef>
        </p:style>
      </p:cxnSp>
      <p:cxnSp>
        <p:nvCxnSpPr>
          <p:cNvPr id="26" name="Gerade Verbindung mit Pfeil 25">
            <a:extLst>
              <a:ext uri="{FF2B5EF4-FFF2-40B4-BE49-F238E27FC236}">
                <a16:creationId xmlns:a16="http://schemas.microsoft.com/office/drawing/2014/main" id="{6B6E7266-DF08-45ED-8400-841224A5A165}"/>
              </a:ext>
            </a:extLst>
          </p:cNvPr>
          <p:cNvCxnSpPr>
            <a:cxnSpLocks/>
            <a:stCxn id="18" idx="2"/>
          </p:cNvCxnSpPr>
          <p:nvPr/>
        </p:nvCxnSpPr>
        <p:spPr>
          <a:xfrm flipH="1">
            <a:off x="8814145" y="2918585"/>
            <a:ext cx="236145" cy="642216"/>
          </a:xfrm>
          <a:prstGeom prst="straightConnector1">
            <a:avLst/>
          </a:prstGeom>
          <a:ln w="38100">
            <a:tailEnd type="triangle"/>
          </a:ln>
        </p:spPr>
        <p:style>
          <a:lnRef idx="1">
            <a:schemeClr val="accent1"/>
          </a:lnRef>
          <a:fillRef idx="0">
            <a:schemeClr val="accent1"/>
          </a:fillRef>
          <a:effectRef idx="0">
            <a:schemeClr val="accent1"/>
          </a:effectRef>
          <a:fontRef idx="minor">
            <a:schemeClr val="tx1"/>
          </a:fontRef>
        </p:style>
      </p:cxnSp>
      <p:cxnSp>
        <p:nvCxnSpPr>
          <p:cNvPr id="27" name="Gerade Verbindung mit Pfeil 26">
            <a:extLst>
              <a:ext uri="{FF2B5EF4-FFF2-40B4-BE49-F238E27FC236}">
                <a16:creationId xmlns:a16="http://schemas.microsoft.com/office/drawing/2014/main" id="{7F22AC2E-A316-4013-814D-601706D4F050}"/>
              </a:ext>
            </a:extLst>
          </p:cNvPr>
          <p:cNvCxnSpPr>
            <a:cxnSpLocks/>
          </p:cNvCxnSpPr>
          <p:nvPr/>
        </p:nvCxnSpPr>
        <p:spPr>
          <a:xfrm>
            <a:off x="5342509" y="4054981"/>
            <a:ext cx="797147" cy="0"/>
          </a:xfrm>
          <a:prstGeom prst="straightConnector1">
            <a:avLst/>
          </a:prstGeom>
          <a:ln w="38100">
            <a:tailEnd type="triangle"/>
          </a:ln>
        </p:spPr>
        <p:style>
          <a:lnRef idx="1">
            <a:schemeClr val="accent1"/>
          </a:lnRef>
          <a:fillRef idx="0">
            <a:schemeClr val="accent1"/>
          </a:fillRef>
          <a:effectRef idx="0">
            <a:schemeClr val="accent1"/>
          </a:effectRef>
          <a:fontRef idx="minor">
            <a:schemeClr val="tx1"/>
          </a:fontRef>
        </p:style>
      </p:cxnSp>
      <p:cxnSp>
        <p:nvCxnSpPr>
          <p:cNvPr id="28" name="Gerade Verbindung mit Pfeil 27">
            <a:extLst>
              <a:ext uri="{FF2B5EF4-FFF2-40B4-BE49-F238E27FC236}">
                <a16:creationId xmlns:a16="http://schemas.microsoft.com/office/drawing/2014/main" id="{4483FAEB-E1B7-425E-B739-B570D71B1837}"/>
              </a:ext>
            </a:extLst>
          </p:cNvPr>
          <p:cNvCxnSpPr>
            <a:cxnSpLocks/>
          </p:cNvCxnSpPr>
          <p:nvPr/>
        </p:nvCxnSpPr>
        <p:spPr>
          <a:xfrm>
            <a:off x="5655381" y="5935434"/>
            <a:ext cx="484275" cy="0"/>
          </a:xfrm>
          <a:prstGeom prst="straightConnector1">
            <a:avLst/>
          </a:prstGeom>
          <a:ln w="38100">
            <a:tailEnd type="triangle"/>
          </a:ln>
        </p:spPr>
        <p:style>
          <a:lnRef idx="1">
            <a:schemeClr val="accent1"/>
          </a:lnRef>
          <a:fillRef idx="0">
            <a:schemeClr val="accent1"/>
          </a:fillRef>
          <a:effectRef idx="0">
            <a:schemeClr val="accent1"/>
          </a:effectRef>
          <a:fontRef idx="minor">
            <a:schemeClr val="tx1"/>
          </a:fontRef>
        </p:style>
      </p:cxnSp>
      <p:cxnSp>
        <p:nvCxnSpPr>
          <p:cNvPr id="29" name="Gerade Verbindung mit Pfeil 28">
            <a:extLst>
              <a:ext uri="{FF2B5EF4-FFF2-40B4-BE49-F238E27FC236}">
                <a16:creationId xmlns:a16="http://schemas.microsoft.com/office/drawing/2014/main" id="{5D976DB9-A0E6-4285-AEA9-BAD7A2E1A119}"/>
              </a:ext>
            </a:extLst>
          </p:cNvPr>
          <p:cNvCxnSpPr>
            <a:cxnSpLocks/>
          </p:cNvCxnSpPr>
          <p:nvPr/>
        </p:nvCxnSpPr>
        <p:spPr>
          <a:xfrm flipV="1">
            <a:off x="5729778" y="5935434"/>
            <a:ext cx="2550616" cy="932329"/>
          </a:xfrm>
          <a:prstGeom prst="straightConnector1">
            <a:avLst/>
          </a:prstGeom>
          <a:ln w="38100">
            <a:tailEnd type="triangle"/>
          </a:ln>
        </p:spPr>
        <p:style>
          <a:lnRef idx="1">
            <a:schemeClr val="accent1"/>
          </a:lnRef>
          <a:fillRef idx="0">
            <a:schemeClr val="accent1"/>
          </a:fillRef>
          <a:effectRef idx="0">
            <a:schemeClr val="accent1"/>
          </a:effectRef>
          <a:fontRef idx="minor">
            <a:schemeClr val="tx1"/>
          </a:fontRef>
        </p:style>
      </p:cxnSp>
      <p:cxnSp>
        <p:nvCxnSpPr>
          <p:cNvPr id="30" name="Gerade Verbindung mit Pfeil 29">
            <a:extLst>
              <a:ext uri="{FF2B5EF4-FFF2-40B4-BE49-F238E27FC236}">
                <a16:creationId xmlns:a16="http://schemas.microsoft.com/office/drawing/2014/main" id="{AB9668B8-9B28-4EDB-8363-8D125E1E6F0F}"/>
              </a:ext>
            </a:extLst>
          </p:cNvPr>
          <p:cNvCxnSpPr>
            <a:cxnSpLocks/>
          </p:cNvCxnSpPr>
          <p:nvPr/>
        </p:nvCxnSpPr>
        <p:spPr>
          <a:xfrm flipV="1">
            <a:off x="5769422" y="7757120"/>
            <a:ext cx="740469" cy="827625"/>
          </a:xfrm>
          <a:prstGeom prst="straightConnector1">
            <a:avLst/>
          </a:prstGeom>
          <a:ln w="38100">
            <a:tailEnd type="triangle"/>
          </a:ln>
        </p:spPr>
        <p:style>
          <a:lnRef idx="1">
            <a:schemeClr val="accent1"/>
          </a:lnRef>
          <a:fillRef idx="0">
            <a:schemeClr val="accent1"/>
          </a:fillRef>
          <a:effectRef idx="0">
            <a:schemeClr val="accent1"/>
          </a:effectRef>
          <a:fontRef idx="minor">
            <a:schemeClr val="tx1"/>
          </a:fontRef>
        </p:style>
      </p:cxnSp>
      <p:cxnSp>
        <p:nvCxnSpPr>
          <p:cNvPr id="40" name="Gerade Verbindung mit Pfeil 39">
            <a:extLst>
              <a:ext uri="{FF2B5EF4-FFF2-40B4-BE49-F238E27FC236}">
                <a16:creationId xmlns:a16="http://schemas.microsoft.com/office/drawing/2014/main" id="{55A18BC2-B4CE-4441-A83B-56C978348207}"/>
              </a:ext>
            </a:extLst>
          </p:cNvPr>
          <p:cNvCxnSpPr>
            <a:cxnSpLocks/>
          </p:cNvCxnSpPr>
          <p:nvPr/>
        </p:nvCxnSpPr>
        <p:spPr>
          <a:xfrm flipH="1">
            <a:off x="12054507" y="3405490"/>
            <a:ext cx="899071" cy="322709"/>
          </a:xfrm>
          <a:prstGeom prst="straightConnector1">
            <a:avLst/>
          </a:prstGeom>
          <a:ln w="38100">
            <a:tailEnd type="triangle"/>
          </a:ln>
        </p:spPr>
        <p:style>
          <a:lnRef idx="1">
            <a:schemeClr val="accent1"/>
          </a:lnRef>
          <a:fillRef idx="0">
            <a:schemeClr val="accent1"/>
          </a:fillRef>
          <a:effectRef idx="0">
            <a:schemeClr val="accent1"/>
          </a:effectRef>
          <a:fontRef idx="minor">
            <a:schemeClr val="tx1"/>
          </a:fontRef>
        </p:style>
      </p:cxnSp>
      <p:cxnSp>
        <p:nvCxnSpPr>
          <p:cNvPr id="41" name="Gerade Verbindung mit Pfeil 40">
            <a:extLst>
              <a:ext uri="{FF2B5EF4-FFF2-40B4-BE49-F238E27FC236}">
                <a16:creationId xmlns:a16="http://schemas.microsoft.com/office/drawing/2014/main" id="{2020A890-3543-4CEC-BD92-1B0F5CA05D75}"/>
              </a:ext>
            </a:extLst>
          </p:cNvPr>
          <p:cNvCxnSpPr>
            <a:cxnSpLocks/>
          </p:cNvCxnSpPr>
          <p:nvPr/>
        </p:nvCxnSpPr>
        <p:spPr>
          <a:xfrm flipH="1">
            <a:off x="12126515" y="4528919"/>
            <a:ext cx="715817" cy="0"/>
          </a:xfrm>
          <a:prstGeom prst="straightConnector1">
            <a:avLst/>
          </a:prstGeom>
          <a:ln w="38100">
            <a:tailEnd type="triangle"/>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1811705862"/>
      </p:ext>
    </p:extLst>
  </p:cSld>
  <p:clrMapOvr>
    <a:masterClrMapping/>
  </p:clrMapOvr>
  <p:transition>
    <p:fad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afterEffect">
                                  <p:stCondLst>
                                    <p:cond delay="500"/>
                                  </p:stCondLst>
                                  <p:childTnLst>
                                    <p:set>
                                      <p:cBhvr>
                                        <p:cTn id="6" dur="1" fill="hold">
                                          <p:stCondLst>
                                            <p:cond delay="0"/>
                                          </p:stCondLst>
                                        </p:cTn>
                                        <p:tgtEl>
                                          <p:spTgt spid="11"/>
                                        </p:tgtEl>
                                        <p:attrNameLst>
                                          <p:attrName>style.visibility</p:attrName>
                                        </p:attrNameLst>
                                      </p:cBhvr>
                                      <p:to>
                                        <p:strVal val="visible"/>
                                      </p:to>
                                    </p:set>
                                    <p:animEffect transition="in" filter="fade">
                                      <p:cBhvr>
                                        <p:cTn id="7" dur="1000"/>
                                        <p:tgtEl>
                                          <p:spTgt spid="11"/>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18"/>
                                        </p:tgtEl>
                                        <p:attrNameLst>
                                          <p:attrName>style.visibility</p:attrName>
                                        </p:attrNameLst>
                                      </p:cBhvr>
                                      <p:to>
                                        <p:strVal val="visible"/>
                                      </p:to>
                                    </p:set>
                                    <p:animEffect transition="in" filter="fade">
                                      <p:cBhvr>
                                        <p:cTn id="12" dur="1000"/>
                                        <p:tgtEl>
                                          <p:spTgt spid="18"/>
                                        </p:tgtEl>
                                      </p:cBhvr>
                                    </p:animEffect>
                                  </p:childTnLst>
                                </p:cTn>
                              </p:par>
                              <p:par>
                                <p:cTn id="13" presetID="10" presetClass="entr" presetSubtype="0" fill="hold" nodeType="withEffect">
                                  <p:stCondLst>
                                    <p:cond delay="0"/>
                                  </p:stCondLst>
                                  <p:childTnLst>
                                    <p:set>
                                      <p:cBhvr>
                                        <p:cTn id="14" dur="1" fill="hold">
                                          <p:stCondLst>
                                            <p:cond delay="0"/>
                                          </p:stCondLst>
                                        </p:cTn>
                                        <p:tgtEl>
                                          <p:spTgt spid="26"/>
                                        </p:tgtEl>
                                        <p:attrNameLst>
                                          <p:attrName>style.visibility</p:attrName>
                                        </p:attrNameLst>
                                      </p:cBhvr>
                                      <p:to>
                                        <p:strVal val="visible"/>
                                      </p:to>
                                    </p:set>
                                    <p:animEffect transition="in" filter="fade">
                                      <p:cBhvr>
                                        <p:cTn id="15" dur="1000"/>
                                        <p:tgtEl>
                                          <p:spTgt spid="26"/>
                                        </p:tgtEl>
                                      </p:cBhvr>
                                    </p:animEffect>
                                  </p:childTnLst>
                                </p:cTn>
                              </p:par>
                            </p:childTnLst>
                          </p:cTn>
                        </p:par>
                      </p:childTnLst>
                    </p:cTn>
                  </p:par>
                  <p:par>
                    <p:cTn id="16" fill="hold">
                      <p:stCondLst>
                        <p:cond delay="indefinite"/>
                      </p:stCondLst>
                      <p:childTnLst>
                        <p:par>
                          <p:cTn id="17" fill="hold">
                            <p:stCondLst>
                              <p:cond delay="0"/>
                            </p:stCondLst>
                            <p:childTnLst>
                              <p:par>
                                <p:cTn id="18" presetID="10" presetClass="entr" presetSubtype="0" fill="hold" grpId="0" nodeType="clickEffect">
                                  <p:stCondLst>
                                    <p:cond delay="0"/>
                                  </p:stCondLst>
                                  <p:childTnLst>
                                    <p:set>
                                      <p:cBhvr>
                                        <p:cTn id="19" dur="1" fill="hold">
                                          <p:stCondLst>
                                            <p:cond delay="0"/>
                                          </p:stCondLst>
                                        </p:cTn>
                                        <p:tgtEl>
                                          <p:spTgt spid="17"/>
                                        </p:tgtEl>
                                        <p:attrNameLst>
                                          <p:attrName>style.visibility</p:attrName>
                                        </p:attrNameLst>
                                      </p:cBhvr>
                                      <p:to>
                                        <p:strVal val="visible"/>
                                      </p:to>
                                    </p:set>
                                    <p:animEffect transition="in" filter="fade">
                                      <p:cBhvr>
                                        <p:cTn id="20" dur="1000"/>
                                        <p:tgtEl>
                                          <p:spTgt spid="17"/>
                                        </p:tgtEl>
                                      </p:cBhvr>
                                    </p:animEffect>
                                  </p:childTnLst>
                                </p:cTn>
                              </p:par>
                              <p:par>
                                <p:cTn id="21" presetID="10" presetClass="entr" presetSubtype="0" fill="hold" nodeType="withEffect">
                                  <p:stCondLst>
                                    <p:cond delay="0"/>
                                  </p:stCondLst>
                                  <p:childTnLst>
                                    <p:set>
                                      <p:cBhvr>
                                        <p:cTn id="22" dur="1" fill="hold">
                                          <p:stCondLst>
                                            <p:cond delay="0"/>
                                          </p:stCondLst>
                                        </p:cTn>
                                        <p:tgtEl>
                                          <p:spTgt spid="40"/>
                                        </p:tgtEl>
                                        <p:attrNameLst>
                                          <p:attrName>style.visibility</p:attrName>
                                        </p:attrNameLst>
                                      </p:cBhvr>
                                      <p:to>
                                        <p:strVal val="visible"/>
                                      </p:to>
                                    </p:set>
                                    <p:animEffect transition="in" filter="fade">
                                      <p:cBhvr>
                                        <p:cTn id="23" dur="1000"/>
                                        <p:tgtEl>
                                          <p:spTgt spid="40"/>
                                        </p:tgtEl>
                                      </p:cBhvr>
                                    </p:animEffect>
                                  </p:childTnLst>
                                </p:cTn>
                              </p:par>
                            </p:childTnLst>
                          </p:cTn>
                        </p:par>
                      </p:childTnLst>
                    </p:cTn>
                  </p:par>
                  <p:par>
                    <p:cTn id="24" fill="hold">
                      <p:stCondLst>
                        <p:cond delay="indefinite"/>
                      </p:stCondLst>
                      <p:childTnLst>
                        <p:par>
                          <p:cTn id="25" fill="hold">
                            <p:stCondLst>
                              <p:cond delay="0"/>
                            </p:stCondLst>
                            <p:childTnLst>
                              <p:par>
                                <p:cTn id="26" presetID="10" presetClass="entr" presetSubtype="0" fill="hold" grpId="0" nodeType="clickEffect">
                                  <p:stCondLst>
                                    <p:cond delay="0"/>
                                  </p:stCondLst>
                                  <p:childTnLst>
                                    <p:set>
                                      <p:cBhvr>
                                        <p:cTn id="27" dur="1" fill="hold">
                                          <p:stCondLst>
                                            <p:cond delay="0"/>
                                          </p:stCondLst>
                                        </p:cTn>
                                        <p:tgtEl>
                                          <p:spTgt spid="16"/>
                                        </p:tgtEl>
                                        <p:attrNameLst>
                                          <p:attrName>style.visibility</p:attrName>
                                        </p:attrNameLst>
                                      </p:cBhvr>
                                      <p:to>
                                        <p:strVal val="visible"/>
                                      </p:to>
                                    </p:set>
                                    <p:animEffect transition="in" filter="fade">
                                      <p:cBhvr>
                                        <p:cTn id="28" dur="1000"/>
                                        <p:tgtEl>
                                          <p:spTgt spid="16"/>
                                        </p:tgtEl>
                                      </p:cBhvr>
                                    </p:animEffect>
                                  </p:childTnLst>
                                </p:cTn>
                              </p:par>
                              <p:par>
                                <p:cTn id="29" presetID="10" presetClass="entr" presetSubtype="0" fill="hold" nodeType="withEffect">
                                  <p:stCondLst>
                                    <p:cond delay="0"/>
                                  </p:stCondLst>
                                  <p:childTnLst>
                                    <p:set>
                                      <p:cBhvr>
                                        <p:cTn id="30" dur="1" fill="hold">
                                          <p:stCondLst>
                                            <p:cond delay="0"/>
                                          </p:stCondLst>
                                        </p:cTn>
                                        <p:tgtEl>
                                          <p:spTgt spid="41"/>
                                        </p:tgtEl>
                                        <p:attrNameLst>
                                          <p:attrName>style.visibility</p:attrName>
                                        </p:attrNameLst>
                                      </p:cBhvr>
                                      <p:to>
                                        <p:strVal val="visible"/>
                                      </p:to>
                                    </p:set>
                                    <p:animEffect transition="in" filter="fade">
                                      <p:cBhvr>
                                        <p:cTn id="31" dur="1000"/>
                                        <p:tgtEl>
                                          <p:spTgt spid="41"/>
                                        </p:tgtEl>
                                      </p:cBhvr>
                                    </p:animEffect>
                                  </p:childTnLst>
                                </p:cTn>
                              </p:par>
                            </p:childTnLst>
                          </p:cTn>
                        </p:par>
                      </p:childTnLst>
                    </p:cTn>
                  </p:par>
                  <p:par>
                    <p:cTn id="32" fill="hold">
                      <p:stCondLst>
                        <p:cond delay="indefinite"/>
                      </p:stCondLst>
                      <p:childTnLst>
                        <p:par>
                          <p:cTn id="33" fill="hold">
                            <p:stCondLst>
                              <p:cond delay="0"/>
                            </p:stCondLst>
                            <p:childTnLst>
                              <p:par>
                                <p:cTn id="34" presetID="10" presetClass="entr" presetSubtype="0" fill="hold" grpId="0" nodeType="clickEffect">
                                  <p:stCondLst>
                                    <p:cond delay="0"/>
                                  </p:stCondLst>
                                  <p:childTnLst>
                                    <p:set>
                                      <p:cBhvr>
                                        <p:cTn id="35" dur="1" fill="hold">
                                          <p:stCondLst>
                                            <p:cond delay="0"/>
                                          </p:stCondLst>
                                        </p:cTn>
                                        <p:tgtEl>
                                          <p:spTgt spid="15"/>
                                        </p:tgtEl>
                                        <p:attrNameLst>
                                          <p:attrName>style.visibility</p:attrName>
                                        </p:attrNameLst>
                                      </p:cBhvr>
                                      <p:to>
                                        <p:strVal val="visible"/>
                                      </p:to>
                                    </p:set>
                                    <p:animEffect transition="in" filter="fade">
                                      <p:cBhvr>
                                        <p:cTn id="36" dur="1000"/>
                                        <p:tgtEl>
                                          <p:spTgt spid="15"/>
                                        </p:tgtEl>
                                      </p:cBhvr>
                                    </p:animEffect>
                                  </p:childTnLst>
                                </p:cTn>
                              </p:par>
                              <p:par>
                                <p:cTn id="37" presetID="10" presetClass="entr" presetSubtype="0" fill="hold" nodeType="withEffect">
                                  <p:stCondLst>
                                    <p:cond delay="0"/>
                                  </p:stCondLst>
                                  <p:childTnLst>
                                    <p:set>
                                      <p:cBhvr>
                                        <p:cTn id="38" dur="1" fill="hold">
                                          <p:stCondLst>
                                            <p:cond delay="0"/>
                                          </p:stCondLst>
                                        </p:cTn>
                                        <p:tgtEl>
                                          <p:spTgt spid="24"/>
                                        </p:tgtEl>
                                        <p:attrNameLst>
                                          <p:attrName>style.visibility</p:attrName>
                                        </p:attrNameLst>
                                      </p:cBhvr>
                                      <p:to>
                                        <p:strVal val="visible"/>
                                      </p:to>
                                    </p:set>
                                    <p:animEffect transition="in" filter="fade">
                                      <p:cBhvr>
                                        <p:cTn id="39" dur="1000"/>
                                        <p:tgtEl>
                                          <p:spTgt spid="24"/>
                                        </p:tgtEl>
                                      </p:cBhvr>
                                    </p:animEffect>
                                  </p:childTnLst>
                                </p:cTn>
                              </p:par>
                            </p:childTnLst>
                          </p:cTn>
                        </p:par>
                      </p:childTnLst>
                    </p:cTn>
                  </p:par>
                  <p:par>
                    <p:cTn id="40" fill="hold">
                      <p:stCondLst>
                        <p:cond delay="indefinite"/>
                      </p:stCondLst>
                      <p:childTnLst>
                        <p:par>
                          <p:cTn id="41" fill="hold">
                            <p:stCondLst>
                              <p:cond delay="0"/>
                            </p:stCondLst>
                            <p:childTnLst>
                              <p:par>
                                <p:cTn id="42" presetID="10" presetClass="entr" presetSubtype="0" fill="hold" grpId="0" nodeType="clickEffect">
                                  <p:stCondLst>
                                    <p:cond delay="0"/>
                                  </p:stCondLst>
                                  <p:childTnLst>
                                    <p:set>
                                      <p:cBhvr>
                                        <p:cTn id="43" dur="1" fill="hold">
                                          <p:stCondLst>
                                            <p:cond delay="0"/>
                                          </p:stCondLst>
                                        </p:cTn>
                                        <p:tgtEl>
                                          <p:spTgt spid="21"/>
                                        </p:tgtEl>
                                        <p:attrNameLst>
                                          <p:attrName>style.visibility</p:attrName>
                                        </p:attrNameLst>
                                      </p:cBhvr>
                                      <p:to>
                                        <p:strVal val="visible"/>
                                      </p:to>
                                    </p:set>
                                    <p:animEffect transition="in" filter="fade">
                                      <p:cBhvr>
                                        <p:cTn id="44" dur="1000"/>
                                        <p:tgtEl>
                                          <p:spTgt spid="21"/>
                                        </p:tgtEl>
                                      </p:cBhvr>
                                    </p:animEffect>
                                  </p:childTnLst>
                                </p:cTn>
                              </p:par>
                              <p:par>
                                <p:cTn id="45" presetID="10" presetClass="entr" presetSubtype="0" fill="hold" nodeType="withEffect">
                                  <p:stCondLst>
                                    <p:cond delay="0"/>
                                  </p:stCondLst>
                                  <p:childTnLst>
                                    <p:set>
                                      <p:cBhvr>
                                        <p:cTn id="46" dur="1" fill="hold">
                                          <p:stCondLst>
                                            <p:cond delay="0"/>
                                          </p:stCondLst>
                                        </p:cTn>
                                        <p:tgtEl>
                                          <p:spTgt spid="25"/>
                                        </p:tgtEl>
                                        <p:attrNameLst>
                                          <p:attrName>style.visibility</p:attrName>
                                        </p:attrNameLst>
                                      </p:cBhvr>
                                      <p:to>
                                        <p:strVal val="visible"/>
                                      </p:to>
                                    </p:set>
                                    <p:animEffect transition="in" filter="fade">
                                      <p:cBhvr>
                                        <p:cTn id="47" dur="1000"/>
                                        <p:tgtEl>
                                          <p:spTgt spid="25"/>
                                        </p:tgtEl>
                                      </p:cBhvr>
                                    </p:animEffect>
                                  </p:childTnLst>
                                </p:cTn>
                              </p:par>
                            </p:childTnLst>
                          </p:cTn>
                        </p:par>
                      </p:childTnLst>
                    </p:cTn>
                  </p:par>
                  <p:par>
                    <p:cTn id="48" fill="hold">
                      <p:stCondLst>
                        <p:cond delay="indefinite"/>
                      </p:stCondLst>
                      <p:childTnLst>
                        <p:par>
                          <p:cTn id="49" fill="hold">
                            <p:stCondLst>
                              <p:cond delay="0"/>
                            </p:stCondLst>
                            <p:childTnLst>
                              <p:par>
                                <p:cTn id="50" presetID="10" presetClass="entr" presetSubtype="0" fill="hold" grpId="0" nodeType="clickEffect">
                                  <p:stCondLst>
                                    <p:cond delay="0"/>
                                  </p:stCondLst>
                                  <p:childTnLst>
                                    <p:set>
                                      <p:cBhvr>
                                        <p:cTn id="51" dur="1" fill="hold">
                                          <p:stCondLst>
                                            <p:cond delay="0"/>
                                          </p:stCondLst>
                                        </p:cTn>
                                        <p:tgtEl>
                                          <p:spTgt spid="20"/>
                                        </p:tgtEl>
                                        <p:attrNameLst>
                                          <p:attrName>style.visibility</p:attrName>
                                        </p:attrNameLst>
                                      </p:cBhvr>
                                      <p:to>
                                        <p:strVal val="visible"/>
                                      </p:to>
                                    </p:set>
                                    <p:animEffect transition="in" filter="fade">
                                      <p:cBhvr>
                                        <p:cTn id="52" dur="1000"/>
                                        <p:tgtEl>
                                          <p:spTgt spid="20"/>
                                        </p:tgtEl>
                                      </p:cBhvr>
                                    </p:animEffect>
                                  </p:childTnLst>
                                </p:cTn>
                              </p:par>
                              <p:par>
                                <p:cTn id="53" presetID="10" presetClass="entr" presetSubtype="0" fill="hold" nodeType="withEffect">
                                  <p:stCondLst>
                                    <p:cond delay="0"/>
                                  </p:stCondLst>
                                  <p:childTnLst>
                                    <p:set>
                                      <p:cBhvr>
                                        <p:cTn id="54" dur="1" fill="hold">
                                          <p:stCondLst>
                                            <p:cond delay="0"/>
                                          </p:stCondLst>
                                        </p:cTn>
                                        <p:tgtEl>
                                          <p:spTgt spid="30"/>
                                        </p:tgtEl>
                                        <p:attrNameLst>
                                          <p:attrName>style.visibility</p:attrName>
                                        </p:attrNameLst>
                                      </p:cBhvr>
                                      <p:to>
                                        <p:strVal val="visible"/>
                                      </p:to>
                                    </p:set>
                                    <p:animEffect transition="in" filter="fade">
                                      <p:cBhvr>
                                        <p:cTn id="55" dur="1000"/>
                                        <p:tgtEl>
                                          <p:spTgt spid="30"/>
                                        </p:tgtEl>
                                      </p:cBhvr>
                                    </p:animEffect>
                                  </p:childTnLst>
                                </p:cTn>
                              </p:par>
                            </p:childTnLst>
                          </p:cTn>
                        </p:par>
                      </p:childTnLst>
                    </p:cTn>
                  </p:par>
                  <p:par>
                    <p:cTn id="56" fill="hold">
                      <p:stCondLst>
                        <p:cond delay="indefinite"/>
                      </p:stCondLst>
                      <p:childTnLst>
                        <p:par>
                          <p:cTn id="57" fill="hold">
                            <p:stCondLst>
                              <p:cond delay="0"/>
                            </p:stCondLst>
                            <p:childTnLst>
                              <p:par>
                                <p:cTn id="58" presetID="10" presetClass="entr" presetSubtype="0" fill="hold" grpId="0" nodeType="clickEffect">
                                  <p:stCondLst>
                                    <p:cond delay="0"/>
                                  </p:stCondLst>
                                  <p:childTnLst>
                                    <p:set>
                                      <p:cBhvr>
                                        <p:cTn id="59" dur="1" fill="hold">
                                          <p:stCondLst>
                                            <p:cond delay="0"/>
                                          </p:stCondLst>
                                        </p:cTn>
                                        <p:tgtEl>
                                          <p:spTgt spid="19"/>
                                        </p:tgtEl>
                                        <p:attrNameLst>
                                          <p:attrName>style.visibility</p:attrName>
                                        </p:attrNameLst>
                                      </p:cBhvr>
                                      <p:to>
                                        <p:strVal val="visible"/>
                                      </p:to>
                                    </p:set>
                                    <p:animEffect transition="in" filter="fade">
                                      <p:cBhvr>
                                        <p:cTn id="60" dur="1000"/>
                                        <p:tgtEl>
                                          <p:spTgt spid="19"/>
                                        </p:tgtEl>
                                      </p:cBhvr>
                                    </p:animEffect>
                                  </p:childTnLst>
                                </p:cTn>
                              </p:par>
                              <p:par>
                                <p:cTn id="61" presetID="10" presetClass="entr" presetSubtype="0" fill="hold" nodeType="withEffect">
                                  <p:stCondLst>
                                    <p:cond delay="0"/>
                                  </p:stCondLst>
                                  <p:childTnLst>
                                    <p:set>
                                      <p:cBhvr>
                                        <p:cTn id="62" dur="1" fill="hold">
                                          <p:stCondLst>
                                            <p:cond delay="0"/>
                                          </p:stCondLst>
                                        </p:cTn>
                                        <p:tgtEl>
                                          <p:spTgt spid="29"/>
                                        </p:tgtEl>
                                        <p:attrNameLst>
                                          <p:attrName>style.visibility</p:attrName>
                                        </p:attrNameLst>
                                      </p:cBhvr>
                                      <p:to>
                                        <p:strVal val="visible"/>
                                      </p:to>
                                    </p:set>
                                    <p:animEffect transition="in" filter="fade">
                                      <p:cBhvr>
                                        <p:cTn id="63" dur="1000"/>
                                        <p:tgtEl>
                                          <p:spTgt spid="29"/>
                                        </p:tgtEl>
                                      </p:cBhvr>
                                    </p:animEffect>
                                  </p:childTnLst>
                                </p:cTn>
                              </p:par>
                            </p:childTnLst>
                          </p:cTn>
                        </p:par>
                      </p:childTnLst>
                    </p:cTn>
                  </p:par>
                  <p:par>
                    <p:cTn id="64" fill="hold">
                      <p:stCondLst>
                        <p:cond delay="indefinite"/>
                      </p:stCondLst>
                      <p:childTnLst>
                        <p:par>
                          <p:cTn id="65" fill="hold">
                            <p:stCondLst>
                              <p:cond delay="0"/>
                            </p:stCondLst>
                            <p:childTnLst>
                              <p:par>
                                <p:cTn id="66" presetID="10" presetClass="entr" presetSubtype="0" fill="hold" grpId="0" nodeType="clickEffect">
                                  <p:stCondLst>
                                    <p:cond delay="0"/>
                                  </p:stCondLst>
                                  <p:childTnLst>
                                    <p:set>
                                      <p:cBhvr>
                                        <p:cTn id="67" dur="1" fill="hold">
                                          <p:stCondLst>
                                            <p:cond delay="0"/>
                                          </p:stCondLst>
                                        </p:cTn>
                                        <p:tgtEl>
                                          <p:spTgt spid="22"/>
                                        </p:tgtEl>
                                        <p:attrNameLst>
                                          <p:attrName>style.visibility</p:attrName>
                                        </p:attrNameLst>
                                      </p:cBhvr>
                                      <p:to>
                                        <p:strVal val="visible"/>
                                      </p:to>
                                    </p:set>
                                    <p:animEffect transition="in" filter="fade">
                                      <p:cBhvr>
                                        <p:cTn id="68" dur="1000"/>
                                        <p:tgtEl>
                                          <p:spTgt spid="22"/>
                                        </p:tgtEl>
                                      </p:cBhvr>
                                    </p:animEffect>
                                  </p:childTnLst>
                                </p:cTn>
                              </p:par>
                              <p:par>
                                <p:cTn id="69" presetID="10" presetClass="entr" presetSubtype="0" fill="hold" nodeType="withEffect">
                                  <p:stCondLst>
                                    <p:cond delay="0"/>
                                  </p:stCondLst>
                                  <p:childTnLst>
                                    <p:set>
                                      <p:cBhvr>
                                        <p:cTn id="70" dur="1" fill="hold">
                                          <p:stCondLst>
                                            <p:cond delay="0"/>
                                          </p:stCondLst>
                                        </p:cTn>
                                        <p:tgtEl>
                                          <p:spTgt spid="28"/>
                                        </p:tgtEl>
                                        <p:attrNameLst>
                                          <p:attrName>style.visibility</p:attrName>
                                        </p:attrNameLst>
                                      </p:cBhvr>
                                      <p:to>
                                        <p:strVal val="visible"/>
                                      </p:to>
                                    </p:set>
                                    <p:animEffect transition="in" filter="fade">
                                      <p:cBhvr>
                                        <p:cTn id="71" dur="1000"/>
                                        <p:tgtEl>
                                          <p:spTgt spid="28"/>
                                        </p:tgtEl>
                                      </p:cBhvr>
                                    </p:animEffect>
                                  </p:childTnLst>
                                </p:cTn>
                              </p:par>
                            </p:childTnLst>
                          </p:cTn>
                        </p:par>
                      </p:childTnLst>
                    </p:cTn>
                  </p:par>
                  <p:par>
                    <p:cTn id="72" fill="hold">
                      <p:stCondLst>
                        <p:cond delay="indefinite"/>
                      </p:stCondLst>
                      <p:childTnLst>
                        <p:par>
                          <p:cTn id="73" fill="hold">
                            <p:stCondLst>
                              <p:cond delay="0"/>
                            </p:stCondLst>
                            <p:childTnLst>
                              <p:par>
                                <p:cTn id="74" presetID="10" presetClass="entr" presetSubtype="0" fill="hold" grpId="0" nodeType="clickEffect">
                                  <p:stCondLst>
                                    <p:cond delay="0"/>
                                  </p:stCondLst>
                                  <p:childTnLst>
                                    <p:set>
                                      <p:cBhvr>
                                        <p:cTn id="75" dur="1" fill="hold">
                                          <p:stCondLst>
                                            <p:cond delay="0"/>
                                          </p:stCondLst>
                                        </p:cTn>
                                        <p:tgtEl>
                                          <p:spTgt spid="14"/>
                                        </p:tgtEl>
                                        <p:attrNameLst>
                                          <p:attrName>style.visibility</p:attrName>
                                        </p:attrNameLst>
                                      </p:cBhvr>
                                      <p:to>
                                        <p:strVal val="visible"/>
                                      </p:to>
                                    </p:set>
                                    <p:animEffect transition="in" filter="fade">
                                      <p:cBhvr>
                                        <p:cTn id="76" dur="1000"/>
                                        <p:tgtEl>
                                          <p:spTgt spid="14"/>
                                        </p:tgtEl>
                                      </p:cBhvr>
                                    </p:animEffect>
                                  </p:childTnLst>
                                </p:cTn>
                              </p:par>
                              <p:par>
                                <p:cTn id="77" presetID="10" presetClass="entr" presetSubtype="0" fill="hold" nodeType="withEffect">
                                  <p:stCondLst>
                                    <p:cond delay="0"/>
                                  </p:stCondLst>
                                  <p:childTnLst>
                                    <p:set>
                                      <p:cBhvr>
                                        <p:cTn id="78" dur="1" fill="hold">
                                          <p:stCondLst>
                                            <p:cond delay="0"/>
                                          </p:stCondLst>
                                        </p:cTn>
                                        <p:tgtEl>
                                          <p:spTgt spid="27"/>
                                        </p:tgtEl>
                                        <p:attrNameLst>
                                          <p:attrName>style.visibility</p:attrName>
                                        </p:attrNameLst>
                                      </p:cBhvr>
                                      <p:to>
                                        <p:strVal val="visible"/>
                                      </p:to>
                                    </p:set>
                                    <p:animEffect transition="in" filter="fade">
                                      <p:cBhvr>
                                        <p:cTn id="79" dur="1000"/>
                                        <p:tgtEl>
                                          <p:spTgt spid="2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p:bldP spid="15" grpId="0"/>
      <p:bldP spid="16" grpId="0"/>
      <p:bldP spid="17" grpId="0"/>
      <p:bldP spid="18" grpId="0"/>
      <p:bldP spid="19" grpId="0"/>
      <p:bldP spid="20" grpId="0"/>
      <p:bldP spid="21" grpId="0"/>
      <p:bldP spid="22" grpId="0"/>
    </p:bld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4" name="Grafik 23">
            <a:extLst>
              <a:ext uri="{FF2B5EF4-FFF2-40B4-BE49-F238E27FC236}">
                <a16:creationId xmlns:a16="http://schemas.microsoft.com/office/drawing/2014/main" id="{73FA5519-904B-4EBF-BD21-7195568A205B}"/>
              </a:ext>
            </a:extLst>
          </p:cNvPr>
          <p:cNvPicPr>
            <a:picLocks noChangeAspect="1"/>
          </p:cNvPicPr>
          <p:nvPr/>
        </p:nvPicPr>
        <p:blipFill>
          <a:blip r:embed="rId2"/>
          <a:stretch>
            <a:fillRect/>
          </a:stretch>
        </p:blipFill>
        <p:spPr>
          <a:xfrm>
            <a:off x="8341366" y="4662570"/>
            <a:ext cx="8878320" cy="4421614"/>
          </a:xfrm>
          <a:prstGeom prst="rect">
            <a:avLst/>
          </a:prstGeom>
        </p:spPr>
      </p:pic>
      <p:pic>
        <p:nvPicPr>
          <p:cNvPr id="6" name="Grafik 5">
            <a:extLst>
              <a:ext uri="{FF2B5EF4-FFF2-40B4-BE49-F238E27FC236}">
                <a16:creationId xmlns:a16="http://schemas.microsoft.com/office/drawing/2014/main" id="{7CE99644-3E53-4CC3-81F4-174F7B5F8914}"/>
              </a:ext>
            </a:extLst>
          </p:cNvPr>
          <p:cNvPicPr>
            <a:picLocks noChangeAspect="1"/>
          </p:cNvPicPr>
          <p:nvPr/>
        </p:nvPicPr>
        <p:blipFill>
          <a:blip r:embed="rId3"/>
          <a:stretch>
            <a:fillRect/>
          </a:stretch>
        </p:blipFill>
        <p:spPr>
          <a:xfrm>
            <a:off x="1640318" y="4444752"/>
            <a:ext cx="4921661" cy="3994770"/>
          </a:xfrm>
          <a:prstGeom prst="rect">
            <a:avLst/>
          </a:prstGeom>
        </p:spPr>
      </p:pic>
      <p:sp>
        <p:nvSpPr>
          <p:cNvPr id="3" name="Inhaltsplatzhalter 2">
            <a:extLst>
              <a:ext uri="{FF2B5EF4-FFF2-40B4-BE49-F238E27FC236}">
                <a16:creationId xmlns:a16="http://schemas.microsoft.com/office/drawing/2014/main" id="{CAC82F50-511B-4B23-8846-F8CBFB830EB6}"/>
              </a:ext>
            </a:extLst>
          </p:cNvPr>
          <p:cNvSpPr>
            <a:spLocks noGrp="1"/>
          </p:cNvSpPr>
          <p:nvPr>
            <p:ph idx="1"/>
          </p:nvPr>
        </p:nvSpPr>
        <p:spPr>
          <a:xfrm>
            <a:off x="1613347" y="2212504"/>
            <a:ext cx="3920601" cy="648072"/>
          </a:xfrm>
        </p:spPr>
        <p:txBody>
          <a:bodyPr/>
          <a:lstStyle/>
          <a:p>
            <a:pPr marL="0" indent="0">
              <a:buNone/>
            </a:pPr>
            <a:r>
              <a:rPr lang="en-US" dirty="0"/>
              <a:t>Cable connection</a:t>
            </a:r>
          </a:p>
        </p:txBody>
      </p:sp>
      <p:pic>
        <p:nvPicPr>
          <p:cNvPr id="4" name="Grafik 3">
            <a:extLst>
              <a:ext uri="{FF2B5EF4-FFF2-40B4-BE49-F238E27FC236}">
                <a16:creationId xmlns:a16="http://schemas.microsoft.com/office/drawing/2014/main" id="{5109D5A2-1A56-4E94-8633-F6B9A45DA43F}"/>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1829371" y="2944924"/>
            <a:ext cx="5400600" cy="2281022"/>
          </a:xfrm>
          <a:prstGeom prst="rect">
            <a:avLst/>
          </a:prstGeom>
        </p:spPr>
      </p:pic>
      <p:sp>
        <p:nvSpPr>
          <p:cNvPr id="7" name="Textfeld 6">
            <a:extLst>
              <a:ext uri="{FF2B5EF4-FFF2-40B4-BE49-F238E27FC236}">
                <a16:creationId xmlns:a16="http://schemas.microsoft.com/office/drawing/2014/main" id="{B10859E1-A58B-4D18-9A3B-EBC127CB42FE}"/>
              </a:ext>
            </a:extLst>
          </p:cNvPr>
          <p:cNvSpPr txBox="1"/>
          <p:nvPr/>
        </p:nvSpPr>
        <p:spPr>
          <a:xfrm>
            <a:off x="3573647" y="3199451"/>
            <a:ext cx="2082621" cy="369332"/>
          </a:xfrm>
          <a:prstGeom prst="rect">
            <a:avLst/>
          </a:prstGeom>
          <a:noFill/>
        </p:spPr>
        <p:txBody>
          <a:bodyPr wrap="none" rtlCol="0">
            <a:spAutoFit/>
          </a:bodyPr>
          <a:lstStyle/>
          <a:p>
            <a:r>
              <a:rPr lang="en-US" sz="1800" dirty="0">
                <a:latin typeface="Arial" panose="020B0604020202020204" pitchFamily="34" charset="0"/>
                <a:cs typeface="Arial" panose="020B0604020202020204" pitchFamily="34" charset="0"/>
              </a:rPr>
              <a:t>Main Patient cable</a:t>
            </a:r>
          </a:p>
        </p:txBody>
      </p:sp>
      <p:sp>
        <p:nvSpPr>
          <p:cNvPr id="8" name="Inhaltsplatzhalter 2">
            <a:extLst>
              <a:ext uri="{FF2B5EF4-FFF2-40B4-BE49-F238E27FC236}">
                <a16:creationId xmlns:a16="http://schemas.microsoft.com/office/drawing/2014/main" id="{DEDE98DC-1447-4BAE-B320-4A3836388FA8}"/>
              </a:ext>
            </a:extLst>
          </p:cNvPr>
          <p:cNvSpPr txBox="1">
            <a:spLocks/>
          </p:cNvSpPr>
          <p:nvPr/>
        </p:nvSpPr>
        <p:spPr>
          <a:xfrm>
            <a:off x="8886155" y="2500536"/>
            <a:ext cx="6624736" cy="2592288"/>
          </a:xfrm>
          <a:prstGeom prst="rect">
            <a:avLst/>
          </a:prstGeom>
        </p:spPr>
        <p:txBody>
          <a:bodyPr vert="horz" lIns="91440" tIns="45720" rIns="91440" bIns="45720" rtlCol="0">
            <a:normAutofit/>
          </a:bodyPr>
          <a:lstStyle>
            <a:lvl1pPr marL="487672" indent="-487672" algn="l" defTabSz="1300460" rtl="0" eaLnBrk="1" latinLnBrk="0" hangingPunct="1">
              <a:spcBef>
                <a:spcPct val="20000"/>
              </a:spcBef>
              <a:buFont typeface="Arial" pitchFamily="34" charset="0"/>
              <a:buChar char="•"/>
              <a:defRPr sz="3413" kern="1200">
                <a:solidFill>
                  <a:schemeClr val="tx1"/>
                </a:solidFill>
                <a:latin typeface="Arial Rounded MT Bold" panose="020F0704030504030204" pitchFamily="34" charset="0"/>
                <a:ea typeface="+mn-ea"/>
                <a:cs typeface="Arial" pitchFamily="34" charset="0"/>
              </a:defRPr>
            </a:lvl1pPr>
            <a:lvl2pPr marL="1056623" indent="-406394" algn="l" defTabSz="1300460" rtl="0" eaLnBrk="1" latinLnBrk="0" hangingPunct="1">
              <a:spcBef>
                <a:spcPct val="20000"/>
              </a:spcBef>
              <a:buFont typeface="Arial" pitchFamily="34" charset="0"/>
              <a:buChar char="–"/>
              <a:defRPr sz="3413" kern="1200">
                <a:solidFill>
                  <a:schemeClr val="tx1"/>
                </a:solidFill>
                <a:latin typeface="Arial Rounded MT Bold" panose="020F0704030504030204" pitchFamily="34" charset="0"/>
                <a:ea typeface="+mn-ea"/>
                <a:cs typeface="Arial" pitchFamily="34" charset="0"/>
              </a:defRPr>
            </a:lvl2pPr>
            <a:lvl3pPr marL="1625575" indent="-325115" algn="l" defTabSz="1300460" rtl="0" eaLnBrk="1" latinLnBrk="0" hangingPunct="1">
              <a:spcBef>
                <a:spcPct val="20000"/>
              </a:spcBef>
              <a:buFont typeface="Arial" pitchFamily="34" charset="0"/>
              <a:buChar char="•"/>
              <a:defRPr sz="2844" kern="1200">
                <a:solidFill>
                  <a:schemeClr val="tx1"/>
                </a:solidFill>
                <a:latin typeface="Arial Rounded MT Bold" panose="020F0704030504030204" pitchFamily="34" charset="0"/>
                <a:ea typeface="+mn-ea"/>
                <a:cs typeface="Arial" pitchFamily="34" charset="0"/>
              </a:defRPr>
            </a:lvl3pPr>
            <a:lvl4pPr marL="2275804" indent="-325115" algn="l" defTabSz="1300460" rtl="0" eaLnBrk="1" latinLnBrk="0" hangingPunct="1">
              <a:spcBef>
                <a:spcPct val="20000"/>
              </a:spcBef>
              <a:buFont typeface="Arial" pitchFamily="34" charset="0"/>
              <a:buChar char="–"/>
              <a:defRPr sz="2276" kern="1200">
                <a:solidFill>
                  <a:schemeClr val="tx1"/>
                </a:solidFill>
                <a:latin typeface="Arial Rounded MT Bold" panose="020F0704030504030204" pitchFamily="34" charset="0"/>
                <a:ea typeface="+mn-ea"/>
                <a:cs typeface="Arial" pitchFamily="34" charset="0"/>
              </a:defRPr>
            </a:lvl4pPr>
            <a:lvl5pPr marL="2926034" indent="-325115" algn="l" defTabSz="1300460" rtl="0" eaLnBrk="1" latinLnBrk="0" hangingPunct="1">
              <a:spcBef>
                <a:spcPct val="20000"/>
              </a:spcBef>
              <a:buFont typeface="Arial" pitchFamily="34" charset="0"/>
              <a:buChar char="»"/>
              <a:defRPr sz="2276" kern="1200">
                <a:solidFill>
                  <a:schemeClr val="tx1"/>
                </a:solidFill>
                <a:latin typeface="Arial Rounded MT Bold" panose="020F0704030504030204" pitchFamily="34" charset="0"/>
                <a:ea typeface="+mn-ea"/>
                <a:cs typeface="Arial" pitchFamily="34" charset="0"/>
              </a:defRPr>
            </a:lvl5pPr>
            <a:lvl6pPr marL="3576264" indent="-325115" algn="l" defTabSz="1300460" rtl="0" eaLnBrk="1" latinLnBrk="0" hangingPunct="1">
              <a:spcBef>
                <a:spcPct val="20000"/>
              </a:spcBef>
              <a:buFont typeface="Arial" pitchFamily="34" charset="0"/>
              <a:buChar char="•"/>
              <a:defRPr sz="2844" kern="1200">
                <a:solidFill>
                  <a:schemeClr val="tx1"/>
                </a:solidFill>
                <a:latin typeface="+mn-lt"/>
                <a:ea typeface="+mn-ea"/>
                <a:cs typeface="+mn-cs"/>
              </a:defRPr>
            </a:lvl6pPr>
            <a:lvl7pPr marL="4226494" indent="-325115" algn="l" defTabSz="1300460" rtl="0" eaLnBrk="1" latinLnBrk="0" hangingPunct="1">
              <a:spcBef>
                <a:spcPct val="20000"/>
              </a:spcBef>
              <a:buFont typeface="Arial" pitchFamily="34" charset="0"/>
              <a:buChar char="•"/>
              <a:defRPr sz="2844" kern="1200">
                <a:solidFill>
                  <a:schemeClr val="tx1"/>
                </a:solidFill>
                <a:latin typeface="+mn-lt"/>
                <a:ea typeface="+mn-ea"/>
                <a:cs typeface="+mn-cs"/>
              </a:defRPr>
            </a:lvl7pPr>
            <a:lvl8pPr marL="4876724" indent="-325115" algn="l" defTabSz="1300460" rtl="0" eaLnBrk="1" latinLnBrk="0" hangingPunct="1">
              <a:spcBef>
                <a:spcPct val="20000"/>
              </a:spcBef>
              <a:buFont typeface="Arial" pitchFamily="34" charset="0"/>
              <a:buChar char="•"/>
              <a:defRPr sz="2844" kern="1200">
                <a:solidFill>
                  <a:schemeClr val="tx1"/>
                </a:solidFill>
                <a:latin typeface="+mn-lt"/>
                <a:ea typeface="+mn-ea"/>
                <a:cs typeface="+mn-cs"/>
              </a:defRPr>
            </a:lvl8pPr>
            <a:lvl9pPr marL="5526954" indent="-325115" algn="l" defTabSz="1300460" rtl="0" eaLnBrk="1" latinLnBrk="0" hangingPunct="1">
              <a:spcBef>
                <a:spcPct val="20000"/>
              </a:spcBef>
              <a:buFont typeface="Arial" pitchFamily="34" charset="0"/>
              <a:buChar char="•"/>
              <a:defRPr sz="2844" kern="1200">
                <a:solidFill>
                  <a:schemeClr val="tx1"/>
                </a:solidFill>
                <a:latin typeface="+mn-lt"/>
                <a:ea typeface="+mn-ea"/>
                <a:cs typeface="+mn-cs"/>
              </a:defRPr>
            </a:lvl9pPr>
          </a:lstStyle>
          <a:p>
            <a:pPr marL="0" indent="0" fontAlgn="auto">
              <a:spcAft>
                <a:spcPts val="0"/>
              </a:spcAft>
              <a:buFont typeface="Arial" pitchFamily="34" charset="0"/>
              <a:buNone/>
            </a:pPr>
            <a:r>
              <a:rPr lang="en-US" sz="2400" dirty="0"/>
              <a:t>Acceleration Transducer, Stimulation cables and temperature sensors need to be connected to the split connector. </a:t>
            </a:r>
          </a:p>
          <a:p>
            <a:pPr marL="0" indent="0" fontAlgn="auto">
              <a:spcAft>
                <a:spcPts val="0"/>
              </a:spcAft>
              <a:buFont typeface="Arial" pitchFamily="34" charset="0"/>
              <a:buNone/>
            </a:pPr>
            <a:r>
              <a:rPr lang="en-US" sz="2400" dirty="0"/>
              <a:t>Each connector port is mechanically coded to make sure that the cables only fit in their respective position.</a:t>
            </a:r>
          </a:p>
        </p:txBody>
      </p:sp>
      <p:sp>
        <p:nvSpPr>
          <p:cNvPr id="9" name="Textfeld 8">
            <a:extLst>
              <a:ext uri="{FF2B5EF4-FFF2-40B4-BE49-F238E27FC236}">
                <a16:creationId xmlns:a16="http://schemas.microsoft.com/office/drawing/2014/main" id="{71CE6E1C-E89D-4B6B-BD71-68BEC2353954}"/>
              </a:ext>
            </a:extLst>
          </p:cNvPr>
          <p:cNvSpPr txBox="1"/>
          <p:nvPr/>
        </p:nvSpPr>
        <p:spPr>
          <a:xfrm>
            <a:off x="2154126" y="5845708"/>
            <a:ext cx="1762022" cy="369332"/>
          </a:xfrm>
          <a:prstGeom prst="rect">
            <a:avLst/>
          </a:prstGeom>
          <a:noFill/>
        </p:spPr>
        <p:txBody>
          <a:bodyPr wrap="none" rtlCol="0">
            <a:spAutoFit/>
          </a:bodyPr>
          <a:lstStyle/>
          <a:p>
            <a:r>
              <a:rPr lang="en-US" sz="1800" dirty="0">
                <a:latin typeface="Arial" panose="020B0604020202020204" pitchFamily="34" charset="0"/>
                <a:cs typeface="Arial" panose="020B0604020202020204" pitchFamily="34" charset="0"/>
              </a:rPr>
              <a:t>Split Connector</a:t>
            </a:r>
          </a:p>
        </p:txBody>
      </p:sp>
      <p:grpSp>
        <p:nvGrpSpPr>
          <p:cNvPr id="12" name="Gruppieren 11">
            <a:extLst>
              <a:ext uri="{FF2B5EF4-FFF2-40B4-BE49-F238E27FC236}">
                <a16:creationId xmlns:a16="http://schemas.microsoft.com/office/drawing/2014/main" id="{CAE8632B-D958-495D-8FE0-6F557DE3FCC7}"/>
              </a:ext>
            </a:extLst>
          </p:cNvPr>
          <p:cNvGrpSpPr/>
          <p:nvPr/>
        </p:nvGrpSpPr>
        <p:grpSpPr>
          <a:xfrm>
            <a:off x="3226201" y="772345"/>
            <a:ext cx="11704637" cy="1368151"/>
            <a:chOff x="3226201" y="781131"/>
            <a:chExt cx="11704637" cy="1359366"/>
          </a:xfrm>
        </p:grpSpPr>
        <p:sp>
          <p:nvSpPr>
            <p:cNvPr id="13" name="Rectangle 3">
              <a:extLst>
                <a:ext uri="{FF2B5EF4-FFF2-40B4-BE49-F238E27FC236}">
                  <a16:creationId xmlns:a16="http://schemas.microsoft.com/office/drawing/2014/main" id="{34BCAB46-8CC7-443F-8BA4-B0CA7260DB91}"/>
                </a:ext>
              </a:extLst>
            </p:cNvPr>
            <p:cNvSpPr txBox="1">
              <a:spLocks noChangeArrowheads="1"/>
            </p:cNvSpPr>
            <p:nvPr/>
          </p:nvSpPr>
          <p:spPr>
            <a:xfrm>
              <a:off x="3226201" y="781131"/>
              <a:ext cx="11704637" cy="1359366"/>
            </a:xfrm>
            <a:prstGeom prst="rect">
              <a:avLst/>
            </a:prstGeom>
          </p:spPr>
          <p:txBody>
            <a:bodyPr vert="horz" lIns="126428" tIns="72245" rIns="126428" bIns="72245" rtlCol="0" anchor="ctr">
              <a:noAutofit/>
            </a:bodyPr>
            <a:lstStyle>
              <a:lvl1pPr algn="ctr" defTabSz="1300460" rtl="0" eaLnBrk="1" latinLnBrk="0" hangingPunct="1">
                <a:spcBef>
                  <a:spcPct val="0"/>
                </a:spcBef>
                <a:buNone/>
                <a:defRPr sz="3982" kern="1200">
                  <a:solidFill>
                    <a:schemeClr val="tx1"/>
                  </a:solidFill>
                  <a:latin typeface="Arial Rounded MT Bold" panose="020F0704030504030204" pitchFamily="34" charset="0"/>
                  <a:ea typeface="+mj-ea"/>
                  <a:cs typeface="Arial" pitchFamily="34" charset="0"/>
                </a:defRPr>
              </a:lvl1pPr>
            </a:lstStyle>
            <a:p>
              <a:pPr defTabSz="1300097" fontAlgn="auto">
                <a:spcAft>
                  <a:spcPts val="0"/>
                </a:spcAft>
              </a:pPr>
              <a:r>
                <a:rPr lang="de-DE" sz="5400" dirty="0">
                  <a:sym typeface="Arial" pitchFamily="34" charset="0"/>
                </a:rPr>
                <a:t>TOF</a:t>
              </a:r>
              <a:r>
                <a:rPr lang="de-DE" sz="5400" baseline="30000" dirty="0">
                  <a:sym typeface="Arial" pitchFamily="34" charset="0"/>
                </a:rPr>
                <a:t>3D</a:t>
              </a:r>
              <a:r>
                <a:rPr lang="de-DE" sz="3800" dirty="0">
                  <a:sym typeface="Arial" pitchFamily="34" charset="0"/>
                </a:rPr>
                <a:t>        - </a:t>
              </a:r>
              <a:r>
                <a:rPr lang="de-DE" sz="5400" dirty="0">
                  <a:sym typeface="Arial" pitchFamily="34" charset="0"/>
                </a:rPr>
                <a:t>In Detail</a:t>
              </a:r>
              <a:endParaRPr lang="de-DE" dirty="0"/>
            </a:p>
          </p:txBody>
        </p:sp>
        <p:grpSp>
          <p:nvGrpSpPr>
            <p:cNvPr id="14" name="Gruppieren 13">
              <a:extLst>
                <a:ext uri="{FF2B5EF4-FFF2-40B4-BE49-F238E27FC236}">
                  <a16:creationId xmlns:a16="http://schemas.microsoft.com/office/drawing/2014/main" id="{501A3FDA-F2E3-465C-ADF2-359303373295}"/>
                </a:ext>
              </a:extLst>
            </p:cNvPr>
            <p:cNvGrpSpPr/>
            <p:nvPr/>
          </p:nvGrpSpPr>
          <p:grpSpPr>
            <a:xfrm>
              <a:off x="8166073" y="1166765"/>
              <a:ext cx="648072" cy="588097"/>
              <a:chOff x="8958162" y="2525655"/>
              <a:chExt cx="629335" cy="525827"/>
            </a:xfrm>
          </p:grpSpPr>
          <p:sp>
            <p:nvSpPr>
              <p:cNvPr id="15" name="Ellipse 14">
                <a:extLst>
                  <a:ext uri="{FF2B5EF4-FFF2-40B4-BE49-F238E27FC236}">
                    <a16:creationId xmlns:a16="http://schemas.microsoft.com/office/drawing/2014/main" id="{5C230E47-90EB-4FF5-9A53-EC4FF1A93562}"/>
                  </a:ext>
                </a:extLst>
              </p:cNvPr>
              <p:cNvSpPr/>
              <p:nvPr/>
            </p:nvSpPr>
            <p:spPr>
              <a:xfrm>
                <a:off x="8958162" y="2525655"/>
                <a:ext cx="629335" cy="525827"/>
              </a:xfrm>
              <a:prstGeom prst="ellipse">
                <a:avLst/>
              </a:prstGeom>
              <a:no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p>
                <a:endParaRPr lang="de-DE">
                  <a:solidFill>
                    <a:schemeClr val="tx1"/>
                  </a:solidFill>
                </a:endParaRPr>
              </a:p>
            </p:txBody>
          </p:sp>
          <p:cxnSp>
            <p:nvCxnSpPr>
              <p:cNvPr id="16" name="Gerade Verbindung mit Pfeil 15">
                <a:extLst>
                  <a:ext uri="{FF2B5EF4-FFF2-40B4-BE49-F238E27FC236}">
                    <a16:creationId xmlns:a16="http://schemas.microsoft.com/office/drawing/2014/main" id="{B2504835-D118-4205-B57A-787402F50502}"/>
                  </a:ext>
                </a:extLst>
              </p:cNvPr>
              <p:cNvCxnSpPr/>
              <p:nvPr/>
            </p:nvCxnSpPr>
            <p:spPr>
              <a:xfrm flipV="1">
                <a:off x="9272460" y="2583576"/>
                <a:ext cx="0" cy="408954"/>
              </a:xfrm>
              <a:prstGeom prst="straightConnector1">
                <a:avLst/>
              </a:prstGeom>
              <a:ln w="38100">
                <a:solidFill>
                  <a:schemeClr val="tx1"/>
                </a:solidFill>
                <a:tailEnd type="triangle" w="med" len="sm"/>
              </a:ln>
            </p:spPr>
            <p:style>
              <a:lnRef idx="1">
                <a:schemeClr val="accent1"/>
              </a:lnRef>
              <a:fillRef idx="0">
                <a:schemeClr val="accent1"/>
              </a:fillRef>
              <a:effectRef idx="0">
                <a:schemeClr val="accent1"/>
              </a:effectRef>
              <a:fontRef idx="minor">
                <a:schemeClr val="tx1"/>
              </a:fontRef>
            </p:style>
          </p:cxnSp>
          <p:cxnSp>
            <p:nvCxnSpPr>
              <p:cNvPr id="17" name="Gerade Verbindung mit Pfeil 16">
                <a:extLst>
                  <a:ext uri="{FF2B5EF4-FFF2-40B4-BE49-F238E27FC236}">
                    <a16:creationId xmlns:a16="http://schemas.microsoft.com/office/drawing/2014/main" id="{72B0C78B-5E35-4A08-87CE-EADAB8A0BD7C}"/>
                  </a:ext>
                </a:extLst>
              </p:cNvPr>
              <p:cNvCxnSpPr/>
              <p:nvPr/>
            </p:nvCxnSpPr>
            <p:spPr>
              <a:xfrm>
                <a:off x="9069178" y="2730338"/>
                <a:ext cx="442335" cy="135837"/>
              </a:xfrm>
              <a:prstGeom prst="straightConnector1">
                <a:avLst/>
              </a:prstGeom>
              <a:noFill/>
              <a:ln w="38100" cap="flat" cmpd="sng" algn="ctr">
                <a:solidFill>
                  <a:schemeClr val="tx1"/>
                </a:solidFill>
                <a:prstDash val="solid"/>
                <a:miter lim="800000"/>
                <a:tailEnd type="triangle" w="med" len="sm"/>
              </a:ln>
              <a:effectLst/>
            </p:spPr>
          </p:cxnSp>
          <p:cxnSp>
            <p:nvCxnSpPr>
              <p:cNvPr id="18" name="Gerade Verbindung mit Pfeil 17">
                <a:extLst>
                  <a:ext uri="{FF2B5EF4-FFF2-40B4-BE49-F238E27FC236}">
                    <a16:creationId xmlns:a16="http://schemas.microsoft.com/office/drawing/2014/main" id="{0D1329C4-1725-4DE6-AFF7-9CC804AF57D0}"/>
                  </a:ext>
                </a:extLst>
              </p:cNvPr>
              <p:cNvCxnSpPr/>
              <p:nvPr/>
            </p:nvCxnSpPr>
            <p:spPr>
              <a:xfrm flipV="1">
                <a:off x="9128387" y="2730338"/>
                <a:ext cx="313557" cy="118728"/>
              </a:xfrm>
              <a:prstGeom prst="straightConnector1">
                <a:avLst/>
              </a:prstGeom>
              <a:noFill/>
              <a:ln w="38100" cap="flat" cmpd="sng" algn="ctr">
                <a:solidFill>
                  <a:schemeClr val="tx1"/>
                </a:solidFill>
                <a:prstDash val="solid"/>
                <a:miter lim="800000"/>
                <a:tailEnd type="triangle" w="med" len="sm"/>
              </a:ln>
              <a:effectLst/>
            </p:spPr>
          </p:cxnSp>
        </p:grpSp>
      </p:grpSp>
      <p:sp>
        <p:nvSpPr>
          <p:cNvPr id="20" name="Textfeld 19">
            <a:extLst>
              <a:ext uri="{FF2B5EF4-FFF2-40B4-BE49-F238E27FC236}">
                <a16:creationId xmlns:a16="http://schemas.microsoft.com/office/drawing/2014/main" id="{DFA4B003-8AC3-4592-B278-D477CF5AFE57}"/>
              </a:ext>
            </a:extLst>
          </p:cNvPr>
          <p:cNvSpPr txBox="1"/>
          <p:nvPr/>
        </p:nvSpPr>
        <p:spPr>
          <a:xfrm>
            <a:off x="1613347" y="8254856"/>
            <a:ext cx="2018501" cy="646331"/>
          </a:xfrm>
          <a:prstGeom prst="rect">
            <a:avLst/>
          </a:prstGeom>
          <a:noFill/>
        </p:spPr>
        <p:txBody>
          <a:bodyPr wrap="none" rtlCol="0">
            <a:spAutoFit/>
          </a:bodyPr>
          <a:lstStyle/>
          <a:p>
            <a:r>
              <a:rPr lang="en-US" sz="1800" dirty="0">
                <a:latin typeface="Arial" panose="020B0604020202020204" pitchFamily="34" charset="0"/>
                <a:cs typeface="Arial" panose="020B0604020202020204" pitchFamily="34" charset="0"/>
              </a:rPr>
              <a:t>Socket for </a:t>
            </a:r>
          </a:p>
          <a:p>
            <a:r>
              <a:rPr lang="en-US" sz="1800" dirty="0">
                <a:latin typeface="Arial" panose="020B0604020202020204" pitchFamily="34" charset="0"/>
                <a:cs typeface="Arial" panose="020B0604020202020204" pitchFamily="34" charset="0"/>
              </a:rPr>
              <a:t>stimulation cables</a:t>
            </a:r>
          </a:p>
        </p:txBody>
      </p:sp>
      <p:sp>
        <p:nvSpPr>
          <p:cNvPr id="21" name="Textfeld 20">
            <a:extLst>
              <a:ext uri="{FF2B5EF4-FFF2-40B4-BE49-F238E27FC236}">
                <a16:creationId xmlns:a16="http://schemas.microsoft.com/office/drawing/2014/main" id="{391C4630-764B-4400-96C5-387B71C6E503}"/>
              </a:ext>
            </a:extLst>
          </p:cNvPr>
          <p:cNvSpPr txBox="1"/>
          <p:nvPr/>
        </p:nvSpPr>
        <p:spPr>
          <a:xfrm>
            <a:off x="3989611" y="8254856"/>
            <a:ext cx="1518364" cy="923330"/>
          </a:xfrm>
          <a:prstGeom prst="rect">
            <a:avLst/>
          </a:prstGeom>
          <a:noFill/>
        </p:spPr>
        <p:txBody>
          <a:bodyPr wrap="none" rtlCol="0">
            <a:spAutoFit/>
          </a:bodyPr>
          <a:lstStyle/>
          <a:p>
            <a:r>
              <a:rPr lang="en-US" sz="1800" dirty="0">
                <a:latin typeface="Arial" panose="020B0604020202020204" pitchFamily="34" charset="0"/>
                <a:cs typeface="Arial" panose="020B0604020202020204" pitchFamily="34" charset="0"/>
              </a:rPr>
              <a:t>Socket for </a:t>
            </a:r>
          </a:p>
          <a:p>
            <a:r>
              <a:rPr lang="en-US" sz="1800" dirty="0">
                <a:latin typeface="Arial" panose="020B0604020202020204" pitchFamily="34" charset="0"/>
                <a:cs typeface="Arial" panose="020B0604020202020204" pitchFamily="34" charset="0"/>
              </a:rPr>
              <a:t>Acceleration </a:t>
            </a:r>
          </a:p>
          <a:p>
            <a:r>
              <a:rPr lang="en-US" sz="1800" dirty="0">
                <a:latin typeface="Arial" panose="020B0604020202020204" pitchFamily="34" charset="0"/>
                <a:cs typeface="Arial" panose="020B0604020202020204" pitchFamily="34" charset="0"/>
              </a:rPr>
              <a:t>Transducer</a:t>
            </a:r>
          </a:p>
        </p:txBody>
      </p:sp>
      <p:sp>
        <p:nvSpPr>
          <p:cNvPr id="22" name="Textfeld 21">
            <a:extLst>
              <a:ext uri="{FF2B5EF4-FFF2-40B4-BE49-F238E27FC236}">
                <a16:creationId xmlns:a16="http://schemas.microsoft.com/office/drawing/2014/main" id="{76D0FCC2-4DCC-4B07-8967-402D03C4C0F2}"/>
              </a:ext>
            </a:extLst>
          </p:cNvPr>
          <p:cNvSpPr txBox="1"/>
          <p:nvPr/>
        </p:nvSpPr>
        <p:spPr>
          <a:xfrm>
            <a:off x="5698468" y="8254856"/>
            <a:ext cx="2300694" cy="646331"/>
          </a:xfrm>
          <a:prstGeom prst="rect">
            <a:avLst/>
          </a:prstGeom>
          <a:noFill/>
        </p:spPr>
        <p:txBody>
          <a:bodyPr wrap="none" rtlCol="0">
            <a:spAutoFit/>
          </a:bodyPr>
          <a:lstStyle/>
          <a:p>
            <a:r>
              <a:rPr lang="en-US" sz="1800" dirty="0">
                <a:latin typeface="Arial" panose="020B0604020202020204" pitchFamily="34" charset="0"/>
                <a:cs typeface="Arial" panose="020B0604020202020204" pitchFamily="34" charset="0"/>
              </a:rPr>
              <a:t>Socket for </a:t>
            </a:r>
          </a:p>
          <a:p>
            <a:r>
              <a:rPr lang="en-US" sz="1800" dirty="0">
                <a:latin typeface="Arial" panose="020B0604020202020204" pitchFamily="34" charset="0"/>
                <a:cs typeface="Arial" panose="020B0604020202020204" pitchFamily="34" charset="0"/>
              </a:rPr>
              <a:t>Temperature sensor </a:t>
            </a:r>
          </a:p>
        </p:txBody>
      </p:sp>
      <p:cxnSp>
        <p:nvCxnSpPr>
          <p:cNvPr id="26" name="Gerade Verbindung mit Pfeil 25">
            <a:extLst>
              <a:ext uri="{FF2B5EF4-FFF2-40B4-BE49-F238E27FC236}">
                <a16:creationId xmlns:a16="http://schemas.microsoft.com/office/drawing/2014/main" id="{24940254-43F3-46DB-9CBB-88092EA4FEE8}"/>
              </a:ext>
            </a:extLst>
          </p:cNvPr>
          <p:cNvCxnSpPr>
            <a:cxnSpLocks/>
          </p:cNvCxnSpPr>
          <p:nvPr/>
        </p:nvCxnSpPr>
        <p:spPr>
          <a:xfrm flipH="1" flipV="1">
            <a:off x="5698468" y="5596880"/>
            <a:ext cx="1197507" cy="2611957"/>
          </a:xfrm>
          <a:prstGeom prst="straightConnector1">
            <a:avLst/>
          </a:prstGeom>
          <a:ln w="38100">
            <a:tailEnd type="triangle"/>
          </a:ln>
        </p:spPr>
        <p:style>
          <a:lnRef idx="1">
            <a:schemeClr val="accent1"/>
          </a:lnRef>
          <a:fillRef idx="0">
            <a:schemeClr val="accent1"/>
          </a:fillRef>
          <a:effectRef idx="0">
            <a:schemeClr val="accent1"/>
          </a:effectRef>
          <a:fontRef idx="minor">
            <a:schemeClr val="tx1"/>
          </a:fontRef>
        </p:style>
      </p:cxnSp>
      <p:cxnSp>
        <p:nvCxnSpPr>
          <p:cNvPr id="28" name="Gerade Verbindung mit Pfeil 27">
            <a:extLst>
              <a:ext uri="{FF2B5EF4-FFF2-40B4-BE49-F238E27FC236}">
                <a16:creationId xmlns:a16="http://schemas.microsoft.com/office/drawing/2014/main" id="{7B64846D-0B0E-4290-B019-ACCD590CCE8E}"/>
              </a:ext>
            </a:extLst>
          </p:cNvPr>
          <p:cNvCxnSpPr>
            <a:cxnSpLocks/>
          </p:cNvCxnSpPr>
          <p:nvPr/>
        </p:nvCxnSpPr>
        <p:spPr>
          <a:xfrm flipV="1">
            <a:off x="2604666" y="6101915"/>
            <a:ext cx="2010291" cy="2152941"/>
          </a:xfrm>
          <a:prstGeom prst="straightConnector1">
            <a:avLst/>
          </a:prstGeom>
          <a:ln w="38100">
            <a:tailEnd type="triangle"/>
          </a:ln>
        </p:spPr>
        <p:style>
          <a:lnRef idx="1">
            <a:schemeClr val="accent1"/>
          </a:lnRef>
          <a:fillRef idx="0">
            <a:schemeClr val="accent1"/>
          </a:fillRef>
          <a:effectRef idx="0">
            <a:schemeClr val="accent1"/>
          </a:effectRef>
          <a:fontRef idx="minor">
            <a:schemeClr val="tx1"/>
          </a:fontRef>
        </p:style>
      </p:cxnSp>
      <p:cxnSp>
        <p:nvCxnSpPr>
          <p:cNvPr id="29" name="Gerade Verbindung mit Pfeil 28">
            <a:extLst>
              <a:ext uri="{FF2B5EF4-FFF2-40B4-BE49-F238E27FC236}">
                <a16:creationId xmlns:a16="http://schemas.microsoft.com/office/drawing/2014/main" id="{D52C9129-C0C1-4877-9DD5-9529262DD908}"/>
              </a:ext>
            </a:extLst>
          </p:cNvPr>
          <p:cNvCxnSpPr>
            <a:cxnSpLocks/>
          </p:cNvCxnSpPr>
          <p:nvPr/>
        </p:nvCxnSpPr>
        <p:spPr>
          <a:xfrm flipV="1">
            <a:off x="4830816" y="5845708"/>
            <a:ext cx="352060" cy="2402242"/>
          </a:xfrm>
          <a:prstGeom prst="straightConnector1">
            <a:avLst/>
          </a:prstGeom>
          <a:ln w="38100">
            <a:tailEnd type="triangle"/>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1449123177"/>
      </p:ext>
    </p:extLst>
  </p:cSld>
  <p:clrMapOvr>
    <a:masterClrMapping/>
  </p:clrMapOvr>
  <p:transition>
    <p:fade/>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fade">
                                      <p:cBhvr>
                                        <p:cTn id="7" dur="1000"/>
                                        <p:tgtEl>
                                          <p:spTgt spid="4"/>
                                        </p:tgtEl>
                                      </p:cBhvr>
                                    </p:animEffect>
                                  </p:childTnLst>
                                </p:cTn>
                              </p:par>
                            </p:childTnLst>
                          </p:cTn>
                        </p:par>
                        <p:par>
                          <p:cTn id="8" fill="hold">
                            <p:stCondLst>
                              <p:cond delay="1000"/>
                            </p:stCondLst>
                            <p:childTnLst>
                              <p:par>
                                <p:cTn id="9" presetID="10" presetClass="entr" presetSubtype="0" fill="hold" grpId="0" nodeType="afterEffect">
                                  <p:stCondLst>
                                    <p:cond delay="1000"/>
                                  </p:stCondLst>
                                  <p:childTnLst>
                                    <p:set>
                                      <p:cBhvr>
                                        <p:cTn id="10" dur="1" fill="hold">
                                          <p:stCondLst>
                                            <p:cond delay="0"/>
                                          </p:stCondLst>
                                        </p:cTn>
                                        <p:tgtEl>
                                          <p:spTgt spid="7"/>
                                        </p:tgtEl>
                                        <p:attrNameLst>
                                          <p:attrName>style.visibility</p:attrName>
                                        </p:attrNameLst>
                                      </p:cBhvr>
                                      <p:to>
                                        <p:strVal val="visible"/>
                                      </p:to>
                                    </p:set>
                                    <p:animEffect transition="in" filter="fade">
                                      <p:cBhvr>
                                        <p:cTn id="11" dur="1000"/>
                                        <p:tgtEl>
                                          <p:spTgt spid="7"/>
                                        </p:tgtEl>
                                      </p:cBhvr>
                                    </p:animEffect>
                                  </p:childTnLst>
                                </p:cTn>
                              </p:par>
                            </p:childTnLst>
                          </p:cTn>
                        </p:par>
                      </p:childTnLst>
                    </p:cTn>
                  </p:par>
                  <p:par>
                    <p:cTn id="12" fill="hold">
                      <p:stCondLst>
                        <p:cond delay="indefinite"/>
                      </p:stCondLst>
                      <p:childTnLst>
                        <p:par>
                          <p:cTn id="13" fill="hold">
                            <p:stCondLst>
                              <p:cond delay="0"/>
                            </p:stCondLst>
                            <p:childTnLst>
                              <p:par>
                                <p:cTn id="14" presetID="10" presetClass="entr" presetSubtype="0" fill="hold" nodeType="clickEffect">
                                  <p:stCondLst>
                                    <p:cond delay="0"/>
                                  </p:stCondLst>
                                  <p:childTnLst>
                                    <p:set>
                                      <p:cBhvr>
                                        <p:cTn id="15" dur="1" fill="hold">
                                          <p:stCondLst>
                                            <p:cond delay="0"/>
                                          </p:stCondLst>
                                        </p:cTn>
                                        <p:tgtEl>
                                          <p:spTgt spid="8">
                                            <p:txEl>
                                              <p:pRg st="0" end="0"/>
                                            </p:txEl>
                                          </p:spTgt>
                                        </p:tgtEl>
                                        <p:attrNameLst>
                                          <p:attrName>style.visibility</p:attrName>
                                        </p:attrNameLst>
                                      </p:cBhvr>
                                      <p:to>
                                        <p:strVal val="visible"/>
                                      </p:to>
                                    </p:set>
                                    <p:animEffect transition="in" filter="fade">
                                      <p:cBhvr>
                                        <p:cTn id="16" dur="500"/>
                                        <p:tgtEl>
                                          <p:spTgt spid="8">
                                            <p:txEl>
                                              <p:pRg st="0" end="0"/>
                                            </p:txEl>
                                          </p:spTgt>
                                        </p:tgtEl>
                                      </p:cBhvr>
                                    </p:animEffect>
                                  </p:childTnLst>
                                </p:cTn>
                              </p:par>
                            </p:childTnLst>
                          </p:cTn>
                        </p:par>
                      </p:childTnLst>
                    </p:cTn>
                  </p:par>
                  <p:par>
                    <p:cTn id="17" fill="hold">
                      <p:stCondLst>
                        <p:cond delay="indefinite"/>
                      </p:stCondLst>
                      <p:childTnLst>
                        <p:par>
                          <p:cTn id="18" fill="hold">
                            <p:stCondLst>
                              <p:cond delay="0"/>
                            </p:stCondLst>
                            <p:childTnLst>
                              <p:par>
                                <p:cTn id="19" presetID="10" presetClass="entr" presetSubtype="0" fill="hold" grpId="0" nodeType="clickEffect">
                                  <p:stCondLst>
                                    <p:cond delay="0"/>
                                  </p:stCondLst>
                                  <p:childTnLst>
                                    <p:set>
                                      <p:cBhvr>
                                        <p:cTn id="20" dur="1" fill="hold">
                                          <p:stCondLst>
                                            <p:cond delay="0"/>
                                          </p:stCondLst>
                                        </p:cTn>
                                        <p:tgtEl>
                                          <p:spTgt spid="9"/>
                                        </p:tgtEl>
                                        <p:attrNameLst>
                                          <p:attrName>style.visibility</p:attrName>
                                        </p:attrNameLst>
                                      </p:cBhvr>
                                      <p:to>
                                        <p:strVal val="visible"/>
                                      </p:to>
                                    </p:set>
                                    <p:animEffect transition="in" filter="fade">
                                      <p:cBhvr>
                                        <p:cTn id="21" dur="1000"/>
                                        <p:tgtEl>
                                          <p:spTgt spid="9"/>
                                        </p:tgtEl>
                                      </p:cBhvr>
                                    </p:animEffect>
                                  </p:childTnLst>
                                </p:cTn>
                              </p:par>
                              <p:par>
                                <p:cTn id="22" presetID="10" presetClass="entr" presetSubtype="0" fill="hold" nodeType="withEffect">
                                  <p:stCondLst>
                                    <p:cond delay="0"/>
                                  </p:stCondLst>
                                  <p:childTnLst>
                                    <p:set>
                                      <p:cBhvr>
                                        <p:cTn id="23" dur="1" fill="hold">
                                          <p:stCondLst>
                                            <p:cond delay="0"/>
                                          </p:stCondLst>
                                        </p:cTn>
                                        <p:tgtEl>
                                          <p:spTgt spid="6"/>
                                        </p:tgtEl>
                                        <p:attrNameLst>
                                          <p:attrName>style.visibility</p:attrName>
                                        </p:attrNameLst>
                                      </p:cBhvr>
                                      <p:to>
                                        <p:strVal val="visible"/>
                                      </p:to>
                                    </p:set>
                                    <p:animEffect transition="in" filter="fade">
                                      <p:cBhvr>
                                        <p:cTn id="24" dur="1000"/>
                                        <p:tgtEl>
                                          <p:spTgt spid="6"/>
                                        </p:tgtEl>
                                      </p:cBhvr>
                                    </p:animEffect>
                                  </p:childTnLst>
                                </p:cTn>
                              </p:par>
                            </p:childTnLst>
                          </p:cTn>
                        </p:par>
                      </p:childTnLst>
                    </p:cTn>
                  </p:par>
                  <p:par>
                    <p:cTn id="25" fill="hold">
                      <p:stCondLst>
                        <p:cond delay="indefinite"/>
                      </p:stCondLst>
                      <p:childTnLst>
                        <p:par>
                          <p:cTn id="26" fill="hold">
                            <p:stCondLst>
                              <p:cond delay="0"/>
                            </p:stCondLst>
                            <p:childTnLst>
                              <p:par>
                                <p:cTn id="27" presetID="10" presetClass="entr" presetSubtype="0" fill="hold" nodeType="clickEffect">
                                  <p:stCondLst>
                                    <p:cond delay="0"/>
                                  </p:stCondLst>
                                  <p:childTnLst>
                                    <p:set>
                                      <p:cBhvr>
                                        <p:cTn id="28" dur="1" fill="hold">
                                          <p:stCondLst>
                                            <p:cond delay="0"/>
                                          </p:stCondLst>
                                        </p:cTn>
                                        <p:tgtEl>
                                          <p:spTgt spid="8">
                                            <p:txEl>
                                              <p:pRg st="1" end="1"/>
                                            </p:txEl>
                                          </p:spTgt>
                                        </p:tgtEl>
                                        <p:attrNameLst>
                                          <p:attrName>style.visibility</p:attrName>
                                        </p:attrNameLst>
                                      </p:cBhvr>
                                      <p:to>
                                        <p:strVal val="visible"/>
                                      </p:to>
                                    </p:set>
                                    <p:animEffect transition="in" filter="fade">
                                      <p:cBhvr>
                                        <p:cTn id="29" dur="1000"/>
                                        <p:tgtEl>
                                          <p:spTgt spid="8">
                                            <p:txEl>
                                              <p:pRg st="1" end="1"/>
                                            </p:txEl>
                                          </p:spTgt>
                                        </p:tgtEl>
                                      </p:cBhvr>
                                    </p:animEffect>
                                  </p:childTnLst>
                                </p:cTn>
                              </p:par>
                            </p:childTnLst>
                          </p:cTn>
                        </p:par>
                      </p:childTnLst>
                    </p:cTn>
                  </p:par>
                  <p:par>
                    <p:cTn id="30" fill="hold">
                      <p:stCondLst>
                        <p:cond delay="indefinite"/>
                      </p:stCondLst>
                      <p:childTnLst>
                        <p:par>
                          <p:cTn id="31" fill="hold">
                            <p:stCondLst>
                              <p:cond delay="0"/>
                            </p:stCondLst>
                            <p:childTnLst>
                              <p:par>
                                <p:cTn id="32" presetID="10" presetClass="entr" presetSubtype="0" fill="hold" grpId="0" nodeType="clickEffect">
                                  <p:stCondLst>
                                    <p:cond delay="0"/>
                                  </p:stCondLst>
                                  <p:childTnLst>
                                    <p:set>
                                      <p:cBhvr>
                                        <p:cTn id="33" dur="1" fill="hold">
                                          <p:stCondLst>
                                            <p:cond delay="0"/>
                                          </p:stCondLst>
                                        </p:cTn>
                                        <p:tgtEl>
                                          <p:spTgt spid="20"/>
                                        </p:tgtEl>
                                        <p:attrNameLst>
                                          <p:attrName>style.visibility</p:attrName>
                                        </p:attrNameLst>
                                      </p:cBhvr>
                                      <p:to>
                                        <p:strVal val="visible"/>
                                      </p:to>
                                    </p:set>
                                    <p:animEffect transition="in" filter="fade">
                                      <p:cBhvr>
                                        <p:cTn id="34" dur="1000"/>
                                        <p:tgtEl>
                                          <p:spTgt spid="20"/>
                                        </p:tgtEl>
                                      </p:cBhvr>
                                    </p:animEffect>
                                  </p:childTnLst>
                                </p:cTn>
                              </p:par>
                              <p:par>
                                <p:cTn id="35" presetID="10" presetClass="entr" presetSubtype="0" fill="hold" nodeType="withEffect">
                                  <p:stCondLst>
                                    <p:cond delay="0"/>
                                  </p:stCondLst>
                                  <p:childTnLst>
                                    <p:set>
                                      <p:cBhvr>
                                        <p:cTn id="36" dur="1" fill="hold">
                                          <p:stCondLst>
                                            <p:cond delay="0"/>
                                          </p:stCondLst>
                                        </p:cTn>
                                        <p:tgtEl>
                                          <p:spTgt spid="28"/>
                                        </p:tgtEl>
                                        <p:attrNameLst>
                                          <p:attrName>style.visibility</p:attrName>
                                        </p:attrNameLst>
                                      </p:cBhvr>
                                      <p:to>
                                        <p:strVal val="visible"/>
                                      </p:to>
                                    </p:set>
                                    <p:animEffect transition="in" filter="fade">
                                      <p:cBhvr>
                                        <p:cTn id="37" dur="1000"/>
                                        <p:tgtEl>
                                          <p:spTgt spid="28"/>
                                        </p:tgtEl>
                                      </p:cBhvr>
                                    </p:animEffect>
                                  </p:childTnLst>
                                </p:cTn>
                              </p:par>
                            </p:childTnLst>
                          </p:cTn>
                        </p:par>
                        <p:par>
                          <p:cTn id="38" fill="hold">
                            <p:stCondLst>
                              <p:cond delay="1000"/>
                            </p:stCondLst>
                            <p:childTnLst>
                              <p:par>
                                <p:cTn id="39" presetID="10" presetClass="entr" presetSubtype="0" fill="hold" grpId="0" nodeType="afterEffect">
                                  <p:stCondLst>
                                    <p:cond delay="1000"/>
                                  </p:stCondLst>
                                  <p:childTnLst>
                                    <p:set>
                                      <p:cBhvr>
                                        <p:cTn id="40" dur="1" fill="hold">
                                          <p:stCondLst>
                                            <p:cond delay="0"/>
                                          </p:stCondLst>
                                        </p:cTn>
                                        <p:tgtEl>
                                          <p:spTgt spid="21"/>
                                        </p:tgtEl>
                                        <p:attrNameLst>
                                          <p:attrName>style.visibility</p:attrName>
                                        </p:attrNameLst>
                                      </p:cBhvr>
                                      <p:to>
                                        <p:strVal val="visible"/>
                                      </p:to>
                                    </p:set>
                                    <p:animEffect transition="in" filter="fade">
                                      <p:cBhvr>
                                        <p:cTn id="41" dur="1000"/>
                                        <p:tgtEl>
                                          <p:spTgt spid="21"/>
                                        </p:tgtEl>
                                      </p:cBhvr>
                                    </p:animEffect>
                                  </p:childTnLst>
                                </p:cTn>
                              </p:par>
                              <p:par>
                                <p:cTn id="42" presetID="10" presetClass="entr" presetSubtype="0" fill="hold" nodeType="withEffect">
                                  <p:stCondLst>
                                    <p:cond delay="1000"/>
                                  </p:stCondLst>
                                  <p:childTnLst>
                                    <p:set>
                                      <p:cBhvr>
                                        <p:cTn id="43" dur="1" fill="hold">
                                          <p:stCondLst>
                                            <p:cond delay="0"/>
                                          </p:stCondLst>
                                        </p:cTn>
                                        <p:tgtEl>
                                          <p:spTgt spid="29"/>
                                        </p:tgtEl>
                                        <p:attrNameLst>
                                          <p:attrName>style.visibility</p:attrName>
                                        </p:attrNameLst>
                                      </p:cBhvr>
                                      <p:to>
                                        <p:strVal val="visible"/>
                                      </p:to>
                                    </p:set>
                                    <p:animEffect transition="in" filter="fade">
                                      <p:cBhvr>
                                        <p:cTn id="44" dur="1000"/>
                                        <p:tgtEl>
                                          <p:spTgt spid="29"/>
                                        </p:tgtEl>
                                      </p:cBhvr>
                                    </p:animEffect>
                                  </p:childTnLst>
                                </p:cTn>
                              </p:par>
                            </p:childTnLst>
                          </p:cTn>
                        </p:par>
                        <p:par>
                          <p:cTn id="45" fill="hold">
                            <p:stCondLst>
                              <p:cond delay="3000"/>
                            </p:stCondLst>
                            <p:childTnLst>
                              <p:par>
                                <p:cTn id="46" presetID="10" presetClass="entr" presetSubtype="0" fill="hold" grpId="0" nodeType="afterEffect">
                                  <p:stCondLst>
                                    <p:cond delay="1000"/>
                                  </p:stCondLst>
                                  <p:childTnLst>
                                    <p:set>
                                      <p:cBhvr>
                                        <p:cTn id="47" dur="1" fill="hold">
                                          <p:stCondLst>
                                            <p:cond delay="0"/>
                                          </p:stCondLst>
                                        </p:cTn>
                                        <p:tgtEl>
                                          <p:spTgt spid="22"/>
                                        </p:tgtEl>
                                        <p:attrNameLst>
                                          <p:attrName>style.visibility</p:attrName>
                                        </p:attrNameLst>
                                      </p:cBhvr>
                                      <p:to>
                                        <p:strVal val="visible"/>
                                      </p:to>
                                    </p:set>
                                    <p:animEffect transition="in" filter="fade">
                                      <p:cBhvr>
                                        <p:cTn id="48" dur="1000"/>
                                        <p:tgtEl>
                                          <p:spTgt spid="22"/>
                                        </p:tgtEl>
                                      </p:cBhvr>
                                    </p:animEffect>
                                  </p:childTnLst>
                                </p:cTn>
                              </p:par>
                              <p:par>
                                <p:cTn id="49" presetID="10" presetClass="entr" presetSubtype="0" fill="hold" nodeType="withEffect">
                                  <p:stCondLst>
                                    <p:cond delay="1000"/>
                                  </p:stCondLst>
                                  <p:childTnLst>
                                    <p:set>
                                      <p:cBhvr>
                                        <p:cTn id="50" dur="1" fill="hold">
                                          <p:stCondLst>
                                            <p:cond delay="0"/>
                                          </p:stCondLst>
                                        </p:cTn>
                                        <p:tgtEl>
                                          <p:spTgt spid="26"/>
                                        </p:tgtEl>
                                        <p:attrNameLst>
                                          <p:attrName>style.visibility</p:attrName>
                                        </p:attrNameLst>
                                      </p:cBhvr>
                                      <p:to>
                                        <p:strVal val="visible"/>
                                      </p:to>
                                    </p:set>
                                    <p:animEffect transition="in" filter="fade">
                                      <p:cBhvr>
                                        <p:cTn id="51" dur="1000"/>
                                        <p:tgtEl>
                                          <p:spTgt spid="26"/>
                                        </p:tgtEl>
                                      </p:cBhvr>
                                    </p:animEffect>
                                  </p:childTnLst>
                                </p:cTn>
                              </p:par>
                            </p:childTnLst>
                          </p:cTn>
                        </p:par>
                        <p:par>
                          <p:cTn id="52" fill="hold">
                            <p:stCondLst>
                              <p:cond delay="5000"/>
                            </p:stCondLst>
                            <p:childTnLst>
                              <p:par>
                                <p:cTn id="53" presetID="10" presetClass="entr" presetSubtype="0" fill="hold" nodeType="afterEffect">
                                  <p:stCondLst>
                                    <p:cond delay="2000"/>
                                  </p:stCondLst>
                                  <p:childTnLst>
                                    <p:set>
                                      <p:cBhvr>
                                        <p:cTn id="54" dur="1" fill="hold">
                                          <p:stCondLst>
                                            <p:cond delay="0"/>
                                          </p:stCondLst>
                                        </p:cTn>
                                        <p:tgtEl>
                                          <p:spTgt spid="24"/>
                                        </p:tgtEl>
                                        <p:attrNameLst>
                                          <p:attrName>style.visibility</p:attrName>
                                        </p:attrNameLst>
                                      </p:cBhvr>
                                      <p:to>
                                        <p:strVal val="visible"/>
                                      </p:to>
                                    </p:set>
                                    <p:animEffect transition="in" filter="fade">
                                      <p:cBhvr>
                                        <p:cTn id="55" dur="1250"/>
                                        <p:tgtEl>
                                          <p:spTgt spid="2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P spid="9" grpId="0"/>
      <p:bldP spid="20" grpId="0"/>
      <p:bldP spid="21" grpId="0"/>
      <p:bldP spid="22" grpId="0"/>
    </p:bld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Inhaltsplatzhalter 2">
            <a:extLst>
              <a:ext uri="{FF2B5EF4-FFF2-40B4-BE49-F238E27FC236}">
                <a16:creationId xmlns:a16="http://schemas.microsoft.com/office/drawing/2014/main" id="{F24710AB-5A9C-4BD1-BD02-8BD6A379947C}"/>
              </a:ext>
            </a:extLst>
          </p:cNvPr>
          <p:cNvSpPr>
            <a:spLocks noGrp="1"/>
          </p:cNvSpPr>
          <p:nvPr>
            <p:ph idx="1"/>
          </p:nvPr>
        </p:nvSpPr>
        <p:spPr>
          <a:xfrm>
            <a:off x="2549451" y="3868688"/>
            <a:ext cx="4752528" cy="2966232"/>
          </a:xfrm>
        </p:spPr>
        <p:txBody>
          <a:bodyPr/>
          <a:lstStyle/>
          <a:p>
            <a:pPr marL="0" indent="0">
              <a:buNone/>
            </a:pPr>
            <a:r>
              <a:rPr lang="en-US" dirty="0"/>
              <a:t>Cable connection</a:t>
            </a:r>
          </a:p>
          <a:p>
            <a:pPr marL="0" indent="0">
              <a:buNone/>
            </a:pPr>
            <a:endParaRPr lang="en-US" dirty="0"/>
          </a:p>
          <a:p>
            <a:pPr marL="0" indent="0">
              <a:buNone/>
            </a:pPr>
            <a:r>
              <a:rPr lang="en-US" sz="2400" dirty="0"/>
              <a:t>Connect the patient cable to the patient cable socket on the back side of the monitor. </a:t>
            </a:r>
          </a:p>
        </p:txBody>
      </p:sp>
      <p:pic>
        <p:nvPicPr>
          <p:cNvPr id="4" name="Grafik 3">
            <a:extLst>
              <a:ext uri="{FF2B5EF4-FFF2-40B4-BE49-F238E27FC236}">
                <a16:creationId xmlns:a16="http://schemas.microsoft.com/office/drawing/2014/main" id="{6B68A417-1671-4F80-83B8-E2AB80DF7C4A}"/>
              </a:ext>
            </a:extLst>
          </p:cNvPr>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9246195" y="2352700"/>
            <a:ext cx="5247224" cy="7307046"/>
          </a:xfrm>
          <a:prstGeom prst="rect">
            <a:avLst/>
          </a:prstGeom>
          <a:noFill/>
          <a:ln>
            <a:noFill/>
          </a:ln>
        </p:spPr>
      </p:pic>
      <p:cxnSp>
        <p:nvCxnSpPr>
          <p:cNvPr id="6" name="Gerade Verbindung mit Pfeil 5">
            <a:extLst>
              <a:ext uri="{FF2B5EF4-FFF2-40B4-BE49-F238E27FC236}">
                <a16:creationId xmlns:a16="http://schemas.microsoft.com/office/drawing/2014/main" id="{F7626CB4-AEC6-4C25-8A46-291F8E396B83}"/>
              </a:ext>
            </a:extLst>
          </p:cNvPr>
          <p:cNvCxnSpPr/>
          <p:nvPr/>
        </p:nvCxnSpPr>
        <p:spPr>
          <a:xfrm flipV="1">
            <a:off x="7301979" y="4156720"/>
            <a:ext cx="3672408" cy="1368152"/>
          </a:xfrm>
          <a:prstGeom prst="straightConnector1">
            <a:avLst/>
          </a:prstGeom>
          <a:ln w="57150">
            <a:tailEnd type="triangle"/>
          </a:ln>
        </p:spPr>
        <p:style>
          <a:lnRef idx="1">
            <a:schemeClr val="accent1"/>
          </a:lnRef>
          <a:fillRef idx="0">
            <a:schemeClr val="accent1"/>
          </a:fillRef>
          <a:effectRef idx="0">
            <a:schemeClr val="accent1"/>
          </a:effectRef>
          <a:fontRef idx="minor">
            <a:schemeClr val="tx1"/>
          </a:fontRef>
        </p:style>
      </p:cxnSp>
      <p:grpSp>
        <p:nvGrpSpPr>
          <p:cNvPr id="7" name="Gruppieren 6">
            <a:extLst>
              <a:ext uri="{FF2B5EF4-FFF2-40B4-BE49-F238E27FC236}">
                <a16:creationId xmlns:a16="http://schemas.microsoft.com/office/drawing/2014/main" id="{DA57F828-FA7D-46C4-9AC0-12D3FC8E8B11}"/>
              </a:ext>
            </a:extLst>
          </p:cNvPr>
          <p:cNvGrpSpPr/>
          <p:nvPr/>
        </p:nvGrpSpPr>
        <p:grpSpPr>
          <a:xfrm>
            <a:off x="3226201" y="772345"/>
            <a:ext cx="11704637" cy="1368151"/>
            <a:chOff x="3226201" y="781131"/>
            <a:chExt cx="11704637" cy="1359366"/>
          </a:xfrm>
        </p:grpSpPr>
        <p:sp>
          <p:nvSpPr>
            <p:cNvPr id="8" name="Rectangle 3">
              <a:extLst>
                <a:ext uri="{FF2B5EF4-FFF2-40B4-BE49-F238E27FC236}">
                  <a16:creationId xmlns:a16="http://schemas.microsoft.com/office/drawing/2014/main" id="{8FC250D0-C0E7-4465-9461-78753EAFA770}"/>
                </a:ext>
              </a:extLst>
            </p:cNvPr>
            <p:cNvSpPr txBox="1">
              <a:spLocks noChangeArrowheads="1"/>
            </p:cNvSpPr>
            <p:nvPr/>
          </p:nvSpPr>
          <p:spPr>
            <a:xfrm>
              <a:off x="3226201" y="781131"/>
              <a:ext cx="11704637" cy="1359366"/>
            </a:xfrm>
            <a:prstGeom prst="rect">
              <a:avLst/>
            </a:prstGeom>
          </p:spPr>
          <p:txBody>
            <a:bodyPr vert="horz" lIns="126428" tIns="72245" rIns="126428" bIns="72245" rtlCol="0" anchor="ctr">
              <a:noAutofit/>
            </a:bodyPr>
            <a:lstStyle>
              <a:lvl1pPr algn="ctr" defTabSz="1300460" rtl="0" eaLnBrk="1" latinLnBrk="0" hangingPunct="1">
                <a:spcBef>
                  <a:spcPct val="0"/>
                </a:spcBef>
                <a:buNone/>
                <a:defRPr sz="3982" kern="1200">
                  <a:solidFill>
                    <a:schemeClr val="tx1"/>
                  </a:solidFill>
                  <a:latin typeface="Arial Rounded MT Bold" panose="020F0704030504030204" pitchFamily="34" charset="0"/>
                  <a:ea typeface="+mj-ea"/>
                  <a:cs typeface="Arial" pitchFamily="34" charset="0"/>
                </a:defRPr>
              </a:lvl1pPr>
            </a:lstStyle>
            <a:p>
              <a:pPr defTabSz="1300097" fontAlgn="auto">
                <a:spcAft>
                  <a:spcPts val="0"/>
                </a:spcAft>
              </a:pPr>
              <a:r>
                <a:rPr lang="de-DE" sz="5400" dirty="0">
                  <a:sym typeface="Arial" pitchFamily="34" charset="0"/>
                </a:rPr>
                <a:t>TOF</a:t>
              </a:r>
              <a:r>
                <a:rPr lang="de-DE" sz="5400" baseline="30000" dirty="0">
                  <a:sym typeface="Arial" pitchFamily="34" charset="0"/>
                </a:rPr>
                <a:t>3D</a:t>
              </a:r>
              <a:r>
                <a:rPr lang="de-DE" sz="3800" dirty="0">
                  <a:sym typeface="Arial" pitchFamily="34" charset="0"/>
                </a:rPr>
                <a:t>        - </a:t>
              </a:r>
              <a:r>
                <a:rPr lang="de-DE" sz="5400" dirty="0">
                  <a:sym typeface="Arial" pitchFamily="34" charset="0"/>
                </a:rPr>
                <a:t>In Detail</a:t>
              </a:r>
              <a:endParaRPr lang="de-DE" dirty="0"/>
            </a:p>
          </p:txBody>
        </p:sp>
        <p:grpSp>
          <p:nvGrpSpPr>
            <p:cNvPr id="9" name="Gruppieren 8">
              <a:extLst>
                <a:ext uri="{FF2B5EF4-FFF2-40B4-BE49-F238E27FC236}">
                  <a16:creationId xmlns:a16="http://schemas.microsoft.com/office/drawing/2014/main" id="{01BB0E72-D46B-4638-8D5E-1D22976DDC75}"/>
                </a:ext>
              </a:extLst>
            </p:cNvPr>
            <p:cNvGrpSpPr/>
            <p:nvPr/>
          </p:nvGrpSpPr>
          <p:grpSpPr>
            <a:xfrm>
              <a:off x="8166073" y="1166765"/>
              <a:ext cx="648072" cy="588097"/>
              <a:chOff x="8958162" y="2525655"/>
              <a:chExt cx="629335" cy="525827"/>
            </a:xfrm>
          </p:grpSpPr>
          <p:sp>
            <p:nvSpPr>
              <p:cNvPr id="10" name="Ellipse 9">
                <a:extLst>
                  <a:ext uri="{FF2B5EF4-FFF2-40B4-BE49-F238E27FC236}">
                    <a16:creationId xmlns:a16="http://schemas.microsoft.com/office/drawing/2014/main" id="{7E9EA8DF-FABD-4B7F-BC12-FAED5714E4BE}"/>
                  </a:ext>
                </a:extLst>
              </p:cNvPr>
              <p:cNvSpPr/>
              <p:nvPr/>
            </p:nvSpPr>
            <p:spPr>
              <a:xfrm>
                <a:off x="8958162" y="2525655"/>
                <a:ext cx="629335" cy="525827"/>
              </a:xfrm>
              <a:prstGeom prst="ellipse">
                <a:avLst/>
              </a:prstGeom>
              <a:no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p>
                <a:endParaRPr lang="de-DE">
                  <a:solidFill>
                    <a:schemeClr val="tx1"/>
                  </a:solidFill>
                </a:endParaRPr>
              </a:p>
            </p:txBody>
          </p:sp>
          <p:cxnSp>
            <p:nvCxnSpPr>
              <p:cNvPr id="11" name="Gerade Verbindung mit Pfeil 10">
                <a:extLst>
                  <a:ext uri="{FF2B5EF4-FFF2-40B4-BE49-F238E27FC236}">
                    <a16:creationId xmlns:a16="http://schemas.microsoft.com/office/drawing/2014/main" id="{624FA809-030D-417D-8781-BFD43ECB2302}"/>
                  </a:ext>
                </a:extLst>
              </p:cNvPr>
              <p:cNvCxnSpPr/>
              <p:nvPr/>
            </p:nvCxnSpPr>
            <p:spPr>
              <a:xfrm flipV="1">
                <a:off x="9272460" y="2583576"/>
                <a:ext cx="0" cy="408954"/>
              </a:xfrm>
              <a:prstGeom prst="straightConnector1">
                <a:avLst/>
              </a:prstGeom>
              <a:ln w="38100">
                <a:solidFill>
                  <a:schemeClr val="tx1"/>
                </a:solidFill>
                <a:tailEnd type="triangle" w="med" len="sm"/>
              </a:ln>
            </p:spPr>
            <p:style>
              <a:lnRef idx="1">
                <a:schemeClr val="accent1"/>
              </a:lnRef>
              <a:fillRef idx="0">
                <a:schemeClr val="accent1"/>
              </a:fillRef>
              <a:effectRef idx="0">
                <a:schemeClr val="accent1"/>
              </a:effectRef>
              <a:fontRef idx="minor">
                <a:schemeClr val="tx1"/>
              </a:fontRef>
            </p:style>
          </p:cxnSp>
          <p:cxnSp>
            <p:nvCxnSpPr>
              <p:cNvPr id="12" name="Gerade Verbindung mit Pfeil 11">
                <a:extLst>
                  <a:ext uri="{FF2B5EF4-FFF2-40B4-BE49-F238E27FC236}">
                    <a16:creationId xmlns:a16="http://schemas.microsoft.com/office/drawing/2014/main" id="{2A3CC87B-748C-4360-A993-2DF84A51995C}"/>
                  </a:ext>
                </a:extLst>
              </p:cNvPr>
              <p:cNvCxnSpPr/>
              <p:nvPr/>
            </p:nvCxnSpPr>
            <p:spPr>
              <a:xfrm>
                <a:off x="9069178" y="2730338"/>
                <a:ext cx="442335" cy="135837"/>
              </a:xfrm>
              <a:prstGeom prst="straightConnector1">
                <a:avLst/>
              </a:prstGeom>
              <a:noFill/>
              <a:ln w="38100" cap="flat" cmpd="sng" algn="ctr">
                <a:solidFill>
                  <a:schemeClr val="tx1"/>
                </a:solidFill>
                <a:prstDash val="solid"/>
                <a:miter lim="800000"/>
                <a:tailEnd type="triangle" w="med" len="sm"/>
              </a:ln>
              <a:effectLst/>
            </p:spPr>
          </p:cxnSp>
          <p:cxnSp>
            <p:nvCxnSpPr>
              <p:cNvPr id="13" name="Gerade Verbindung mit Pfeil 12">
                <a:extLst>
                  <a:ext uri="{FF2B5EF4-FFF2-40B4-BE49-F238E27FC236}">
                    <a16:creationId xmlns:a16="http://schemas.microsoft.com/office/drawing/2014/main" id="{FD00887B-A762-4C7F-9DFD-C0E1ED540D1F}"/>
                  </a:ext>
                </a:extLst>
              </p:cNvPr>
              <p:cNvCxnSpPr/>
              <p:nvPr/>
            </p:nvCxnSpPr>
            <p:spPr>
              <a:xfrm flipV="1">
                <a:off x="9128387" y="2730338"/>
                <a:ext cx="313557" cy="118728"/>
              </a:xfrm>
              <a:prstGeom prst="straightConnector1">
                <a:avLst/>
              </a:prstGeom>
              <a:noFill/>
              <a:ln w="38100" cap="flat" cmpd="sng" algn="ctr">
                <a:solidFill>
                  <a:schemeClr val="tx1"/>
                </a:solidFill>
                <a:prstDash val="solid"/>
                <a:miter lim="800000"/>
                <a:tailEnd type="triangle" w="med" len="sm"/>
              </a:ln>
              <a:effectLst/>
            </p:spPr>
          </p:cxnSp>
        </p:grpSp>
      </p:grpSp>
    </p:spTree>
    <p:extLst>
      <p:ext uri="{BB962C8B-B14F-4D97-AF65-F5344CB8AC3E}">
        <p14:creationId xmlns:p14="http://schemas.microsoft.com/office/powerpoint/2010/main" val="2183662837"/>
      </p:ext>
    </p:extLst>
  </p:cSld>
  <p:clrMapOvr>
    <a:masterClrMapping/>
  </p:clrMapOvr>
  <p:transition>
    <p:fade/>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3">
                                            <p:txEl>
                                              <p:pRg st="2" end="2"/>
                                            </p:txEl>
                                          </p:spTgt>
                                        </p:tgtEl>
                                        <p:attrNameLst>
                                          <p:attrName>style.visibility</p:attrName>
                                        </p:attrNameLst>
                                      </p:cBhvr>
                                      <p:to>
                                        <p:strVal val="visible"/>
                                      </p:to>
                                    </p:set>
                                    <p:animEffect transition="in" filter="fade">
                                      <p:cBhvr>
                                        <p:cTn id="7" dur="1000"/>
                                        <p:tgtEl>
                                          <p:spTgt spid="3">
                                            <p:txEl>
                                              <p:pRg st="2" end="2"/>
                                            </p:txEl>
                                          </p:spTgt>
                                        </p:tgtEl>
                                      </p:cBhvr>
                                    </p:animEffect>
                                  </p:childTnLst>
                                </p:cTn>
                              </p:par>
                            </p:childTnLst>
                          </p:cTn>
                        </p:par>
                        <p:par>
                          <p:cTn id="8" fill="hold">
                            <p:stCondLst>
                              <p:cond delay="1000"/>
                            </p:stCondLst>
                            <p:childTnLst>
                              <p:par>
                                <p:cTn id="9" presetID="10" presetClass="entr" presetSubtype="0" fill="hold" nodeType="afterEffect">
                                  <p:stCondLst>
                                    <p:cond delay="500"/>
                                  </p:stCondLst>
                                  <p:childTnLst>
                                    <p:set>
                                      <p:cBhvr>
                                        <p:cTn id="10" dur="1" fill="hold">
                                          <p:stCondLst>
                                            <p:cond delay="0"/>
                                          </p:stCondLst>
                                        </p:cTn>
                                        <p:tgtEl>
                                          <p:spTgt spid="6"/>
                                        </p:tgtEl>
                                        <p:attrNameLst>
                                          <p:attrName>style.visibility</p:attrName>
                                        </p:attrNameLst>
                                      </p:cBhvr>
                                      <p:to>
                                        <p:strVal val="visible"/>
                                      </p:to>
                                    </p:set>
                                    <p:animEffect transition="in" filter="fade">
                                      <p:cBhvr>
                                        <p:cTn id="11" dur="10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Inhaltsplatzhalter 2">
            <a:extLst>
              <a:ext uri="{FF2B5EF4-FFF2-40B4-BE49-F238E27FC236}">
                <a16:creationId xmlns:a16="http://schemas.microsoft.com/office/drawing/2014/main" id="{07209D3F-8B20-43EE-8EA2-216DFCB778B6}"/>
              </a:ext>
            </a:extLst>
          </p:cNvPr>
          <p:cNvSpPr>
            <a:spLocks noGrp="1"/>
          </p:cNvSpPr>
          <p:nvPr>
            <p:ph idx="1"/>
          </p:nvPr>
        </p:nvSpPr>
        <p:spPr>
          <a:xfrm>
            <a:off x="1685355" y="2369418"/>
            <a:ext cx="15376519" cy="7259910"/>
          </a:xfrm>
        </p:spPr>
        <p:txBody>
          <a:bodyPr>
            <a:normAutofit fontScale="92500" lnSpcReduction="10000"/>
          </a:bodyPr>
          <a:lstStyle/>
          <a:p>
            <a:pPr marL="0" indent="0">
              <a:buNone/>
            </a:pPr>
            <a:r>
              <a:rPr lang="en-US" sz="3200" dirty="0"/>
              <a:t>Calibration</a:t>
            </a:r>
          </a:p>
          <a:p>
            <a:pPr marL="0" indent="0">
              <a:buNone/>
            </a:pPr>
            <a:endParaRPr lang="en-US" sz="3200" dirty="0"/>
          </a:p>
          <a:p>
            <a:pPr marL="0" indent="0">
              <a:buNone/>
            </a:pPr>
            <a:r>
              <a:rPr lang="en-US" sz="3200" i="1" u="sng" dirty="0"/>
              <a:t>The monitor should always be calibrated before application of NMBA! </a:t>
            </a:r>
          </a:p>
          <a:p>
            <a:pPr marL="0" indent="0">
              <a:buNone/>
            </a:pPr>
            <a:r>
              <a:rPr lang="en-US" sz="3200" i="1" dirty="0"/>
              <a:t>The calibration procedure determines the individual patient’s muscle response.</a:t>
            </a:r>
          </a:p>
          <a:p>
            <a:pPr marL="0" indent="0">
              <a:buNone/>
            </a:pPr>
            <a:endParaRPr lang="en-US" sz="3200" dirty="0"/>
          </a:p>
          <a:p>
            <a:pPr marL="0" indent="0">
              <a:buNone/>
            </a:pPr>
            <a:r>
              <a:rPr lang="en-US" sz="3200" dirty="0"/>
              <a:t>This ensures accurate measurements.</a:t>
            </a:r>
          </a:p>
          <a:p>
            <a:pPr marL="0" indent="0">
              <a:buNone/>
            </a:pPr>
            <a:endParaRPr lang="en-US" sz="3200" dirty="0"/>
          </a:p>
          <a:p>
            <a:pPr marL="0" indent="0">
              <a:buNone/>
            </a:pPr>
            <a:r>
              <a:rPr lang="en-US" sz="3200" dirty="0"/>
              <a:t>CAL 1: </a:t>
            </a:r>
            <a:r>
              <a:rPr lang="en-US" sz="3000" dirty="0"/>
              <a:t>The monitor determines the base line (muscle response in the absence of NMBA) 	 for the respective patient.</a:t>
            </a:r>
          </a:p>
          <a:p>
            <a:pPr marL="0" indent="0">
              <a:buNone/>
            </a:pPr>
            <a:endParaRPr lang="en-US" sz="3200" dirty="0"/>
          </a:p>
          <a:p>
            <a:pPr marL="0" indent="0">
              <a:buNone/>
            </a:pPr>
            <a:r>
              <a:rPr lang="en-US" sz="3200" dirty="0"/>
              <a:t>CAL 2: </a:t>
            </a:r>
            <a:r>
              <a:rPr lang="en-US" sz="3000" dirty="0"/>
              <a:t>The monitor determines the base line (muscle response in the absence of NMBA) 	 for the respective patient as well as the supra-maximal stimulation current.</a:t>
            </a:r>
            <a:endParaRPr lang="en-US" sz="3200" dirty="0"/>
          </a:p>
          <a:p>
            <a:pPr marL="0" indent="0">
              <a:buNone/>
            </a:pPr>
            <a:endParaRPr lang="en-US" sz="3200" dirty="0"/>
          </a:p>
          <a:p>
            <a:pPr marL="0" indent="0">
              <a:buNone/>
            </a:pPr>
            <a:r>
              <a:rPr lang="en-US" sz="2600" dirty="0"/>
              <a:t>Select CAL1 or CAL2 in the Settings menu.</a:t>
            </a:r>
          </a:p>
          <a:p>
            <a:pPr marL="0" indent="0">
              <a:buNone/>
            </a:pPr>
            <a:endParaRPr lang="en-US" sz="3200" dirty="0"/>
          </a:p>
        </p:txBody>
      </p:sp>
      <p:grpSp>
        <p:nvGrpSpPr>
          <p:cNvPr id="6" name="Gruppieren 5">
            <a:extLst>
              <a:ext uri="{FF2B5EF4-FFF2-40B4-BE49-F238E27FC236}">
                <a16:creationId xmlns:a16="http://schemas.microsoft.com/office/drawing/2014/main" id="{7384F6BE-CC7E-4DC7-B5A9-1562B387F3DD}"/>
              </a:ext>
            </a:extLst>
          </p:cNvPr>
          <p:cNvGrpSpPr/>
          <p:nvPr/>
        </p:nvGrpSpPr>
        <p:grpSpPr>
          <a:xfrm>
            <a:off x="5501779" y="1166765"/>
            <a:ext cx="705105" cy="588097"/>
            <a:chOff x="8958163" y="2525655"/>
            <a:chExt cx="629335" cy="525827"/>
          </a:xfrm>
        </p:grpSpPr>
        <p:sp>
          <p:nvSpPr>
            <p:cNvPr id="7" name="Ellipse 6">
              <a:extLst>
                <a:ext uri="{FF2B5EF4-FFF2-40B4-BE49-F238E27FC236}">
                  <a16:creationId xmlns:a16="http://schemas.microsoft.com/office/drawing/2014/main" id="{2C40485B-71D1-4CEE-BB2A-5593ECB9A190}"/>
                </a:ext>
              </a:extLst>
            </p:cNvPr>
            <p:cNvSpPr/>
            <p:nvPr/>
          </p:nvSpPr>
          <p:spPr>
            <a:xfrm>
              <a:off x="8958163" y="2525655"/>
              <a:ext cx="629335" cy="525827"/>
            </a:xfrm>
            <a:prstGeom prst="ellipse">
              <a:avLst/>
            </a:prstGeom>
            <a:no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p>
              <a:endParaRPr lang="de-DE">
                <a:solidFill>
                  <a:schemeClr val="tx1"/>
                </a:solidFill>
              </a:endParaRPr>
            </a:p>
          </p:txBody>
        </p:sp>
        <p:cxnSp>
          <p:nvCxnSpPr>
            <p:cNvPr id="8" name="Gerade Verbindung mit Pfeil 7">
              <a:extLst>
                <a:ext uri="{FF2B5EF4-FFF2-40B4-BE49-F238E27FC236}">
                  <a16:creationId xmlns:a16="http://schemas.microsoft.com/office/drawing/2014/main" id="{BE3A7172-0492-4BC3-82A2-618023442701}"/>
                </a:ext>
              </a:extLst>
            </p:cNvPr>
            <p:cNvCxnSpPr/>
            <p:nvPr/>
          </p:nvCxnSpPr>
          <p:spPr>
            <a:xfrm flipV="1">
              <a:off x="9272460" y="2583576"/>
              <a:ext cx="0" cy="408954"/>
            </a:xfrm>
            <a:prstGeom prst="straightConnector1">
              <a:avLst/>
            </a:prstGeom>
            <a:ln w="38100">
              <a:solidFill>
                <a:schemeClr val="tx1"/>
              </a:solidFill>
              <a:tailEnd type="triangle" w="med" len="sm"/>
            </a:ln>
          </p:spPr>
          <p:style>
            <a:lnRef idx="1">
              <a:schemeClr val="accent1"/>
            </a:lnRef>
            <a:fillRef idx="0">
              <a:schemeClr val="accent1"/>
            </a:fillRef>
            <a:effectRef idx="0">
              <a:schemeClr val="accent1"/>
            </a:effectRef>
            <a:fontRef idx="minor">
              <a:schemeClr val="tx1"/>
            </a:fontRef>
          </p:style>
        </p:cxnSp>
        <p:cxnSp>
          <p:nvCxnSpPr>
            <p:cNvPr id="9" name="Gerade Verbindung mit Pfeil 8">
              <a:extLst>
                <a:ext uri="{FF2B5EF4-FFF2-40B4-BE49-F238E27FC236}">
                  <a16:creationId xmlns:a16="http://schemas.microsoft.com/office/drawing/2014/main" id="{7D0D6923-F06A-492B-9DF6-4CB39B98DF0A}"/>
                </a:ext>
              </a:extLst>
            </p:cNvPr>
            <p:cNvCxnSpPr/>
            <p:nvPr/>
          </p:nvCxnSpPr>
          <p:spPr>
            <a:xfrm>
              <a:off x="9069179" y="2730338"/>
              <a:ext cx="442335" cy="135837"/>
            </a:xfrm>
            <a:prstGeom prst="straightConnector1">
              <a:avLst/>
            </a:prstGeom>
            <a:noFill/>
            <a:ln w="38100" cap="flat" cmpd="sng" algn="ctr">
              <a:solidFill>
                <a:schemeClr val="tx1"/>
              </a:solidFill>
              <a:prstDash val="solid"/>
              <a:miter lim="800000"/>
              <a:tailEnd type="triangle" w="med" len="sm"/>
            </a:ln>
            <a:effectLst/>
          </p:spPr>
        </p:cxnSp>
        <p:cxnSp>
          <p:nvCxnSpPr>
            <p:cNvPr id="10" name="Gerade Verbindung mit Pfeil 9">
              <a:extLst>
                <a:ext uri="{FF2B5EF4-FFF2-40B4-BE49-F238E27FC236}">
                  <a16:creationId xmlns:a16="http://schemas.microsoft.com/office/drawing/2014/main" id="{5D250290-CED2-4C07-9A3C-A33AFA05C9E3}"/>
                </a:ext>
              </a:extLst>
            </p:cNvPr>
            <p:cNvCxnSpPr/>
            <p:nvPr/>
          </p:nvCxnSpPr>
          <p:spPr>
            <a:xfrm flipV="1">
              <a:off x="9128387" y="2730338"/>
              <a:ext cx="313557" cy="118728"/>
            </a:xfrm>
            <a:prstGeom prst="straightConnector1">
              <a:avLst/>
            </a:prstGeom>
            <a:noFill/>
            <a:ln w="38100" cap="flat" cmpd="sng" algn="ctr">
              <a:solidFill>
                <a:schemeClr val="tx1"/>
              </a:solidFill>
              <a:prstDash val="solid"/>
              <a:miter lim="800000"/>
              <a:tailEnd type="triangle" w="med" len="sm"/>
            </a:ln>
            <a:effectLst/>
          </p:spPr>
        </p:cxnSp>
      </p:grpSp>
      <p:sp>
        <p:nvSpPr>
          <p:cNvPr id="11" name="Rectangle 3">
            <a:extLst>
              <a:ext uri="{FF2B5EF4-FFF2-40B4-BE49-F238E27FC236}">
                <a16:creationId xmlns:a16="http://schemas.microsoft.com/office/drawing/2014/main" id="{86F262BC-537F-4DDD-A6F9-DEEB847A0111}"/>
              </a:ext>
            </a:extLst>
          </p:cNvPr>
          <p:cNvSpPr>
            <a:spLocks noGrp="1" noChangeArrowheads="1"/>
          </p:cNvSpPr>
          <p:nvPr>
            <p:ph type="title"/>
          </p:nvPr>
        </p:nvSpPr>
        <p:spPr>
          <a:xfrm>
            <a:off x="2837483" y="781131"/>
            <a:ext cx="12889432" cy="1359366"/>
          </a:xfrm>
        </p:spPr>
        <p:txBody>
          <a:bodyPr vert="horz" lIns="126428" tIns="72245" rIns="126428" bIns="72245" rtlCol="0" anchor="ctr">
            <a:noAutofit/>
          </a:bodyPr>
          <a:lstStyle/>
          <a:p>
            <a:pPr defTabSz="1300097"/>
            <a:r>
              <a:rPr lang="en-US" sz="5400">
                <a:sym typeface="Arial" pitchFamily="34" charset="0"/>
              </a:rPr>
              <a:t>TOF</a:t>
            </a:r>
            <a:r>
              <a:rPr lang="en-US" sz="5400" baseline="30000">
                <a:sym typeface="Arial" pitchFamily="34" charset="0"/>
              </a:rPr>
              <a:t>3D</a:t>
            </a:r>
            <a:r>
              <a:rPr lang="en-US" sz="3800">
                <a:sym typeface="Arial" pitchFamily="34" charset="0"/>
              </a:rPr>
              <a:t>        - </a:t>
            </a:r>
            <a:r>
              <a:rPr lang="en-US" sz="5400">
                <a:sym typeface="Arial" pitchFamily="34" charset="0"/>
              </a:rPr>
              <a:t>Quick Guide - Calibration</a:t>
            </a:r>
            <a:endParaRPr lang="en-US"/>
          </a:p>
        </p:txBody>
      </p:sp>
    </p:spTree>
    <p:extLst>
      <p:ext uri="{BB962C8B-B14F-4D97-AF65-F5344CB8AC3E}">
        <p14:creationId xmlns:p14="http://schemas.microsoft.com/office/powerpoint/2010/main" val="1446523554"/>
      </p:ext>
    </p:extLst>
  </p:cSld>
  <p:clrMapOvr>
    <a:masterClrMapping/>
  </p:clrMapOvr>
  <p:transition>
    <p:fade/>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3">
                                            <p:txEl>
                                              <p:pRg st="2" end="2"/>
                                            </p:txEl>
                                          </p:spTgt>
                                        </p:tgtEl>
                                        <p:attrNameLst>
                                          <p:attrName>style.visibility</p:attrName>
                                        </p:attrNameLst>
                                      </p:cBhvr>
                                      <p:to>
                                        <p:strVal val="visible"/>
                                      </p:to>
                                    </p:set>
                                    <p:animEffect transition="in" filter="fade">
                                      <p:cBhvr>
                                        <p:cTn id="7" dur="1000"/>
                                        <p:tgtEl>
                                          <p:spTgt spid="3">
                                            <p:txEl>
                                              <p:pRg st="2" end="2"/>
                                            </p:txEl>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nodeType="clickEffect">
                                  <p:stCondLst>
                                    <p:cond delay="0"/>
                                  </p:stCondLst>
                                  <p:childTnLst>
                                    <p:set>
                                      <p:cBhvr>
                                        <p:cTn id="11" dur="1" fill="hold">
                                          <p:stCondLst>
                                            <p:cond delay="0"/>
                                          </p:stCondLst>
                                        </p:cTn>
                                        <p:tgtEl>
                                          <p:spTgt spid="3">
                                            <p:txEl>
                                              <p:pRg st="3" end="3"/>
                                            </p:txEl>
                                          </p:spTgt>
                                        </p:tgtEl>
                                        <p:attrNameLst>
                                          <p:attrName>style.visibility</p:attrName>
                                        </p:attrNameLst>
                                      </p:cBhvr>
                                      <p:to>
                                        <p:strVal val="visible"/>
                                      </p:to>
                                    </p:set>
                                    <p:animEffect transition="in" filter="fade">
                                      <p:cBhvr>
                                        <p:cTn id="12" dur="1000"/>
                                        <p:tgtEl>
                                          <p:spTgt spid="3">
                                            <p:txEl>
                                              <p:pRg st="3" end="3"/>
                                            </p:txEl>
                                          </p:spTgt>
                                        </p:tgtEl>
                                      </p:cBhvr>
                                    </p:animEffect>
                                  </p:childTnLst>
                                </p:cTn>
                              </p:par>
                            </p:childTnLst>
                          </p:cTn>
                        </p:par>
                        <p:par>
                          <p:cTn id="13" fill="hold">
                            <p:stCondLst>
                              <p:cond delay="1000"/>
                            </p:stCondLst>
                            <p:childTnLst>
                              <p:par>
                                <p:cTn id="14" presetID="10" presetClass="entr" presetSubtype="0" fill="hold" nodeType="afterEffect">
                                  <p:stCondLst>
                                    <p:cond delay="1000"/>
                                  </p:stCondLst>
                                  <p:childTnLst>
                                    <p:set>
                                      <p:cBhvr>
                                        <p:cTn id="15" dur="1" fill="hold">
                                          <p:stCondLst>
                                            <p:cond delay="0"/>
                                          </p:stCondLst>
                                        </p:cTn>
                                        <p:tgtEl>
                                          <p:spTgt spid="3">
                                            <p:txEl>
                                              <p:pRg st="5" end="5"/>
                                            </p:txEl>
                                          </p:spTgt>
                                        </p:tgtEl>
                                        <p:attrNameLst>
                                          <p:attrName>style.visibility</p:attrName>
                                        </p:attrNameLst>
                                      </p:cBhvr>
                                      <p:to>
                                        <p:strVal val="visible"/>
                                      </p:to>
                                    </p:set>
                                    <p:animEffect transition="in" filter="fade">
                                      <p:cBhvr>
                                        <p:cTn id="16" dur="1000"/>
                                        <p:tgtEl>
                                          <p:spTgt spid="3">
                                            <p:txEl>
                                              <p:pRg st="5" end="5"/>
                                            </p:txEl>
                                          </p:spTgt>
                                        </p:tgtEl>
                                      </p:cBhvr>
                                    </p:animEffect>
                                  </p:childTnLst>
                                </p:cTn>
                              </p:par>
                            </p:childTnLst>
                          </p:cTn>
                        </p:par>
                      </p:childTnLst>
                    </p:cTn>
                  </p:par>
                  <p:par>
                    <p:cTn id="17" fill="hold">
                      <p:stCondLst>
                        <p:cond delay="indefinite"/>
                      </p:stCondLst>
                      <p:childTnLst>
                        <p:par>
                          <p:cTn id="18" fill="hold">
                            <p:stCondLst>
                              <p:cond delay="0"/>
                            </p:stCondLst>
                            <p:childTnLst>
                              <p:par>
                                <p:cTn id="19" presetID="10" presetClass="entr" presetSubtype="0" fill="hold" nodeType="clickEffect">
                                  <p:stCondLst>
                                    <p:cond delay="0"/>
                                  </p:stCondLst>
                                  <p:childTnLst>
                                    <p:set>
                                      <p:cBhvr>
                                        <p:cTn id="20" dur="1" fill="hold">
                                          <p:stCondLst>
                                            <p:cond delay="0"/>
                                          </p:stCondLst>
                                        </p:cTn>
                                        <p:tgtEl>
                                          <p:spTgt spid="3">
                                            <p:txEl>
                                              <p:pRg st="7" end="7"/>
                                            </p:txEl>
                                          </p:spTgt>
                                        </p:tgtEl>
                                        <p:attrNameLst>
                                          <p:attrName>style.visibility</p:attrName>
                                        </p:attrNameLst>
                                      </p:cBhvr>
                                      <p:to>
                                        <p:strVal val="visible"/>
                                      </p:to>
                                    </p:set>
                                    <p:animEffect transition="in" filter="fade">
                                      <p:cBhvr>
                                        <p:cTn id="21" dur="1000"/>
                                        <p:tgtEl>
                                          <p:spTgt spid="3">
                                            <p:txEl>
                                              <p:pRg st="7" end="7"/>
                                            </p:txEl>
                                          </p:spTgt>
                                        </p:tgtEl>
                                      </p:cBhvr>
                                    </p:animEffect>
                                  </p:childTnLst>
                                </p:cTn>
                              </p:par>
                            </p:childTnLst>
                          </p:cTn>
                        </p:par>
                      </p:childTnLst>
                    </p:cTn>
                  </p:par>
                  <p:par>
                    <p:cTn id="22" fill="hold">
                      <p:stCondLst>
                        <p:cond delay="indefinite"/>
                      </p:stCondLst>
                      <p:childTnLst>
                        <p:par>
                          <p:cTn id="23" fill="hold">
                            <p:stCondLst>
                              <p:cond delay="0"/>
                            </p:stCondLst>
                            <p:childTnLst>
                              <p:par>
                                <p:cTn id="24" presetID="10" presetClass="entr" presetSubtype="0" fill="hold" nodeType="clickEffect">
                                  <p:stCondLst>
                                    <p:cond delay="0"/>
                                  </p:stCondLst>
                                  <p:childTnLst>
                                    <p:set>
                                      <p:cBhvr>
                                        <p:cTn id="25" dur="1" fill="hold">
                                          <p:stCondLst>
                                            <p:cond delay="0"/>
                                          </p:stCondLst>
                                        </p:cTn>
                                        <p:tgtEl>
                                          <p:spTgt spid="3">
                                            <p:txEl>
                                              <p:pRg st="9" end="9"/>
                                            </p:txEl>
                                          </p:spTgt>
                                        </p:tgtEl>
                                        <p:attrNameLst>
                                          <p:attrName>style.visibility</p:attrName>
                                        </p:attrNameLst>
                                      </p:cBhvr>
                                      <p:to>
                                        <p:strVal val="visible"/>
                                      </p:to>
                                    </p:set>
                                    <p:animEffect transition="in" filter="fade">
                                      <p:cBhvr>
                                        <p:cTn id="26" dur="1000"/>
                                        <p:tgtEl>
                                          <p:spTgt spid="3">
                                            <p:txEl>
                                              <p:pRg st="9" end="9"/>
                                            </p:txEl>
                                          </p:spTgt>
                                        </p:tgtEl>
                                      </p:cBhvr>
                                    </p:animEffect>
                                  </p:childTnLst>
                                </p:cTn>
                              </p:par>
                            </p:childTnLst>
                          </p:cTn>
                        </p:par>
                      </p:childTnLst>
                    </p:cTn>
                  </p:par>
                  <p:par>
                    <p:cTn id="27" fill="hold">
                      <p:stCondLst>
                        <p:cond delay="indefinite"/>
                      </p:stCondLst>
                      <p:childTnLst>
                        <p:par>
                          <p:cTn id="28" fill="hold">
                            <p:stCondLst>
                              <p:cond delay="0"/>
                            </p:stCondLst>
                            <p:childTnLst>
                              <p:par>
                                <p:cTn id="29" presetID="10" presetClass="entr" presetSubtype="0" fill="hold" nodeType="clickEffect">
                                  <p:stCondLst>
                                    <p:cond delay="0"/>
                                  </p:stCondLst>
                                  <p:childTnLst>
                                    <p:set>
                                      <p:cBhvr>
                                        <p:cTn id="30" dur="1" fill="hold">
                                          <p:stCondLst>
                                            <p:cond delay="0"/>
                                          </p:stCondLst>
                                        </p:cTn>
                                        <p:tgtEl>
                                          <p:spTgt spid="3">
                                            <p:txEl>
                                              <p:pRg st="11" end="11"/>
                                            </p:txEl>
                                          </p:spTgt>
                                        </p:tgtEl>
                                        <p:attrNameLst>
                                          <p:attrName>style.visibility</p:attrName>
                                        </p:attrNameLst>
                                      </p:cBhvr>
                                      <p:to>
                                        <p:strVal val="visible"/>
                                      </p:to>
                                    </p:set>
                                    <p:animEffect transition="in" filter="fade">
                                      <p:cBhvr>
                                        <p:cTn id="31" dur="1000"/>
                                        <p:tgtEl>
                                          <p:spTgt spid="3">
                                            <p:txEl>
                                              <p:pRg st="11" end="11"/>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485" name="Rectangle 4"/>
          <p:cNvSpPr>
            <a:spLocks noGrp="1" noChangeArrowheads="1"/>
          </p:cNvSpPr>
          <p:nvPr>
            <p:ph idx="1"/>
          </p:nvPr>
        </p:nvSpPr>
        <p:spPr>
          <a:xfrm>
            <a:off x="3413547" y="3076600"/>
            <a:ext cx="11907837" cy="5895869"/>
          </a:xfrm>
        </p:spPr>
        <p:txBody>
          <a:bodyPr vert="horz" lIns="126428" tIns="72245" rIns="126428" bIns="72245" rtlCol="0" anchor="t">
            <a:normAutofit/>
          </a:bodyPr>
          <a:lstStyle/>
          <a:p>
            <a:pPr marL="0" indent="0" defTabSz="1300097">
              <a:spcBef>
                <a:spcPct val="0"/>
              </a:spcBef>
              <a:buNone/>
            </a:pPr>
            <a:r>
              <a:rPr lang="en-US" sz="3600" dirty="0">
                <a:sym typeface="Arial" pitchFamily="34" charset="0"/>
              </a:rPr>
              <a:t>If patient is already relaxed do not calibrate device as this leads to wrong results!</a:t>
            </a:r>
          </a:p>
          <a:p>
            <a:pPr marL="0" indent="0" defTabSz="1300097">
              <a:spcBef>
                <a:spcPct val="0"/>
              </a:spcBef>
              <a:buNone/>
            </a:pPr>
            <a:endParaRPr lang="en-US" sz="3600" dirty="0">
              <a:sym typeface="Arial" pitchFamily="34" charset="0"/>
            </a:endParaRPr>
          </a:p>
          <a:p>
            <a:pPr marL="0" indent="0" defTabSz="1300097">
              <a:spcBef>
                <a:spcPct val="0"/>
              </a:spcBef>
              <a:buNone/>
            </a:pPr>
            <a:r>
              <a:rPr lang="en-US" sz="3600" dirty="0">
                <a:sym typeface="Arial" pitchFamily="34" charset="0"/>
              </a:rPr>
              <a:t>Use TOF3D without calibration. Keep in mind that the results may not be exact. </a:t>
            </a:r>
          </a:p>
          <a:p>
            <a:pPr marL="0" indent="0" defTabSz="1300097">
              <a:spcBef>
                <a:spcPct val="0"/>
              </a:spcBef>
              <a:buNone/>
            </a:pPr>
            <a:endParaRPr lang="en-US" sz="3800" dirty="0">
              <a:sym typeface="Arial" pitchFamily="34" charset="0"/>
            </a:endParaRPr>
          </a:p>
          <a:p>
            <a:pPr marL="0" indent="0" defTabSz="1300097">
              <a:spcBef>
                <a:spcPct val="0"/>
              </a:spcBef>
              <a:buNone/>
            </a:pPr>
            <a:r>
              <a:rPr lang="en-US" sz="3600" dirty="0">
                <a:sym typeface="Arial" pitchFamily="34" charset="0"/>
              </a:rPr>
              <a:t>Since amplification of the signal and stimulus strength haven't been normalized by calibration process TOF ratio may be above 100%.</a:t>
            </a:r>
            <a:endParaRPr lang="en-US" sz="4800" dirty="0">
              <a:sym typeface="Arial" pitchFamily="34" charset="0"/>
            </a:endParaRPr>
          </a:p>
        </p:txBody>
      </p:sp>
      <p:grpSp>
        <p:nvGrpSpPr>
          <p:cNvPr id="12" name="Gruppieren 11">
            <a:extLst>
              <a:ext uri="{FF2B5EF4-FFF2-40B4-BE49-F238E27FC236}">
                <a16:creationId xmlns:a16="http://schemas.microsoft.com/office/drawing/2014/main" id="{5CBBAA8F-B832-40E3-9C19-F34899C6952F}"/>
              </a:ext>
            </a:extLst>
          </p:cNvPr>
          <p:cNvGrpSpPr/>
          <p:nvPr/>
        </p:nvGrpSpPr>
        <p:grpSpPr>
          <a:xfrm>
            <a:off x="5501779" y="1166765"/>
            <a:ext cx="705105" cy="588097"/>
            <a:chOff x="8958163" y="2525655"/>
            <a:chExt cx="629335" cy="525827"/>
          </a:xfrm>
        </p:grpSpPr>
        <p:sp>
          <p:nvSpPr>
            <p:cNvPr id="13" name="Ellipse 12">
              <a:extLst>
                <a:ext uri="{FF2B5EF4-FFF2-40B4-BE49-F238E27FC236}">
                  <a16:creationId xmlns:a16="http://schemas.microsoft.com/office/drawing/2014/main" id="{1CE20F6C-E5B3-4F3C-872C-4FD12C079A41}"/>
                </a:ext>
              </a:extLst>
            </p:cNvPr>
            <p:cNvSpPr/>
            <p:nvPr/>
          </p:nvSpPr>
          <p:spPr>
            <a:xfrm>
              <a:off x="8958163" y="2525655"/>
              <a:ext cx="629335" cy="525827"/>
            </a:xfrm>
            <a:prstGeom prst="ellipse">
              <a:avLst/>
            </a:prstGeom>
            <a:no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p>
              <a:endParaRPr lang="en-US">
                <a:solidFill>
                  <a:schemeClr val="tx1"/>
                </a:solidFill>
              </a:endParaRPr>
            </a:p>
          </p:txBody>
        </p:sp>
        <p:cxnSp>
          <p:nvCxnSpPr>
            <p:cNvPr id="14" name="Gerade Verbindung mit Pfeil 13">
              <a:extLst>
                <a:ext uri="{FF2B5EF4-FFF2-40B4-BE49-F238E27FC236}">
                  <a16:creationId xmlns:a16="http://schemas.microsoft.com/office/drawing/2014/main" id="{29258A04-823E-435F-9903-B3D013628DA1}"/>
                </a:ext>
              </a:extLst>
            </p:cNvPr>
            <p:cNvCxnSpPr/>
            <p:nvPr/>
          </p:nvCxnSpPr>
          <p:spPr>
            <a:xfrm flipV="1">
              <a:off x="9272460" y="2583576"/>
              <a:ext cx="0" cy="408954"/>
            </a:xfrm>
            <a:prstGeom prst="straightConnector1">
              <a:avLst/>
            </a:prstGeom>
            <a:ln w="38100">
              <a:solidFill>
                <a:schemeClr val="tx1"/>
              </a:solidFill>
              <a:tailEnd type="triangle" w="med" len="sm"/>
            </a:ln>
          </p:spPr>
          <p:style>
            <a:lnRef idx="1">
              <a:schemeClr val="accent1"/>
            </a:lnRef>
            <a:fillRef idx="0">
              <a:schemeClr val="accent1"/>
            </a:fillRef>
            <a:effectRef idx="0">
              <a:schemeClr val="accent1"/>
            </a:effectRef>
            <a:fontRef idx="minor">
              <a:schemeClr val="tx1"/>
            </a:fontRef>
          </p:style>
        </p:cxnSp>
        <p:cxnSp>
          <p:nvCxnSpPr>
            <p:cNvPr id="15" name="Gerade Verbindung mit Pfeil 14">
              <a:extLst>
                <a:ext uri="{FF2B5EF4-FFF2-40B4-BE49-F238E27FC236}">
                  <a16:creationId xmlns:a16="http://schemas.microsoft.com/office/drawing/2014/main" id="{5DD323D6-6BA2-459C-BAA3-9EC248EC0291}"/>
                </a:ext>
              </a:extLst>
            </p:cNvPr>
            <p:cNvCxnSpPr/>
            <p:nvPr/>
          </p:nvCxnSpPr>
          <p:spPr>
            <a:xfrm>
              <a:off x="9069179" y="2730338"/>
              <a:ext cx="442335" cy="135837"/>
            </a:xfrm>
            <a:prstGeom prst="straightConnector1">
              <a:avLst/>
            </a:prstGeom>
            <a:noFill/>
            <a:ln w="38100" cap="flat" cmpd="sng" algn="ctr">
              <a:solidFill>
                <a:schemeClr val="tx1"/>
              </a:solidFill>
              <a:prstDash val="solid"/>
              <a:miter lim="800000"/>
              <a:tailEnd type="triangle" w="med" len="sm"/>
            </a:ln>
            <a:effectLst/>
          </p:spPr>
        </p:cxnSp>
        <p:cxnSp>
          <p:nvCxnSpPr>
            <p:cNvPr id="16" name="Gerade Verbindung mit Pfeil 15">
              <a:extLst>
                <a:ext uri="{FF2B5EF4-FFF2-40B4-BE49-F238E27FC236}">
                  <a16:creationId xmlns:a16="http://schemas.microsoft.com/office/drawing/2014/main" id="{12014971-89B2-4496-B3BE-82080CBD6519}"/>
                </a:ext>
              </a:extLst>
            </p:cNvPr>
            <p:cNvCxnSpPr/>
            <p:nvPr/>
          </p:nvCxnSpPr>
          <p:spPr>
            <a:xfrm flipV="1">
              <a:off x="9128387" y="2730338"/>
              <a:ext cx="313557" cy="118728"/>
            </a:xfrm>
            <a:prstGeom prst="straightConnector1">
              <a:avLst/>
            </a:prstGeom>
            <a:noFill/>
            <a:ln w="38100" cap="flat" cmpd="sng" algn="ctr">
              <a:solidFill>
                <a:schemeClr val="tx1"/>
              </a:solidFill>
              <a:prstDash val="solid"/>
              <a:miter lim="800000"/>
              <a:tailEnd type="triangle" w="med" len="sm"/>
            </a:ln>
            <a:effectLst/>
          </p:spPr>
        </p:cxnSp>
      </p:grpSp>
      <p:sp>
        <p:nvSpPr>
          <p:cNvPr id="17" name="Rectangle 3">
            <a:extLst>
              <a:ext uri="{FF2B5EF4-FFF2-40B4-BE49-F238E27FC236}">
                <a16:creationId xmlns:a16="http://schemas.microsoft.com/office/drawing/2014/main" id="{0CC6D4F5-E413-4E59-8A3A-FD8FB313114A}"/>
              </a:ext>
            </a:extLst>
          </p:cNvPr>
          <p:cNvSpPr>
            <a:spLocks noGrp="1" noChangeArrowheads="1"/>
          </p:cNvSpPr>
          <p:nvPr>
            <p:ph type="title"/>
          </p:nvPr>
        </p:nvSpPr>
        <p:spPr>
          <a:xfrm>
            <a:off x="2837483" y="781131"/>
            <a:ext cx="12889432" cy="1359366"/>
          </a:xfrm>
        </p:spPr>
        <p:txBody>
          <a:bodyPr vert="horz" lIns="126428" tIns="72245" rIns="126428" bIns="72245" rtlCol="0" anchor="ctr">
            <a:noAutofit/>
          </a:bodyPr>
          <a:lstStyle/>
          <a:p>
            <a:pPr defTabSz="1300097"/>
            <a:r>
              <a:rPr lang="en-US" sz="5400">
                <a:sym typeface="Arial" pitchFamily="34" charset="0"/>
              </a:rPr>
              <a:t>TOF</a:t>
            </a:r>
            <a:r>
              <a:rPr lang="en-US" sz="5400" baseline="30000">
                <a:sym typeface="Arial" pitchFamily="34" charset="0"/>
              </a:rPr>
              <a:t>3D</a:t>
            </a:r>
            <a:r>
              <a:rPr lang="en-US" sz="3800">
                <a:sym typeface="Arial" pitchFamily="34" charset="0"/>
              </a:rPr>
              <a:t>        - </a:t>
            </a:r>
            <a:r>
              <a:rPr lang="en-US" sz="5400">
                <a:sym typeface="Arial" pitchFamily="34" charset="0"/>
              </a:rPr>
              <a:t>Quick Guide - Calibration</a:t>
            </a:r>
            <a:endParaRPr lang="en-US"/>
          </a:p>
        </p:txBody>
      </p:sp>
    </p:spTree>
  </p:cSld>
  <p:clrMapOvr>
    <a:masterClrMapping/>
  </p:clrMapOvr>
  <p:transition>
    <p:fad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afterEffect">
                                  <p:stCondLst>
                                    <p:cond delay="500"/>
                                  </p:stCondLst>
                                  <p:childTnLst>
                                    <p:set>
                                      <p:cBhvr>
                                        <p:cTn id="6" dur="1" fill="hold">
                                          <p:stCondLst>
                                            <p:cond delay="0"/>
                                          </p:stCondLst>
                                        </p:cTn>
                                        <p:tgtEl>
                                          <p:spTgt spid="20485">
                                            <p:txEl>
                                              <p:pRg st="0" end="0"/>
                                            </p:txEl>
                                          </p:spTgt>
                                        </p:tgtEl>
                                        <p:attrNameLst>
                                          <p:attrName>style.visibility</p:attrName>
                                        </p:attrNameLst>
                                      </p:cBhvr>
                                      <p:to>
                                        <p:strVal val="visible"/>
                                      </p:to>
                                    </p:set>
                                    <p:animEffect transition="in" filter="fade">
                                      <p:cBhvr>
                                        <p:cTn id="7" dur="1000"/>
                                        <p:tgtEl>
                                          <p:spTgt spid="20485">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nodeType="clickEffect">
                                  <p:stCondLst>
                                    <p:cond delay="0"/>
                                  </p:stCondLst>
                                  <p:childTnLst>
                                    <p:set>
                                      <p:cBhvr>
                                        <p:cTn id="11" dur="1" fill="hold">
                                          <p:stCondLst>
                                            <p:cond delay="0"/>
                                          </p:stCondLst>
                                        </p:cTn>
                                        <p:tgtEl>
                                          <p:spTgt spid="20485">
                                            <p:txEl>
                                              <p:pRg st="2" end="2"/>
                                            </p:txEl>
                                          </p:spTgt>
                                        </p:tgtEl>
                                        <p:attrNameLst>
                                          <p:attrName>style.visibility</p:attrName>
                                        </p:attrNameLst>
                                      </p:cBhvr>
                                      <p:to>
                                        <p:strVal val="visible"/>
                                      </p:to>
                                    </p:set>
                                    <p:animEffect transition="in" filter="fade">
                                      <p:cBhvr>
                                        <p:cTn id="12" dur="1000"/>
                                        <p:tgtEl>
                                          <p:spTgt spid="20485">
                                            <p:txEl>
                                              <p:pRg st="2" end="2"/>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nodeType="clickEffect">
                                  <p:stCondLst>
                                    <p:cond delay="0"/>
                                  </p:stCondLst>
                                  <p:childTnLst>
                                    <p:set>
                                      <p:cBhvr>
                                        <p:cTn id="16" dur="1" fill="hold">
                                          <p:stCondLst>
                                            <p:cond delay="0"/>
                                          </p:stCondLst>
                                        </p:cTn>
                                        <p:tgtEl>
                                          <p:spTgt spid="20485">
                                            <p:txEl>
                                              <p:pRg st="4" end="4"/>
                                            </p:txEl>
                                          </p:spTgt>
                                        </p:tgtEl>
                                        <p:attrNameLst>
                                          <p:attrName>style.visibility</p:attrName>
                                        </p:attrNameLst>
                                      </p:cBhvr>
                                      <p:to>
                                        <p:strVal val="visible"/>
                                      </p:to>
                                    </p:set>
                                    <p:animEffect transition="in" filter="fade">
                                      <p:cBhvr>
                                        <p:cTn id="17" dur="1000"/>
                                        <p:tgtEl>
                                          <p:spTgt spid="20485">
                                            <p:txEl>
                                              <p:pRg st="4" end="4"/>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436" name="Rectangle 3"/>
          <p:cNvSpPr>
            <a:spLocks noGrp="1" noChangeArrowheads="1"/>
          </p:cNvSpPr>
          <p:nvPr>
            <p:ph type="title"/>
          </p:nvPr>
        </p:nvSpPr>
        <p:spPr>
          <a:xfrm>
            <a:off x="3226201" y="781131"/>
            <a:ext cx="11704637" cy="1359366"/>
          </a:xfrm>
        </p:spPr>
        <p:txBody>
          <a:bodyPr vert="horz" lIns="126428" tIns="72245" rIns="126428" bIns="72245" rtlCol="0" anchor="ctr">
            <a:noAutofit/>
          </a:bodyPr>
          <a:lstStyle/>
          <a:p>
            <a:pPr defTabSz="1300097"/>
            <a:r>
              <a:rPr lang="de-DE" sz="5400" dirty="0">
                <a:sym typeface="Arial" pitchFamily="34" charset="0"/>
              </a:rPr>
              <a:t>TOF</a:t>
            </a:r>
            <a:r>
              <a:rPr lang="de-DE" sz="5400" baseline="30000" dirty="0">
                <a:sym typeface="Arial" pitchFamily="34" charset="0"/>
              </a:rPr>
              <a:t>3D</a:t>
            </a:r>
            <a:r>
              <a:rPr lang="de-DE" sz="3800" dirty="0">
                <a:sym typeface="Arial" pitchFamily="34" charset="0"/>
              </a:rPr>
              <a:t>        - </a:t>
            </a:r>
            <a:r>
              <a:rPr lang="de-DE" sz="5400" dirty="0">
                <a:sym typeface="Arial" pitchFamily="34" charset="0"/>
              </a:rPr>
              <a:t>Quick Guide</a:t>
            </a:r>
            <a:endParaRPr lang="de-DE" dirty="0"/>
          </a:p>
        </p:txBody>
      </p:sp>
      <p:sp>
        <p:nvSpPr>
          <p:cNvPr id="18437" name="Rectangle 4"/>
          <p:cNvSpPr>
            <a:spLocks noGrp="1" noChangeArrowheads="1"/>
          </p:cNvSpPr>
          <p:nvPr>
            <p:ph idx="1"/>
          </p:nvPr>
        </p:nvSpPr>
        <p:spPr>
          <a:xfrm>
            <a:off x="1943643" y="2304639"/>
            <a:ext cx="15007408" cy="7324689"/>
          </a:xfrm>
        </p:spPr>
        <p:txBody>
          <a:bodyPr vert="horz" lIns="126428" tIns="72245" rIns="126428" bIns="72245" rtlCol="0" anchor="t">
            <a:normAutofit fontScale="77500" lnSpcReduction="20000"/>
          </a:bodyPr>
          <a:lstStyle/>
          <a:p>
            <a:pPr marL="279386" indent="-279386">
              <a:buNone/>
            </a:pPr>
            <a:r>
              <a:rPr lang="en-US" sz="2800" dirty="0"/>
              <a:t>Place the stimulation electrodes and acceleration sensor to the patient as explained before.</a:t>
            </a:r>
          </a:p>
          <a:p>
            <a:pPr marL="279386" indent="-279386">
              <a:buNone/>
            </a:pPr>
            <a:r>
              <a:rPr lang="en-US" sz="2800" dirty="0"/>
              <a:t>Turn ON the monitor. </a:t>
            </a:r>
          </a:p>
          <a:p>
            <a:pPr marL="279386" indent="-279386">
              <a:buNone/>
            </a:pPr>
            <a:r>
              <a:rPr lang="en-US" sz="2800" dirty="0"/>
              <a:t>After a completed self test the monitor automatically goes to CAL Mode.</a:t>
            </a:r>
          </a:p>
          <a:p>
            <a:pPr marL="279386" indent="-279386">
              <a:buNone/>
            </a:pPr>
            <a:endParaRPr lang="en-US" sz="2800" dirty="0"/>
          </a:p>
          <a:p>
            <a:pPr marL="277813" indent="-14288">
              <a:lnSpc>
                <a:spcPct val="150000"/>
              </a:lnSpc>
              <a:buFontTx/>
              <a:buAutoNum type="arabicPeriod"/>
              <a:tabLst>
                <a:tab pos="898525" algn="l"/>
              </a:tabLst>
            </a:pPr>
            <a:r>
              <a:rPr lang="en-US" sz="2800" dirty="0"/>
              <a:t> Inject sedative (wait for appropriate sedation)</a:t>
            </a:r>
          </a:p>
          <a:p>
            <a:pPr marL="263525" indent="0">
              <a:lnSpc>
                <a:spcPct val="150000"/>
              </a:lnSpc>
              <a:buFontTx/>
              <a:buAutoNum type="arabicPeriod"/>
              <a:tabLst>
                <a:tab pos="620713" algn="l"/>
              </a:tabLst>
            </a:pPr>
            <a:r>
              <a:rPr lang="en-US" sz="2800" dirty="0"/>
              <a:t> Calibrate TOF3D. </a:t>
            </a:r>
          </a:p>
          <a:p>
            <a:pPr marL="263525" indent="0">
              <a:lnSpc>
                <a:spcPct val="150000"/>
              </a:lnSpc>
              <a:buNone/>
              <a:tabLst>
                <a:tab pos="620713" algn="l"/>
              </a:tabLst>
            </a:pPr>
            <a:r>
              <a:rPr lang="en-US" sz="2800" dirty="0"/>
              <a:t>     Press and hold the center key for at least 1 second to initiate Calibration. </a:t>
            </a:r>
          </a:p>
          <a:p>
            <a:pPr marL="263525" indent="0">
              <a:lnSpc>
                <a:spcPct val="150000"/>
              </a:lnSpc>
              <a:buNone/>
              <a:tabLst>
                <a:tab pos="620713" algn="l"/>
              </a:tabLst>
            </a:pPr>
            <a:r>
              <a:rPr lang="en-US" sz="2800" dirty="0"/>
              <a:t>	Wait until monitor returns to TOF mode and </a:t>
            </a:r>
          </a:p>
          <a:p>
            <a:pPr marL="263525" indent="0">
              <a:lnSpc>
                <a:spcPct val="150000"/>
              </a:lnSpc>
              <a:buNone/>
              <a:tabLst>
                <a:tab pos="620713" algn="l"/>
                <a:tab pos="712788" algn="l"/>
              </a:tabLst>
            </a:pPr>
            <a:r>
              <a:rPr lang="en-US" sz="2800" dirty="0"/>
              <a:t>	“calibration successful” is displayed</a:t>
            </a:r>
          </a:p>
          <a:p>
            <a:pPr marL="263525" indent="0">
              <a:lnSpc>
                <a:spcPct val="150000"/>
              </a:lnSpc>
              <a:buNone/>
              <a:tabLst>
                <a:tab pos="712788" algn="l"/>
              </a:tabLst>
            </a:pPr>
            <a:r>
              <a:rPr lang="en-US" sz="2800" dirty="0"/>
              <a:t> </a:t>
            </a:r>
          </a:p>
          <a:p>
            <a:pPr marL="263525" indent="0">
              <a:lnSpc>
                <a:spcPct val="150000"/>
              </a:lnSpc>
              <a:buNone/>
              <a:tabLst>
                <a:tab pos="712788" algn="l"/>
              </a:tabLst>
            </a:pPr>
            <a:endParaRPr lang="en-US" sz="2800" dirty="0"/>
          </a:p>
          <a:p>
            <a:pPr marL="263525" indent="0">
              <a:lnSpc>
                <a:spcPct val="150000"/>
              </a:lnSpc>
              <a:buNone/>
              <a:tabLst>
                <a:tab pos="712788" algn="l"/>
              </a:tabLst>
            </a:pPr>
            <a:r>
              <a:rPr lang="en-US" sz="2800" dirty="0"/>
              <a:t>3. Inject blocking agent (NMBA)</a:t>
            </a:r>
          </a:p>
          <a:p>
            <a:pPr marL="263525" indent="0">
              <a:lnSpc>
                <a:spcPct val="150000"/>
              </a:lnSpc>
              <a:buNone/>
            </a:pPr>
            <a:r>
              <a:rPr lang="en-US" sz="2800" dirty="0"/>
              <a:t>4. Start single TOF stimulation by pressing the Center Key once </a:t>
            </a:r>
          </a:p>
          <a:p>
            <a:pPr marL="0" indent="0">
              <a:lnSpc>
                <a:spcPct val="150000"/>
              </a:lnSpc>
              <a:buNone/>
            </a:pPr>
            <a:r>
              <a:rPr lang="en-US" sz="2800" dirty="0"/>
              <a:t>	(Start continuous TOF stimulation by pressing the Center Key for more than one second)</a:t>
            </a:r>
          </a:p>
          <a:p>
            <a:pPr marL="263525" indent="0">
              <a:lnSpc>
                <a:spcPct val="150000"/>
              </a:lnSpc>
              <a:buNone/>
            </a:pPr>
            <a:r>
              <a:rPr lang="en-US" sz="2800" dirty="0"/>
              <a:t> </a:t>
            </a:r>
          </a:p>
        </p:txBody>
      </p:sp>
      <p:grpSp>
        <p:nvGrpSpPr>
          <p:cNvPr id="2" name="Gruppieren 1">
            <a:extLst>
              <a:ext uri="{FF2B5EF4-FFF2-40B4-BE49-F238E27FC236}">
                <a16:creationId xmlns:a16="http://schemas.microsoft.com/office/drawing/2014/main" id="{D6DE635C-C26C-40D3-A4D1-8DFFAAD96371}"/>
              </a:ext>
            </a:extLst>
          </p:cNvPr>
          <p:cNvGrpSpPr/>
          <p:nvPr/>
        </p:nvGrpSpPr>
        <p:grpSpPr>
          <a:xfrm>
            <a:off x="7518003" y="1166765"/>
            <a:ext cx="648072" cy="588097"/>
            <a:chOff x="8958163" y="2525655"/>
            <a:chExt cx="629335" cy="525827"/>
          </a:xfrm>
        </p:grpSpPr>
        <p:sp>
          <p:nvSpPr>
            <p:cNvPr id="7" name="Ellipse 6">
              <a:extLst>
                <a:ext uri="{FF2B5EF4-FFF2-40B4-BE49-F238E27FC236}">
                  <a16:creationId xmlns:a16="http://schemas.microsoft.com/office/drawing/2014/main" id="{DAD8190A-B8B9-4E47-ADEA-FDB321B20041}"/>
                </a:ext>
              </a:extLst>
            </p:cNvPr>
            <p:cNvSpPr/>
            <p:nvPr/>
          </p:nvSpPr>
          <p:spPr>
            <a:xfrm>
              <a:off x="8958163" y="2525655"/>
              <a:ext cx="629335" cy="525827"/>
            </a:xfrm>
            <a:prstGeom prst="ellipse">
              <a:avLst/>
            </a:prstGeom>
            <a:no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p>
              <a:endParaRPr lang="de-DE">
                <a:solidFill>
                  <a:schemeClr val="tx1"/>
                </a:solidFill>
              </a:endParaRPr>
            </a:p>
          </p:txBody>
        </p:sp>
        <p:cxnSp>
          <p:nvCxnSpPr>
            <p:cNvPr id="8" name="Gerade Verbindung mit Pfeil 7">
              <a:extLst>
                <a:ext uri="{FF2B5EF4-FFF2-40B4-BE49-F238E27FC236}">
                  <a16:creationId xmlns:a16="http://schemas.microsoft.com/office/drawing/2014/main" id="{5A3F3647-2CEA-4BDE-8FF1-A341772B06F6}"/>
                </a:ext>
              </a:extLst>
            </p:cNvPr>
            <p:cNvCxnSpPr/>
            <p:nvPr/>
          </p:nvCxnSpPr>
          <p:spPr>
            <a:xfrm flipV="1">
              <a:off x="9272460" y="2583576"/>
              <a:ext cx="0" cy="408954"/>
            </a:xfrm>
            <a:prstGeom prst="straightConnector1">
              <a:avLst/>
            </a:prstGeom>
            <a:ln w="38100">
              <a:solidFill>
                <a:schemeClr val="tx1"/>
              </a:solidFill>
              <a:tailEnd type="triangle" w="med" len="sm"/>
            </a:ln>
          </p:spPr>
          <p:style>
            <a:lnRef idx="1">
              <a:schemeClr val="accent1"/>
            </a:lnRef>
            <a:fillRef idx="0">
              <a:schemeClr val="accent1"/>
            </a:fillRef>
            <a:effectRef idx="0">
              <a:schemeClr val="accent1"/>
            </a:effectRef>
            <a:fontRef idx="minor">
              <a:schemeClr val="tx1"/>
            </a:fontRef>
          </p:style>
        </p:cxnSp>
        <p:cxnSp>
          <p:nvCxnSpPr>
            <p:cNvPr id="9" name="Gerade Verbindung mit Pfeil 8">
              <a:extLst>
                <a:ext uri="{FF2B5EF4-FFF2-40B4-BE49-F238E27FC236}">
                  <a16:creationId xmlns:a16="http://schemas.microsoft.com/office/drawing/2014/main" id="{078B0402-06CF-4D54-8C3B-15FEA1A8947A}"/>
                </a:ext>
              </a:extLst>
            </p:cNvPr>
            <p:cNvCxnSpPr/>
            <p:nvPr/>
          </p:nvCxnSpPr>
          <p:spPr>
            <a:xfrm>
              <a:off x="9069179" y="2730338"/>
              <a:ext cx="442335" cy="135837"/>
            </a:xfrm>
            <a:prstGeom prst="straightConnector1">
              <a:avLst/>
            </a:prstGeom>
            <a:noFill/>
            <a:ln w="38100" cap="flat" cmpd="sng" algn="ctr">
              <a:solidFill>
                <a:schemeClr val="tx1"/>
              </a:solidFill>
              <a:prstDash val="solid"/>
              <a:miter lim="800000"/>
              <a:tailEnd type="triangle" w="med" len="sm"/>
            </a:ln>
            <a:effectLst/>
          </p:spPr>
        </p:cxnSp>
        <p:cxnSp>
          <p:nvCxnSpPr>
            <p:cNvPr id="10" name="Gerade Verbindung mit Pfeil 9">
              <a:extLst>
                <a:ext uri="{FF2B5EF4-FFF2-40B4-BE49-F238E27FC236}">
                  <a16:creationId xmlns:a16="http://schemas.microsoft.com/office/drawing/2014/main" id="{7869DD10-637D-43E2-8FF4-B3067C5F4126}"/>
                </a:ext>
              </a:extLst>
            </p:cNvPr>
            <p:cNvCxnSpPr/>
            <p:nvPr/>
          </p:nvCxnSpPr>
          <p:spPr>
            <a:xfrm flipV="1">
              <a:off x="9128387" y="2730338"/>
              <a:ext cx="313557" cy="118728"/>
            </a:xfrm>
            <a:prstGeom prst="straightConnector1">
              <a:avLst/>
            </a:prstGeom>
            <a:noFill/>
            <a:ln w="38100" cap="flat" cmpd="sng" algn="ctr">
              <a:solidFill>
                <a:schemeClr val="tx1"/>
              </a:solidFill>
              <a:prstDash val="solid"/>
              <a:miter lim="800000"/>
              <a:tailEnd type="triangle" w="med" len="sm"/>
            </a:ln>
            <a:effectLst/>
          </p:spPr>
        </p:cxnSp>
      </p:grpSp>
      <p:pic>
        <p:nvPicPr>
          <p:cNvPr id="4" name="Grafik 3">
            <a:extLst>
              <a:ext uri="{FF2B5EF4-FFF2-40B4-BE49-F238E27FC236}">
                <a16:creationId xmlns:a16="http://schemas.microsoft.com/office/drawing/2014/main" id="{91E8F95A-9B31-4118-AD4B-25134A8BC50F}"/>
              </a:ext>
            </a:extLst>
          </p:cNvPr>
          <p:cNvPicPr>
            <a:picLocks noChangeAspect="1"/>
          </p:cNvPicPr>
          <p:nvPr/>
        </p:nvPicPr>
        <p:blipFill>
          <a:blip r:embed="rId2"/>
          <a:stretch>
            <a:fillRect/>
          </a:stretch>
        </p:blipFill>
        <p:spPr>
          <a:xfrm>
            <a:off x="12730057" y="5329601"/>
            <a:ext cx="2953018" cy="2211495"/>
          </a:xfrm>
          <a:prstGeom prst="rect">
            <a:avLst/>
          </a:prstGeom>
        </p:spPr>
      </p:pic>
      <p:sp>
        <p:nvSpPr>
          <p:cNvPr id="5" name="Ellipse 4">
            <a:extLst>
              <a:ext uri="{FF2B5EF4-FFF2-40B4-BE49-F238E27FC236}">
                <a16:creationId xmlns:a16="http://schemas.microsoft.com/office/drawing/2014/main" id="{24297178-E983-49E9-8D99-ABDDCAA72200}"/>
              </a:ext>
            </a:extLst>
          </p:cNvPr>
          <p:cNvSpPr/>
          <p:nvPr/>
        </p:nvSpPr>
        <p:spPr>
          <a:xfrm>
            <a:off x="13062619" y="5249838"/>
            <a:ext cx="1728192" cy="882318"/>
          </a:xfrm>
          <a:prstGeom prst="ellipse">
            <a:avLst/>
          </a:prstGeom>
          <a:no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2" name="Ellipse 11">
            <a:extLst>
              <a:ext uri="{FF2B5EF4-FFF2-40B4-BE49-F238E27FC236}">
                <a16:creationId xmlns:a16="http://schemas.microsoft.com/office/drawing/2014/main" id="{A67E55D4-59FE-4460-B792-657C3F7906CB}"/>
              </a:ext>
            </a:extLst>
          </p:cNvPr>
          <p:cNvSpPr/>
          <p:nvPr/>
        </p:nvSpPr>
        <p:spPr>
          <a:xfrm>
            <a:off x="14430771" y="6749008"/>
            <a:ext cx="432048" cy="432048"/>
          </a:xfrm>
          <a:prstGeom prst="ellipse">
            <a:avLst/>
          </a:prstGeom>
          <a:no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6" name="Grafik 5">
            <a:extLst>
              <a:ext uri="{FF2B5EF4-FFF2-40B4-BE49-F238E27FC236}">
                <a16:creationId xmlns:a16="http://schemas.microsoft.com/office/drawing/2014/main" id="{E5E9D5AB-1380-409D-888A-8F24174659A4}"/>
              </a:ext>
            </a:extLst>
          </p:cNvPr>
          <p:cNvPicPr>
            <a:picLocks noChangeAspect="1"/>
          </p:cNvPicPr>
          <p:nvPr/>
        </p:nvPicPr>
        <p:blipFill>
          <a:blip r:embed="rId3"/>
          <a:stretch>
            <a:fillRect/>
          </a:stretch>
        </p:blipFill>
        <p:spPr>
          <a:xfrm>
            <a:off x="9425870" y="5329601"/>
            <a:ext cx="2953018" cy="2211495"/>
          </a:xfrm>
          <a:prstGeom prst="rect">
            <a:avLst/>
          </a:prstGeom>
        </p:spPr>
      </p:pic>
      <p:sp>
        <p:nvSpPr>
          <p:cNvPr id="14" name="Ellipse 13">
            <a:extLst>
              <a:ext uri="{FF2B5EF4-FFF2-40B4-BE49-F238E27FC236}">
                <a16:creationId xmlns:a16="http://schemas.microsoft.com/office/drawing/2014/main" id="{540E4C22-A83F-4E28-8559-098291C88D2E}"/>
              </a:ext>
            </a:extLst>
          </p:cNvPr>
          <p:cNvSpPr/>
          <p:nvPr/>
        </p:nvSpPr>
        <p:spPr>
          <a:xfrm>
            <a:off x="9822259" y="5196097"/>
            <a:ext cx="2088232" cy="995115"/>
          </a:xfrm>
          <a:prstGeom prst="ellipse">
            <a:avLst/>
          </a:prstGeom>
          <a:no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3805044689"/>
      </p:ext>
    </p:extLst>
  </p:cSld>
  <p:clrMapOvr>
    <a:masterClrMapping/>
  </p:clrMapOvr>
  <p:transition>
    <p:fade/>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18437">
                                            <p:txEl>
                                              <p:pRg st="0" end="0"/>
                                            </p:txEl>
                                          </p:spTgt>
                                        </p:tgtEl>
                                        <p:attrNameLst>
                                          <p:attrName>style.visibility</p:attrName>
                                        </p:attrNameLst>
                                      </p:cBhvr>
                                      <p:to>
                                        <p:strVal val="visible"/>
                                      </p:to>
                                    </p:set>
                                    <p:animEffect transition="in" filter="fade">
                                      <p:cBhvr>
                                        <p:cTn id="7" dur="1000"/>
                                        <p:tgtEl>
                                          <p:spTgt spid="18437">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nodeType="clickEffect">
                                  <p:stCondLst>
                                    <p:cond delay="0"/>
                                  </p:stCondLst>
                                  <p:childTnLst>
                                    <p:set>
                                      <p:cBhvr>
                                        <p:cTn id="11" dur="1" fill="hold">
                                          <p:stCondLst>
                                            <p:cond delay="0"/>
                                          </p:stCondLst>
                                        </p:cTn>
                                        <p:tgtEl>
                                          <p:spTgt spid="18437">
                                            <p:txEl>
                                              <p:pRg st="1" end="1"/>
                                            </p:txEl>
                                          </p:spTgt>
                                        </p:tgtEl>
                                        <p:attrNameLst>
                                          <p:attrName>style.visibility</p:attrName>
                                        </p:attrNameLst>
                                      </p:cBhvr>
                                      <p:to>
                                        <p:strVal val="visible"/>
                                      </p:to>
                                    </p:set>
                                    <p:animEffect transition="in" filter="fade">
                                      <p:cBhvr>
                                        <p:cTn id="12" dur="1000"/>
                                        <p:tgtEl>
                                          <p:spTgt spid="18437">
                                            <p:txEl>
                                              <p:pRg st="1" end="1"/>
                                            </p:txEl>
                                          </p:spTgt>
                                        </p:tgtEl>
                                      </p:cBhvr>
                                    </p:animEffect>
                                  </p:childTnLst>
                                </p:cTn>
                              </p:par>
                            </p:childTnLst>
                          </p:cTn>
                        </p:par>
                        <p:par>
                          <p:cTn id="13" fill="hold">
                            <p:stCondLst>
                              <p:cond delay="1000"/>
                            </p:stCondLst>
                            <p:childTnLst>
                              <p:par>
                                <p:cTn id="14" presetID="10" presetClass="entr" presetSubtype="0" fill="hold" nodeType="afterEffect">
                                  <p:stCondLst>
                                    <p:cond delay="500"/>
                                  </p:stCondLst>
                                  <p:childTnLst>
                                    <p:set>
                                      <p:cBhvr>
                                        <p:cTn id="15" dur="1" fill="hold">
                                          <p:stCondLst>
                                            <p:cond delay="0"/>
                                          </p:stCondLst>
                                        </p:cTn>
                                        <p:tgtEl>
                                          <p:spTgt spid="18437">
                                            <p:txEl>
                                              <p:pRg st="2" end="2"/>
                                            </p:txEl>
                                          </p:spTgt>
                                        </p:tgtEl>
                                        <p:attrNameLst>
                                          <p:attrName>style.visibility</p:attrName>
                                        </p:attrNameLst>
                                      </p:cBhvr>
                                      <p:to>
                                        <p:strVal val="visible"/>
                                      </p:to>
                                    </p:set>
                                    <p:animEffect transition="in" filter="fade">
                                      <p:cBhvr>
                                        <p:cTn id="16" dur="1000"/>
                                        <p:tgtEl>
                                          <p:spTgt spid="18437">
                                            <p:txEl>
                                              <p:pRg st="2" end="2"/>
                                            </p:txEl>
                                          </p:spTgt>
                                        </p:tgtEl>
                                      </p:cBhvr>
                                    </p:animEffect>
                                  </p:childTnLst>
                                </p:cTn>
                              </p:par>
                            </p:childTnLst>
                          </p:cTn>
                        </p:par>
                        <p:par>
                          <p:cTn id="17" fill="hold">
                            <p:stCondLst>
                              <p:cond delay="2500"/>
                            </p:stCondLst>
                            <p:childTnLst>
                              <p:par>
                                <p:cTn id="18" presetID="10" presetClass="entr" presetSubtype="0" fill="hold" nodeType="afterEffect">
                                  <p:stCondLst>
                                    <p:cond delay="1250"/>
                                  </p:stCondLst>
                                  <p:childTnLst>
                                    <p:set>
                                      <p:cBhvr>
                                        <p:cTn id="19" dur="1" fill="hold">
                                          <p:stCondLst>
                                            <p:cond delay="0"/>
                                          </p:stCondLst>
                                        </p:cTn>
                                        <p:tgtEl>
                                          <p:spTgt spid="6"/>
                                        </p:tgtEl>
                                        <p:attrNameLst>
                                          <p:attrName>style.visibility</p:attrName>
                                        </p:attrNameLst>
                                      </p:cBhvr>
                                      <p:to>
                                        <p:strVal val="visible"/>
                                      </p:to>
                                    </p:set>
                                    <p:animEffect transition="in" filter="fade">
                                      <p:cBhvr>
                                        <p:cTn id="20" dur="1000"/>
                                        <p:tgtEl>
                                          <p:spTgt spid="6"/>
                                        </p:tgtEl>
                                      </p:cBhvr>
                                    </p:animEffect>
                                  </p:childTnLst>
                                </p:cTn>
                              </p:par>
                            </p:childTnLst>
                          </p:cTn>
                        </p:par>
                        <p:par>
                          <p:cTn id="21" fill="hold">
                            <p:stCondLst>
                              <p:cond delay="4750"/>
                            </p:stCondLst>
                            <p:childTnLst>
                              <p:par>
                                <p:cTn id="22" presetID="10" presetClass="entr" presetSubtype="0" fill="hold" grpId="0" nodeType="afterEffect">
                                  <p:stCondLst>
                                    <p:cond delay="500"/>
                                  </p:stCondLst>
                                  <p:childTnLst>
                                    <p:set>
                                      <p:cBhvr>
                                        <p:cTn id="23" dur="1" fill="hold">
                                          <p:stCondLst>
                                            <p:cond delay="0"/>
                                          </p:stCondLst>
                                        </p:cTn>
                                        <p:tgtEl>
                                          <p:spTgt spid="14"/>
                                        </p:tgtEl>
                                        <p:attrNameLst>
                                          <p:attrName>style.visibility</p:attrName>
                                        </p:attrNameLst>
                                      </p:cBhvr>
                                      <p:to>
                                        <p:strVal val="visible"/>
                                      </p:to>
                                    </p:set>
                                    <p:animEffect transition="in" filter="fade">
                                      <p:cBhvr>
                                        <p:cTn id="24" dur="1000"/>
                                        <p:tgtEl>
                                          <p:spTgt spid="14"/>
                                        </p:tgtEl>
                                      </p:cBhvr>
                                    </p:animEffect>
                                  </p:childTnLst>
                                </p:cTn>
                              </p:par>
                            </p:childTnLst>
                          </p:cTn>
                        </p:par>
                      </p:childTnLst>
                    </p:cTn>
                  </p:par>
                  <p:par>
                    <p:cTn id="25" fill="hold">
                      <p:stCondLst>
                        <p:cond delay="indefinite"/>
                      </p:stCondLst>
                      <p:childTnLst>
                        <p:par>
                          <p:cTn id="26" fill="hold">
                            <p:stCondLst>
                              <p:cond delay="0"/>
                            </p:stCondLst>
                            <p:childTnLst>
                              <p:par>
                                <p:cTn id="27" presetID="10" presetClass="entr" presetSubtype="0" fill="hold" nodeType="clickEffect">
                                  <p:stCondLst>
                                    <p:cond delay="0"/>
                                  </p:stCondLst>
                                  <p:childTnLst>
                                    <p:set>
                                      <p:cBhvr>
                                        <p:cTn id="28" dur="1" fill="hold">
                                          <p:stCondLst>
                                            <p:cond delay="0"/>
                                          </p:stCondLst>
                                        </p:cTn>
                                        <p:tgtEl>
                                          <p:spTgt spid="18437">
                                            <p:txEl>
                                              <p:pRg st="4" end="4"/>
                                            </p:txEl>
                                          </p:spTgt>
                                        </p:tgtEl>
                                        <p:attrNameLst>
                                          <p:attrName>style.visibility</p:attrName>
                                        </p:attrNameLst>
                                      </p:cBhvr>
                                      <p:to>
                                        <p:strVal val="visible"/>
                                      </p:to>
                                    </p:set>
                                    <p:animEffect transition="in" filter="fade">
                                      <p:cBhvr>
                                        <p:cTn id="29" dur="1000"/>
                                        <p:tgtEl>
                                          <p:spTgt spid="18437">
                                            <p:txEl>
                                              <p:pRg st="4" end="4"/>
                                            </p:txEl>
                                          </p:spTgt>
                                        </p:tgtEl>
                                      </p:cBhvr>
                                    </p:animEffect>
                                  </p:childTnLst>
                                </p:cTn>
                              </p:par>
                            </p:childTnLst>
                          </p:cTn>
                        </p:par>
                      </p:childTnLst>
                    </p:cTn>
                  </p:par>
                  <p:par>
                    <p:cTn id="30" fill="hold">
                      <p:stCondLst>
                        <p:cond delay="indefinite"/>
                      </p:stCondLst>
                      <p:childTnLst>
                        <p:par>
                          <p:cTn id="31" fill="hold">
                            <p:stCondLst>
                              <p:cond delay="0"/>
                            </p:stCondLst>
                            <p:childTnLst>
                              <p:par>
                                <p:cTn id="32" presetID="10" presetClass="entr" presetSubtype="0" fill="hold" nodeType="clickEffect">
                                  <p:stCondLst>
                                    <p:cond delay="0"/>
                                  </p:stCondLst>
                                  <p:childTnLst>
                                    <p:set>
                                      <p:cBhvr>
                                        <p:cTn id="33" dur="1" fill="hold">
                                          <p:stCondLst>
                                            <p:cond delay="0"/>
                                          </p:stCondLst>
                                        </p:cTn>
                                        <p:tgtEl>
                                          <p:spTgt spid="18437">
                                            <p:txEl>
                                              <p:pRg st="5" end="5"/>
                                            </p:txEl>
                                          </p:spTgt>
                                        </p:tgtEl>
                                        <p:attrNameLst>
                                          <p:attrName>style.visibility</p:attrName>
                                        </p:attrNameLst>
                                      </p:cBhvr>
                                      <p:to>
                                        <p:strVal val="visible"/>
                                      </p:to>
                                    </p:set>
                                    <p:animEffect transition="in" filter="fade">
                                      <p:cBhvr>
                                        <p:cTn id="34" dur="1000"/>
                                        <p:tgtEl>
                                          <p:spTgt spid="18437">
                                            <p:txEl>
                                              <p:pRg st="5" end="5"/>
                                            </p:txEl>
                                          </p:spTgt>
                                        </p:tgtEl>
                                      </p:cBhvr>
                                    </p:animEffect>
                                  </p:childTnLst>
                                </p:cTn>
                              </p:par>
                            </p:childTnLst>
                          </p:cTn>
                        </p:par>
                        <p:par>
                          <p:cTn id="35" fill="hold">
                            <p:stCondLst>
                              <p:cond delay="1000"/>
                            </p:stCondLst>
                            <p:childTnLst>
                              <p:par>
                                <p:cTn id="36" presetID="10" presetClass="entr" presetSubtype="0" fill="hold" nodeType="afterEffect">
                                  <p:stCondLst>
                                    <p:cond delay="500"/>
                                  </p:stCondLst>
                                  <p:childTnLst>
                                    <p:set>
                                      <p:cBhvr>
                                        <p:cTn id="37" dur="1" fill="hold">
                                          <p:stCondLst>
                                            <p:cond delay="0"/>
                                          </p:stCondLst>
                                        </p:cTn>
                                        <p:tgtEl>
                                          <p:spTgt spid="18437">
                                            <p:txEl>
                                              <p:pRg st="6" end="6"/>
                                            </p:txEl>
                                          </p:spTgt>
                                        </p:tgtEl>
                                        <p:attrNameLst>
                                          <p:attrName>style.visibility</p:attrName>
                                        </p:attrNameLst>
                                      </p:cBhvr>
                                      <p:to>
                                        <p:strVal val="visible"/>
                                      </p:to>
                                    </p:set>
                                    <p:animEffect transition="in" filter="fade">
                                      <p:cBhvr>
                                        <p:cTn id="38" dur="1000"/>
                                        <p:tgtEl>
                                          <p:spTgt spid="18437">
                                            <p:txEl>
                                              <p:pRg st="6" end="6"/>
                                            </p:txEl>
                                          </p:spTgt>
                                        </p:tgtEl>
                                      </p:cBhvr>
                                    </p:animEffect>
                                  </p:childTnLst>
                                </p:cTn>
                              </p:par>
                              <p:par>
                                <p:cTn id="39" presetID="10" presetClass="entr" presetSubtype="0" fill="hold" nodeType="withEffect">
                                  <p:stCondLst>
                                    <p:cond delay="500"/>
                                  </p:stCondLst>
                                  <p:childTnLst>
                                    <p:set>
                                      <p:cBhvr>
                                        <p:cTn id="40" dur="1" fill="hold">
                                          <p:stCondLst>
                                            <p:cond delay="0"/>
                                          </p:stCondLst>
                                        </p:cTn>
                                        <p:tgtEl>
                                          <p:spTgt spid="18437">
                                            <p:txEl>
                                              <p:pRg st="7" end="7"/>
                                            </p:txEl>
                                          </p:spTgt>
                                        </p:tgtEl>
                                        <p:attrNameLst>
                                          <p:attrName>style.visibility</p:attrName>
                                        </p:attrNameLst>
                                      </p:cBhvr>
                                      <p:to>
                                        <p:strVal val="visible"/>
                                      </p:to>
                                    </p:set>
                                    <p:animEffect transition="in" filter="fade">
                                      <p:cBhvr>
                                        <p:cTn id="41" dur="1000"/>
                                        <p:tgtEl>
                                          <p:spTgt spid="18437">
                                            <p:txEl>
                                              <p:pRg st="7" end="7"/>
                                            </p:txEl>
                                          </p:spTgt>
                                        </p:tgtEl>
                                      </p:cBhvr>
                                    </p:animEffect>
                                  </p:childTnLst>
                                </p:cTn>
                              </p:par>
                              <p:par>
                                <p:cTn id="42" presetID="10" presetClass="entr" presetSubtype="0" fill="hold" nodeType="withEffect">
                                  <p:stCondLst>
                                    <p:cond delay="500"/>
                                  </p:stCondLst>
                                  <p:childTnLst>
                                    <p:set>
                                      <p:cBhvr>
                                        <p:cTn id="43" dur="1" fill="hold">
                                          <p:stCondLst>
                                            <p:cond delay="0"/>
                                          </p:stCondLst>
                                        </p:cTn>
                                        <p:tgtEl>
                                          <p:spTgt spid="18437">
                                            <p:txEl>
                                              <p:pRg st="8" end="8"/>
                                            </p:txEl>
                                          </p:spTgt>
                                        </p:tgtEl>
                                        <p:attrNameLst>
                                          <p:attrName>style.visibility</p:attrName>
                                        </p:attrNameLst>
                                      </p:cBhvr>
                                      <p:to>
                                        <p:strVal val="visible"/>
                                      </p:to>
                                    </p:set>
                                    <p:animEffect transition="in" filter="fade">
                                      <p:cBhvr>
                                        <p:cTn id="44" dur="1000"/>
                                        <p:tgtEl>
                                          <p:spTgt spid="18437">
                                            <p:txEl>
                                              <p:pRg st="8" end="8"/>
                                            </p:txEl>
                                          </p:spTgt>
                                        </p:tgtEl>
                                      </p:cBhvr>
                                    </p:animEffect>
                                  </p:childTnLst>
                                </p:cTn>
                              </p:par>
                            </p:childTnLst>
                          </p:cTn>
                        </p:par>
                        <p:par>
                          <p:cTn id="45" fill="hold">
                            <p:stCondLst>
                              <p:cond delay="2500"/>
                            </p:stCondLst>
                            <p:childTnLst>
                              <p:par>
                                <p:cTn id="46" presetID="10" presetClass="entr" presetSubtype="0" fill="hold" nodeType="afterEffect">
                                  <p:stCondLst>
                                    <p:cond delay="1000"/>
                                  </p:stCondLst>
                                  <p:childTnLst>
                                    <p:set>
                                      <p:cBhvr>
                                        <p:cTn id="47" dur="1" fill="hold">
                                          <p:stCondLst>
                                            <p:cond delay="0"/>
                                          </p:stCondLst>
                                        </p:cTn>
                                        <p:tgtEl>
                                          <p:spTgt spid="4"/>
                                        </p:tgtEl>
                                        <p:attrNameLst>
                                          <p:attrName>style.visibility</p:attrName>
                                        </p:attrNameLst>
                                      </p:cBhvr>
                                      <p:to>
                                        <p:strVal val="visible"/>
                                      </p:to>
                                    </p:set>
                                    <p:animEffect transition="in" filter="fade">
                                      <p:cBhvr>
                                        <p:cTn id="48" dur="1000"/>
                                        <p:tgtEl>
                                          <p:spTgt spid="4"/>
                                        </p:tgtEl>
                                      </p:cBhvr>
                                    </p:animEffect>
                                  </p:childTnLst>
                                </p:cTn>
                              </p:par>
                            </p:childTnLst>
                          </p:cTn>
                        </p:par>
                        <p:par>
                          <p:cTn id="49" fill="hold">
                            <p:stCondLst>
                              <p:cond delay="4500"/>
                            </p:stCondLst>
                            <p:childTnLst>
                              <p:par>
                                <p:cTn id="50" presetID="10" presetClass="entr" presetSubtype="0" fill="hold" grpId="0" nodeType="afterEffect">
                                  <p:stCondLst>
                                    <p:cond delay="1000"/>
                                  </p:stCondLst>
                                  <p:childTnLst>
                                    <p:set>
                                      <p:cBhvr>
                                        <p:cTn id="51" dur="1" fill="hold">
                                          <p:stCondLst>
                                            <p:cond delay="0"/>
                                          </p:stCondLst>
                                        </p:cTn>
                                        <p:tgtEl>
                                          <p:spTgt spid="5"/>
                                        </p:tgtEl>
                                        <p:attrNameLst>
                                          <p:attrName>style.visibility</p:attrName>
                                        </p:attrNameLst>
                                      </p:cBhvr>
                                      <p:to>
                                        <p:strVal val="visible"/>
                                      </p:to>
                                    </p:set>
                                    <p:animEffect transition="in" filter="fade">
                                      <p:cBhvr>
                                        <p:cTn id="52" dur="1000"/>
                                        <p:tgtEl>
                                          <p:spTgt spid="5"/>
                                        </p:tgtEl>
                                      </p:cBhvr>
                                    </p:animEffect>
                                  </p:childTnLst>
                                </p:cTn>
                              </p:par>
                            </p:childTnLst>
                          </p:cTn>
                        </p:par>
                        <p:par>
                          <p:cTn id="53" fill="hold">
                            <p:stCondLst>
                              <p:cond delay="6500"/>
                            </p:stCondLst>
                            <p:childTnLst>
                              <p:par>
                                <p:cTn id="54" presetID="10" presetClass="entr" presetSubtype="0" fill="hold" grpId="0" nodeType="afterEffect">
                                  <p:stCondLst>
                                    <p:cond delay="500"/>
                                  </p:stCondLst>
                                  <p:childTnLst>
                                    <p:set>
                                      <p:cBhvr>
                                        <p:cTn id="55" dur="1" fill="hold">
                                          <p:stCondLst>
                                            <p:cond delay="0"/>
                                          </p:stCondLst>
                                        </p:cTn>
                                        <p:tgtEl>
                                          <p:spTgt spid="12"/>
                                        </p:tgtEl>
                                        <p:attrNameLst>
                                          <p:attrName>style.visibility</p:attrName>
                                        </p:attrNameLst>
                                      </p:cBhvr>
                                      <p:to>
                                        <p:strVal val="visible"/>
                                      </p:to>
                                    </p:set>
                                    <p:animEffect transition="in" filter="fade">
                                      <p:cBhvr>
                                        <p:cTn id="56" dur="1000"/>
                                        <p:tgtEl>
                                          <p:spTgt spid="12"/>
                                        </p:tgtEl>
                                      </p:cBhvr>
                                    </p:animEffect>
                                  </p:childTnLst>
                                </p:cTn>
                              </p:par>
                            </p:childTnLst>
                          </p:cTn>
                        </p:par>
                      </p:childTnLst>
                    </p:cTn>
                  </p:par>
                  <p:par>
                    <p:cTn id="57" fill="hold">
                      <p:stCondLst>
                        <p:cond delay="indefinite"/>
                      </p:stCondLst>
                      <p:childTnLst>
                        <p:par>
                          <p:cTn id="58" fill="hold">
                            <p:stCondLst>
                              <p:cond delay="0"/>
                            </p:stCondLst>
                            <p:childTnLst>
                              <p:par>
                                <p:cTn id="59" presetID="10" presetClass="entr" presetSubtype="0" fill="hold" nodeType="clickEffect">
                                  <p:stCondLst>
                                    <p:cond delay="0"/>
                                  </p:stCondLst>
                                  <p:childTnLst>
                                    <p:set>
                                      <p:cBhvr>
                                        <p:cTn id="60" dur="1" fill="hold">
                                          <p:stCondLst>
                                            <p:cond delay="0"/>
                                          </p:stCondLst>
                                        </p:cTn>
                                        <p:tgtEl>
                                          <p:spTgt spid="18437">
                                            <p:txEl>
                                              <p:pRg st="11" end="11"/>
                                            </p:txEl>
                                          </p:spTgt>
                                        </p:tgtEl>
                                        <p:attrNameLst>
                                          <p:attrName>style.visibility</p:attrName>
                                        </p:attrNameLst>
                                      </p:cBhvr>
                                      <p:to>
                                        <p:strVal val="visible"/>
                                      </p:to>
                                    </p:set>
                                    <p:animEffect transition="in" filter="fade">
                                      <p:cBhvr>
                                        <p:cTn id="61" dur="1000"/>
                                        <p:tgtEl>
                                          <p:spTgt spid="18437">
                                            <p:txEl>
                                              <p:pRg st="11" end="11"/>
                                            </p:txEl>
                                          </p:spTgt>
                                        </p:tgtEl>
                                      </p:cBhvr>
                                    </p:animEffect>
                                  </p:childTnLst>
                                </p:cTn>
                              </p:par>
                            </p:childTnLst>
                          </p:cTn>
                        </p:par>
                      </p:childTnLst>
                    </p:cTn>
                  </p:par>
                  <p:par>
                    <p:cTn id="62" fill="hold">
                      <p:stCondLst>
                        <p:cond delay="indefinite"/>
                      </p:stCondLst>
                      <p:childTnLst>
                        <p:par>
                          <p:cTn id="63" fill="hold">
                            <p:stCondLst>
                              <p:cond delay="0"/>
                            </p:stCondLst>
                            <p:childTnLst>
                              <p:par>
                                <p:cTn id="64" presetID="10" presetClass="entr" presetSubtype="0" fill="hold" nodeType="clickEffect">
                                  <p:stCondLst>
                                    <p:cond delay="0"/>
                                  </p:stCondLst>
                                  <p:childTnLst>
                                    <p:set>
                                      <p:cBhvr>
                                        <p:cTn id="65" dur="1" fill="hold">
                                          <p:stCondLst>
                                            <p:cond delay="0"/>
                                          </p:stCondLst>
                                        </p:cTn>
                                        <p:tgtEl>
                                          <p:spTgt spid="18437">
                                            <p:txEl>
                                              <p:pRg st="12" end="12"/>
                                            </p:txEl>
                                          </p:spTgt>
                                        </p:tgtEl>
                                        <p:attrNameLst>
                                          <p:attrName>style.visibility</p:attrName>
                                        </p:attrNameLst>
                                      </p:cBhvr>
                                      <p:to>
                                        <p:strVal val="visible"/>
                                      </p:to>
                                    </p:set>
                                    <p:animEffect transition="in" filter="fade">
                                      <p:cBhvr>
                                        <p:cTn id="66" dur="1000"/>
                                        <p:tgtEl>
                                          <p:spTgt spid="18437">
                                            <p:txEl>
                                              <p:pRg st="12" end="12"/>
                                            </p:txEl>
                                          </p:spTgt>
                                        </p:tgtEl>
                                      </p:cBhvr>
                                    </p:animEffect>
                                  </p:childTnLst>
                                </p:cTn>
                              </p:par>
                            </p:childTnLst>
                          </p:cTn>
                        </p:par>
                        <p:par>
                          <p:cTn id="67" fill="hold">
                            <p:stCondLst>
                              <p:cond delay="1000"/>
                            </p:stCondLst>
                            <p:childTnLst>
                              <p:par>
                                <p:cTn id="68" presetID="10" presetClass="entr" presetSubtype="0" fill="hold" nodeType="afterEffect">
                                  <p:stCondLst>
                                    <p:cond delay="0"/>
                                  </p:stCondLst>
                                  <p:childTnLst>
                                    <p:set>
                                      <p:cBhvr>
                                        <p:cTn id="69" dur="1" fill="hold">
                                          <p:stCondLst>
                                            <p:cond delay="0"/>
                                          </p:stCondLst>
                                        </p:cTn>
                                        <p:tgtEl>
                                          <p:spTgt spid="18437">
                                            <p:txEl>
                                              <p:pRg st="13" end="13"/>
                                            </p:txEl>
                                          </p:spTgt>
                                        </p:tgtEl>
                                        <p:attrNameLst>
                                          <p:attrName>style.visibility</p:attrName>
                                        </p:attrNameLst>
                                      </p:cBhvr>
                                      <p:to>
                                        <p:strVal val="visible"/>
                                      </p:to>
                                    </p:set>
                                    <p:animEffect transition="in" filter="fade">
                                      <p:cBhvr>
                                        <p:cTn id="70" dur="1000"/>
                                        <p:tgtEl>
                                          <p:spTgt spid="18437">
                                            <p:txEl>
                                              <p:pRg st="13" end="13"/>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12" grpId="0" animBg="1"/>
      <p:bldP spid="14" grpId="0" animBg="1"/>
    </p:bld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a:extLst>
              <a:ext uri="{FF2B5EF4-FFF2-40B4-BE49-F238E27FC236}">
                <a16:creationId xmlns:a16="http://schemas.microsoft.com/office/drawing/2014/main" id="{BB438344-7AB7-4C71-A591-6270008E660A}"/>
              </a:ext>
            </a:extLst>
          </p:cNvPr>
          <p:cNvSpPr>
            <a:spLocks noGrp="1" noChangeArrowheads="1"/>
          </p:cNvSpPr>
          <p:nvPr>
            <p:ph type="title"/>
          </p:nvPr>
        </p:nvSpPr>
        <p:spPr/>
        <p:txBody>
          <a:bodyPr vert="horz" lIns="126428" tIns="72245" rIns="126428" bIns="72245" rtlCol="0" anchor="ctr">
            <a:noAutofit/>
          </a:bodyPr>
          <a:lstStyle/>
          <a:p>
            <a:pPr defTabSz="1300097"/>
            <a:r>
              <a:rPr lang="de-DE" sz="5400" dirty="0">
                <a:sym typeface="Arial" pitchFamily="34" charset="0"/>
              </a:rPr>
              <a:t>TOF</a:t>
            </a:r>
            <a:r>
              <a:rPr lang="de-DE" sz="5400" baseline="30000" dirty="0">
                <a:sym typeface="Arial" pitchFamily="34" charset="0"/>
              </a:rPr>
              <a:t>3D</a:t>
            </a:r>
            <a:r>
              <a:rPr lang="de-DE" sz="3800" dirty="0">
                <a:sym typeface="Arial" pitchFamily="34" charset="0"/>
              </a:rPr>
              <a:t>        - </a:t>
            </a:r>
            <a:r>
              <a:rPr lang="de-DE" sz="5400" dirty="0">
                <a:sym typeface="Arial" pitchFamily="34" charset="0"/>
              </a:rPr>
              <a:t>Quick Guide</a:t>
            </a:r>
            <a:endParaRPr lang="de-DE" dirty="0"/>
          </a:p>
        </p:txBody>
      </p:sp>
      <p:sp>
        <p:nvSpPr>
          <p:cNvPr id="3" name="Inhaltsplatzhalter 2">
            <a:extLst>
              <a:ext uri="{FF2B5EF4-FFF2-40B4-BE49-F238E27FC236}">
                <a16:creationId xmlns:a16="http://schemas.microsoft.com/office/drawing/2014/main" id="{A10E8886-B7A1-41C4-97E3-E8519E16A15B}"/>
              </a:ext>
            </a:extLst>
          </p:cNvPr>
          <p:cNvSpPr>
            <a:spLocks noGrp="1"/>
          </p:cNvSpPr>
          <p:nvPr>
            <p:ph sz="half" idx="1"/>
          </p:nvPr>
        </p:nvSpPr>
        <p:spPr>
          <a:xfrm>
            <a:off x="1694278" y="2372364"/>
            <a:ext cx="14392677" cy="7112941"/>
          </a:xfrm>
        </p:spPr>
        <p:txBody>
          <a:bodyPr>
            <a:normAutofit/>
          </a:bodyPr>
          <a:lstStyle/>
          <a:p>
            <a:pPr marL="0" indent="0">
              <a:buNone/>
            </a:pPr>
            <a:r>
              <a:rPr lang="en-US" sz="2800" dirty="0"/>
              <a:t>After a successful TOF measurement you will see:</a:t>
            </a:r>
          </a:p>
          <a:p>
            <a:pPr marL="0" indent="0">
              <a:buNone/>
            </a:pPr>
            <a:endParaRPr lang="en-US" sz="2800" dirty="0"/>
          </a:p>
          <a:p>
            <a:pPr>
              <a:buFontTx/>
              <a:buChar char="-"/>
            </a:pPr>
            <a:endParaRPr lang="en-US" sz="2800" dirty="0"/>
          </a:p>
          <a:p>
            <a:pPr>
              <a:buFontTx/>
              <a:buChar char="-"/>
            </a:pPr>
            <a:endParaRPr lang="en-US" sz="2800" dirty="0"/>
          </a:p>
          <a:p>
            <a:pPr marL="0" indent="0">
              <a:buNone/>
            </a:pPr>
            <a:r>
              <a:rPr lang="en-US" sz="2800" dirty="0"/>
              <a:t>TOF Ratio or TOF Count</a:t>
            </a:r>
          </a:p>
          <a:p>
            <a:pPr>
              <a:buFontTx/>
              <a:buChar char="-"/>
            </a:pPr>
            <a:endParaRPr lang="en-US" sz="2800" dirty="0"/>
          </a:p>
          <a:p>
            <a:pPr>
              <a:buFontTx/>
              <a:buChar char="-"/>
            </a:pPr>
            <a:endParaRPr lang="en-US" sz="2800" dirty="0"/>
          </a:p>
          <a:p>
            <a:pPr>
              <a:buFontTx/>
              <a:buChar char="-"/>
            </a:pPr>
            <a:endParaRPr lang="en-US" sz="2800" dirty="0"/>
          </a:p>
          <a:p>
            <a:pPr>
              <a:buFontTx/>
              <a:buChar char="-"/>
            </a:pPr>
            <a:endParaRPr lang="en-US" sz="2800" dirty="0"/>
          </a:p>
          <a:p>
            <a:pPr>
              <a:buFontTx/>
              <a:buChar char="-"/>
            </a:pPr>
            <a:endParaRPr lang="en-US" sz="2800" dirty="0"/>
          </a:p>
          <a:p>
            <a:pPr>
              <a:buFontTx/>
              <a:buChar char="-"/>
            </a:pPr>
            <a:endParaRPr lang="en-US" sz="2800" dirty="0"/>
          </a:p>
          <a:p>
            <a:pPr marL="0" indent="0">
              <a:buNone/>
            </a:pPr>
            <a:endParaRPr lang="en-US" sz="2800" dirty="0"/>
          </a:p>
          <a:p>
            <a:pPr marL="0" indent="0">
              <a:buNone/>
            </a:pPr>
            <a:r>
              <a:rPr lang="en-US" sz="2800" dirty="0">
                <a:effectLst>
                  <a:outerShdw blurRad="38100" dist="38100" dir="2700000" algn="tl">
                    <a:srgbClr val="000000">
                      <a:alpha val="43137"/>
                    </a:srgbClr>
                  </a:outerShdw>
                </a:effectLst>
              </a:rPr>
              <a:t>After 15 seconds the TOF value is faded out and the trend graph is shown. </a:t>
            </a:r>
          </a:p>
          <a:p>
            <a:pPr marL="0" indent="0">
              <a:buNone/>
            </a:pPr>
            <a:endParaRPr lang="en-US" sz="2800" dirty="0"/>
          </a:p>
        </p:txBody>
      </p:sp>
      <p:sp>
        <p:nvSpPr>
          <p:cNvPr id="18" name="Inhaltsplatzhalter 17">
            <a:extLst>
              <a:ext uri="{FF2B5EF4-FFF2-40B4-BE49-F238E27FC236}">
                <a16:creationId xmlns:a16="http://schemas.microsoft.com/office/drawing/2014/main" id="{6D6D3FA1-BC63-4088-A0BA-09CA2A344669}"/>
              </a:ext>
            </a:extLst>
          </p:cNvPr>
          <p:cNvSpPr>
            <a:spLocks noGrp="1"/>
          </p:cNvSpPr>
          <p:nvPr>
            <p:ph sz="half" idx="2"/>
          </p:nvPr>
        </p:nvSpPr>
        <p:spPr>
          <a:xfrm>
            <a:off x="12270531" y="4156719"/>
            <a:ext cx="4877532" cy="3384377"/>
          </a:xfrm>
        </p:spPr>
        <p:txBody>
          <a:bodyPr>
            <a:normAutofit/>
          </a:bodyPr>
          <a:lstStyle/>
          <a:p>
            <a:pPr marL="0" indent="0">
              <a:buNone/>
            </a:pPr>
            <a:r>
              <a:rPr lang="en-US" sz="2800" dirty="0"/>
              <a:t>Applied stimulation current</a:t>
            </a:r>
          </a:p>
          <a:p>
            <a:pPr marL="0" indent="0">
              <a:buNone/>
            </a:pPr>
            <a:endParaRPr lang="en-US" sz="2800" dirty="0"/>
          </a:p>
          <a:p>
            <a:pPr marL="0" indent="0">
              <a:buNone/>
            </a:pPr>
            <a:endParaRPr lang="en-US" sz="2800" dirty="0"/>
          </a:p>
          <a:p>
            <a:pPr marL="0" indent="0">
              <a:buNone/>
            </a:pPr>
            <a:endParaRPr lang="en-US" sz="2800" dirty="0"/>
          </a:p>
          <a:p>
            <a:pPr marL="0" indent="0">
              <a:buNone/>
            </a:pPr>
            <a:r>
              <a:rPr lang="en-US" sz="2800" dirty="0"/>
              <a:t>Number and height of twitches</a:t>
            </a:r>
          </a:p>
          <a:p>
            <a:pPr marL="0" indent="0">
              <a:buNone/>
            </a:pPr>
            <a:endParaRPr lang="en-US" sz="2800" dirty="0"/>
          </a:p>
        </p:txBody>
      </p:sp>
      <p:grpSp>
        <p:nvGrpSpPr>
          <p:cNvPr id="5" name="Gruppieren 4">
            <a:extLst>
              <a:ext uri="{FF2B5EF4-FFF2-40B4-BE49-F238E27FC236}">
                <a16:creationId xmlns:a16="http://schemas.microsoft.com/office/drawing/2014/main" id="{88B3F17A-8001-4ADD-9739-5AE2868AAB29}"/>
              </a:ext>
            </a:extLst>
          </p:cNvPr>
          <p:cNvGrpSpPr/>
          <p:nvPr/>
        </p:nvGrpSpPr>
        <p:grpSpPr>
          <a:xfrm>
            <a:off x="7806035" y="1166765"/>
            <a:ext cx="648072" cy="588097"/>
            <a:chOff x="8958163" y="2525655"/>
            <a:chExt cx="629335" cy="525827"/>
          </a:xfrm>
        </p:grpSpPr>
        <p:sp>
          <p:nvSpPr>
            <p:cNvPr id="6" name="Ellipse 5">
              <a:extLst>
                <a:ext uri="{FF2B5EF4-FFF2-40B4-BE49-F238E27FC236}">
                  <a16:creationId xmlns:a16="http://schemas.microsoft.com/office/drawing/2014/main" id="{6D30D1A3-817E-46C9-8DE1-34C04A10A772}"/>
                </a:ext>
              </a:extLst>
            </p:cNvPr>
            <p:cNvSpPr/>
            <p:nvPr/>
          </p:nvSpPr>
          <p:spPr>
            <a:xfrm>
              <a:off x="8958163" y="2525655"/>
              <a:ext cx="629335" cy="525827"/>
            </a:xfrm>
            <a:prstGeom prst="ellipse">
              <a:avLst/>
            </a:prstGeom>
            <a:no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p>
              <a:endParaRPr lang="de-DE">
                <a:solidFill>
                  <a:schemeClr val="tx1"/>
                </a:solidFill>
              </a:endParaRPr>
            </a:p>
          </p:txBody>
        </p:sp>
        <p:cxnSp>
          <p:nvCxnSpPr>
            <p:cNvPr id="7" name="Gerade Verbindung mit Pfeil 6">
              <a:extLst>
                <a:ext uri="{FF2B5EF4-FFF2-40B4-BE49-F238E27FC236}">
                  <a16:creationId xmlns:a16="http://schemas.microsoft.com/office/drawing/2014/main" id="{638B1D15-40A7-43C8-BA98-836862B2E7D7}"/>
                </a:ext>
              </a:extLst>
            </p:cNvPr>
            <p:cNvCxnSpPr/>
            <p:nvPr/>
          </p:nvCxnSpPr>
          <p:spPr>
            <a:xfrm flipV="1">
              <a:off x="9272460" y="2583576"/>
              <a:ext cx="0" cy="408954"/>
            </a:xfrm>
            <a:prstGeom prst="straightConnector1">
              <a:avLst/>
            </a:prstGeom>
            <a:ln w="38100">
              <a:solidFill>
                <a:schemeClr val="tx1"/>
              </a:solidFill>
              <a:tailEnd type="triangle" w="med" len="sm"/>
            </a:ln>
          </p:spPr>
          <p:style>
            <a:lnRef idx="1">
              <a:schemeClr val="accent1"/>
            </a:lnRef>
            <a:fillRef idx="0">
              <a:schemeClr val="accent1"/>
            </a:fillRef>
            <a:effectRef idx="0">
              <a:schemeClr val="accent1"/>
            </a:effectRef>
            <a:fontRef idx="minor">
              <a:schemeClr val="tx1"/>
            </a:fontRef>
          </p:style>
        </p:cxnSp>
        <p:cxnSp>
          <p:nvCxnSpPr>
            <p:cNvPr id="8" name="Gerade Verbindung mit Pfeil 7">
              <a:extLst>
                <a:ext uri="{FF2B5EF4-FFF2-40B4-BE49-F238E27FC236}">
                  <a16:creationId xmlns:a16="http://schemas.microsoft.com/office/drawing/2014/main" id="{8853F3DF-6B35-4546-BE00-375C4FFB0728}"/>
                </a:ext>
              </a:extLst>
            </p:cNvPr>
            <p:cNvCxnSpPr/>
            <p:nvPr/>
          </p:nvCxnSpPr>
          <p:spPr>
            <a:xfrm>
              <a:off x="9069179" y="2730338"/>
              <a:ext cx="442335" cy="135837"/>
            </a:xfrm>
            <a:prstGeom prst="straightConnector1">
              <a:avLst/>
            </a:prstGeom>
            <a:noFill/>
            <a:ln w="38100" cap="flat" cmpd="sng" algn="ctr">
              <a:solidFill>
                <a:schemeClr val="tx1"/>
              </a:solidFill>
              <a:prstDash val="solid"/>
              <a:miter lim="800000"/>
              <a:tailEnd type="triangle" w="med" len="sm"/>
            </a:ln>
            <a:effectLst/>
          </p:spPr>
        </p:cxnSp>
        <p:cxnSp>
          <p:nvCxnSpPr>
            <p:cNvPr id="9" name="Gerade Verbindung mit Pfeil 8">
              <a:extLst>
                <a:ext uri="{FF2B5EF4-FFF2-40B4-BE49-F238E27FC236}">
                  <a16:creationId xmlns:a16="http://schemas.microsoft.com/office/drawing/2014/main" id="{FA503B85-0ADF-4CEB-9C8D-34980AAB9DCE}"/>
                </a:ext>
              </a:extLst>
            </p:cNvPr>
            <p:cNvCxnSpPr/>
            <p:nvPr/>
          </p:nvCxnSpPr>
          <p:spPr>
            <a:xfrm flipV="1">
              <a:off x="9128387" y="2730338"/>
              <a:ext cx="313557" cy="118728"/>
            </a:xfrm>
            <a:prstGeom prst="straightConnector1">
              <a:avLst/>
            </a:prstGeom>
            <a:noFill/>
            <a:ln w="38100" cap="flat" cmpd="sng" algn="ctr">
              <a:solidFill>
                <a:schemeClr val="tx1"/>
              </a:solidFill>
              <a:prstDash val="solid"/>
              <a:miter lim="800000"/>
              <a:tailEnd type="triangle" w="med" len="sm"/>
            </a:ln>
            <a:effectLst/>
          </p:spPr>
        </p:cxnSp>
      </p:grpSp>
      <p:pic>
        <p:nvPicPr>
          <p:cNvPr id="10" name="Billede 2">
            <a:extLst>
              <a:ext uri="{FF2B5EF4-FFF2-40B4-BE49-F238E27FC236}">
                <a16:creationId xmlns:a16="http://schemas.microsoft.com/office/drawing/2014/main" id="{CEF91157-1619-490C-A059-A84D1E51AF65}"/>
              </a:ext>
            </a:extLst>
          </p:cNvPr>
          <p:cNvPicPr/>
          <p:nvPr/>
        </p:nvPicPr>
        <p:blipFill>
          <a:blip r:embed="rId2" r:link="rId3" cstate="print">
            <a:extLst>
              <a:ext uri="{28A0092B-C50C-407E-A947-70E740481C1C}">
                <a14:useLocalDpi xmlns:a14="http://schemas.microsoft.com/office/drawing/2010/main" val="0"/>
              </a:ext>
            </a:extLst>
          </a:blip>
          <a:stretch>
            <a:fillRect/>
          </a:stretch>
        </p:blipFill>
        <p:spPr bwMode="auto">
          <a:xfrm>
            <a:off x="6725915" y="3951059"/>
            <a:ext cx="5168733" cy="4101415"/>
          </a:xfrm>
          <a:prstGeom prst="rect">
            <a:avLst/>
          </a:prstGeom>
          <a:noFill/>
          <a:ln w="9525">
            <a:noFill/>
            <a:miter lim="800000"/>
            <a:headEnd/>
            <a:tailEnd/>
          </a:ln>
        </p:spPr>
      </p:pic>
      <p:cxnSp>
        <p:nvCxnSpPr>
          <p:cNvPr id="12" name="Gerade Verbindung mit Pfeil 11">
            <a:extLst>
              <a:ext uri="{FF2B5EF4-FFF2-40B4-BE49-F238E27FC236}">
                <a16:creationId xmlns:a16="http://schemas.microsoft.com/office/drawing/2014/main" id="{9EC949F8-3621-4F95-BCA4-4B504964E285}"/>
              </a:ext>
            </a:extLst>
          </p:cNvPr>
          <p:cNvCxnSpPr>
            <a:cxnSpLocks/>
          </p:cNvCxnSpPr>
          <p:nvPr/>
        </p:nvCxnSpPr>
        <p:spPr>
          <a:xfrm flipH="1">
            <a:off x="9822259" y="4444753"/>
            <a:ext cx="2376264" cy="1188131"/>
          </a:xfrm>
          <a:prstGeom prst="straightConnector1">
            <a:avLst/>
          </a:prstGeom>
          <a:ln w="57150">
            <a:tailEnd type="triangle"/>
          </a:ln>
        </p:spPr>
        <p:style>
          <a:lnRef idx="1">
            <a:schemeClr val="accent1"/>
          </a:lnRef>
          <a:fillRef idx="0">
            <a:schemeClr val="accent1"/>
          </a:fillRef>
          <a:effectRef idx="0">
            <a:schemeClr val="accent1"/>
          </a:effectRef>
          <a:fontRef idx="minor">
            <a:schemeClr val="tx1"/>
          </a:fontRef>
        </p:style>
      </p:cxnSp>
      <p:cxnSp>
        <p:nvCxnSpPr>
          <p:cNvPr id="13" name="Gerade Verbindung mit Pfeil 12">
            <a:extLst>
              <a:ext uri="{FF2B5EF4-FFF2-40B4-BE49-F238E27FC236}">
                <a16:creationId xmlns:a16="http://schemas.microsoft.com/office/drawing/2014/main" id="{0C0AFBC1-232E-438E-ABF5-70EC874A0688}"/>
              </a:ext>
            </a:extLst>
          </p:cNvPr>
          <p:cNvCxnSpPr>
            <a:cxnSpLocks/>
          </p:cNvCxnSpPr>
          <p:nvPr/>
        </p:nvCxnSpPr>
        <p:spPr>
          <a:xfrm flipH="1">
            <a:off x="11694467" y="6737241"/>
            <a:ext cx="576064" cy="0"/>
          </a:xfrm>
          <a:prstGeom prst="straightConnector1">
            <a:avLst/>
          </a:prstGeom>
          <a:ln w="57150">
            <a:tailEnd type="triangle"/>
          </a:ln>
        </p:spPr>
        <p:style>
          <a:lnRef idx="1">
            <a:schemeClr val="accent1"/>
          </a:lnRef>
          <a:fillRef idx="0">
            <a:schemeClr val="accent1"/>
          </a:fillRef>
          <a:effectRef idx="0">
            <a:schemeClr val="accent1"/>
          </a:effectRef>
          <a:fontRef idx="minor">
            <a:schemeClr val="tx1"/>
          </a:fontRef>
        </p:style>
      </p:cxnSp>
      <p:cxnSp>
        <p:nvCxnSpPr>
          <p:cNvPr id="14" name="Gerade Verbindung mit Pfeil 13">
            <a:extLst>
              <a:ext uri="{FF2B5EF4-FFF2-40B4-BE49-F238E27FC236}">
                <a16:creationId xmlns:a16="http://schemas.microsoft.com/office/drawing/2014/main" id="{B1CE7657-F03E-4FCD-AD43-050FF1D53B0E}"/>
              </a:ext>
            </a:extLst>
          </p:cNvPr>
          <p:cNvCxnSpPr>
            <a:cxnSpLocks/>
          </p:cNvCxnSpPr>
          <p:nvPr/>
        </p:nvCxnSpPr>
        <p:spPr>
          <a:xfrm>
            <a:off x="5933827" y="4732784"/>
            <a:ext cx="2160240" cy="1800200"/>
          </a:xfrm>
          <a:prstGeom prst="straightConnector1">
            <a:avLst/>
          </a:prstGeom>
          <a:ln w="57150">
            <a:tailEnd type="triangle"/>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2378356149"/>
      </p:ext>
    </p:extLst>
  </p:cSld>
  <p:clrMapOvr>
    <a:masterClrMapping/>
  </p:clrMapOvr>
  <p:transition>
    <p:fade/>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fade">
                                      <p:cBhvr>
                                        <p:cTn id="7" dur="1000"/>
                                        <p:tgtEl>
                                          <p:spTgt spid="3">
                                            <p:txEl>
                                              <p:pRg st="0" end="0"/>
                                            </p:txEl>
                                          </p:spTgt>
                                        </p:tgtEl>
                                      </p:cBhvr>
                                    </p:animEffect>
                                  </p:childTnLst>
                                </p:cTn>
                              </p:par>
                            </p:childTnLst>
                          </p:cTn>
                        </p:par>
                        <p:par>
                          <p:cTn id="8" fill="hold">
                            <p:stCondLst>
                              <p:cond delay="1000"/>
                            </p:stCondLst>
                            <p:childTnLst>
                              <p:par>
                                <p:cTn id="9" presetID="10" presetClass="entr" presetSubtype="0" fill="hold" nodeType="afterEffect">
                                  <p:stCondLst>
                                    <p:cond delay="0"/>
                                  </p:stCondLst>
                                  <p:childTnLst>
                                    <p:set>
                                      <p:cBhvr>
                                        <p:cTn id="10" dur="1" fill="hold">
                                          <p:stCondLst>
                                            <p:cond delay="0"/>
                                          </p:stCondLst>
                                        </p:cTn>
                                        <p:tgtEl>
                                          <p:spTgt spid="10"/>
                                        </p:tgtEl>
                                        <p:attrNameLst>
                                          <p:attrName>style.visibility</p:attrName>
                                        </p:attrNameLst>
                                      </p:cBhvr>
                                      <p:to>
                                        <p:strVal val="visible"/>
                                      </p:to>
                                    </p:set>
                                    <p:animEffect transition="in" filter="fade">
                                      <p:cBhvr>
                                        <p:cTn id="11" dur="1000"/>
                                        <p:tgtEl>
                                          <p:spTgt spid="10"/>
                                        </p:tgtEl>
                                      </p:cBhvr>
                                    </p:animEffect>
                                  </p:childTnLst>
                                </p:cTn>
                              </p:par>
                            </p:childTnLst>
                          </p:cTn>
                        </p:par>
                      </p:childTnLst>
                    </p:cTn>
                  </p:par>
                  <p:par>
                    <p:cTn id="12" fill="hold">
                      <p:stCondLst>
                        <p:cond delay="indefinite"/>
                      </p:stCondLst>
                      <p:childTnLst>
                        <p:par>
                          <p:cTn id="13" fill="hold">
                            <p:stCondLst>
                              <p:cond delay="0"/>
                            </p:stCondLst>
                            <p:childTnLst>
                              <p:par>
                                <p:cTn id="14" presetID="10" presetClass="entr" presetSubtype="0" fill="hold" nodeType="clickEffect">
                                  <p:stCondLst>
                                    <p:cond delay="0"/>
                                  </p:stCondLst>
                                  <p:childTnLst>
                                    <p:set>
                                      <p:cBhvr>
                                        <p:cTn id="15" dur="1" fill="hold">
                                          <p:stCondLst>
                                            <p:cond delay="0"/>
                                          </p:stCondLst>
                                        </p:cTn>
                                        <p:tgtEl>
                                          <p:spTgt spid="3">
                                            <p:txEl>
                                              <p:pRg st="4" end="4"/>
                                            </p:txEl>
                                          </p:spTgt>
                                        </p:tgtEl>
                                        <p:attrNameLst>
                                          <p:attrName>style.visibility</p:attrName>
                                        </p:attrNameLst>
                                      </p:cBhvr>
                                      <p:to>
                                        <p:strVal val="visible"/>
                                      </p:to>
                                    </p:set>
                                    <p:animEffect transition="in" filter="fade">
                                      <p:cBhvr>
                                        <p:cTn id="16" dur="1000"/>
                                        <p:tgtEl>
                                          <p:spTgt spid="3">
                                            <p:txEl>
                                              <p:pRg st="4" end="4"/>
                                            </p:txEl>
                                          </p:spTgt>
                                        </p:tgtEl>
                                      </p:cBhvr>
                                    </p:animEffect>
                                  </p:childTnLst>
                                </p:cTn>
                              </p:par>
                              <p:par>
                                <p:cTn id="17" presetID="10" presetClass="entr" presetSubtype="0" fill="hold" nodeType="withEffect">
                                  <p:stCondLst>
                                    <p:cond delay="0"/>
                                  </p:stCondLst>
                                  <p:childTnLst>
                                    <p:set>
                                      <p:cBhvr>
                                        <p:cTn id="18" dur="1" fill="hold">
                                          <p:stCondLst>
                                            <p:cond delay="0"/>
                                          </p:stCondLst>
                                        </p:cTn>
                                        <p:tgtEl>
                                          <p:spTgt spid="14"/>
                                        </p:tgtEl>
                                        <p:attrNameLst>
                                          <p:attrName>style.visibility</p:attrName>
                                        </p:attrNameLst>
                                      </p:cBhvr>
                                      <p:to>
                                        <p:strVal val="visible"/>
                                      </p:to>
                                    </p:set>
                                    <p:animEffect transition="in" filter="fade">
                                      <p:cBhvr>
                                        <p:cTn id="19" dur="1000"/>
                                        <p:tgtEl>
                                          <p:spTgt spid="14"/>
                                        </p:tgtEl>
                                      </p:cBhvr>
                                    </p:animEffect>
                                  </p:childTnLst>
                                </p:cTn>
                              </p:par>
                            </p:childTnLst>
                          </p:cTn>
                        </p:par>
                      </p:childTnLst>
                    </p:cTn>
                  </p:par>
                  <p:par>
                    <p:cTn id="20" fill="hold">
                      <p:stCondLst>
                        <p:cond delay="indefinite"/>
                      </p:stCondLst>
                      <p:childTnLst>
                        <p:par>
                          <p:cTn id="21" fill="hold">
                            <p:stCondLst>
                              <p:cond delay="0"/>
                            </p:stCondLst>
                            <p:childTnLst>
                              <p:par>
                                <p:cTn id="22" presetID="10" presetClass="entr" presetSubtype="0" fill="hold" nodeType="clickEffect">
                                  <p:stCondLst>
                                    <p:cond delay="0"/>
                                  </p:stCondLst>
                                  <p:childTnLst>
                                    <p:set>
                                      <p:cBhvr>
                                        <p:cTn id="23" dur="1" fill="hold">
                                          <p:stCondLst>
                                            <p:cond delay="0"/>
                                          </p:stCondLst>
                                        </p:cTn>
                                        <p:tgtEl>
                                          <p:spTgt spid="18">
                                            <p:txEl>
                                              <p:pRg st="0" end="0"/>
                                            </p:txEl>
                                          </p:spTgt>
                                        </p:tgtEl>
                                        <p:attrNameLst>
                                          <p:attrName>style.visibility</p:attrName>
                                        </p:attrNameLst>
                                      </p:cBhvr>
                                      <p:to>
                                        <p:strVal val="visible"/>
                                      </p:to>
                                    </p:set>
                                    <p:animEffect transition="in" filter="fade">
                                      <p:cBhvr>
                                        <p:cTn id="24" dur="1000"/>
                                        <p:tgtEl>
                                          <p:spTgt spid="18">
                                            <p:txEl>
                                              <p:pRg st="0" end="0"/>
                                            </p:txEl>
                                          </p:spTgt>
                                        </p:tgtEl>
                                      </p:cBhvr>
                                    </p:animEffect>
                                  </p:childTnLst>
                                </p:cTn>
                              </p:par>
                              <p:par>
                                <p:cTn id="25" presetID="10" presetClass="entr" presetSubtype="0" fill="hold" nodeType="withEffect">
                                  <p:stCondLst>
                                    <p:cond delay="0"/>
                                  </p:stCondLst>
                                  <p:childTnLst>
                                    <p:set>
                                      <p:cBhvr>
                                        <p:cTn id="26" dur="1" fill="hold">
                                          <p:stCondLst>
                                            <p:cond delay="0"/>
                                          </p:stCondLst>
                                        </p:cTn>
                                        <p:tgtEl>
                                          <p:spTgt spid="12"/>
                                        </p:tgtEl>
                                        <p:attrNameLst>
                                          <p:attrName>style.visibility</p:attrName>
                                        </p:attrNameLst>
                                      </p:cBhvr>
                                      <p:to>
                                        <p:strVal val="visible"/>
                                      </p:to>
                                    </p:set>
                                    <p:animEffect transition="in" filter="fade">
                                      <p:cBhvr>
                                        <p:cTn id="27" dur="1000"/>
                                        <p:tgtEl>
                                          <p:spTgt spid="12"/>
                                        </p:tgtEl>
                                      </p:cBhvr>
                                    </p:animEffect>
                                  </p:childTnLst>
                                </p:cTn>
                              </p:par>
                            </p:childTnLst>
                          </p:cTn>
                        </p:par>
                      </p:childTnLst>
                    </p:cTn>
                  </p:par>
                  <p:par>
                    <p:cTn id="28" fill="hold">
                      <p:stCondLst>
                        <p:cond delay="indefinite"/>
                      </p:stCondLst>
                      <p:childTnLst>
                        <p:par>
                          <p:cTn id="29" fill="hold">
                            <p:stCondLst>
                              <p:cond delay="0"/>
                            </p:stCondLst>
                            <p:childTnLst>
                              <p:par>
                                <p:cTn id="30" presetID="10" presetClass="entr" presetSubtype="0" fill="hold" nodeType="clickEffect">
                                  <p:stCondLst>
                                    <p:cond delay="0"/>
                                  </p:stCondLst>
                                  <p:childTnLst>
                                    <p:set>
                                      <p:cBhvr>
                                        <p:cTn id="31" dur="1" fill="hold">
                                          <p:stCondLst>
                                            <p:cond delay="0"/>
                                          </p:stCondLst>
                                        </p:cTn>
                                        <p:tgtEl>
                                          <p:spTgt spid="18">
                                            <p:txEl>
                                              <p:pRg st="4" end="4"/>
                                            </p:txEl>
                                          </p:spTgt>
                                        </p:tgtEl>
                                        <p:attrNameLst>
                                          <p:attrName>style.visibility</p:attrName>
                                        </p:attrNameLst>
                                      </p:cBhvr>
                                      <p:to>
                                        <p:strVal val="visible"/>
                                      </p:to>
                                    </p:set>
                                    <p:animEffect transition="in" filter="fade">
                                      <p:cBhvr>
                                        <p:cTn id="32" dur="1000"/>
                                        <p:tgtEl>
                                          <p:spTgt spid="18">
                                            <p:txEl>
                                              <p:pRg st="4" end="4"/>
                                            </p:txEl>
                                          </p:spTgt>
                                        </p:tgtEl>
                                      </p:cBhvr>
                                    </p:animEffect>
                                  </p:childTnLst>
                                </p:cTn>
                              </p:par>
                              <p:par>
                                <p:cTn id="33" presetID="10" presetClass="entr" presetSubtype="0" fill="hold" nodeType="withEffect">
                                  <p:stCondLst>
                                    <p:cond delay="0"/>
                                  </p:stCondLst>
                                  <p:childTnLst>
                                    <p:set>
                                      <p:cBhvr>
                                        <p:cTn id="34" dur="1" fill="hold">
                                          <p:stCondLst>
                                            <p:cond delay="0"/>
                                          </p:stCondLst>
                                        </p:cTn>
                                        <p:tgtEl>
                                          <p:spTgt spid="13"/>
                                        </p:tgtEl>
                                        <p:attrNameLst>
                                          <p:attrName>style.visibility</p:attrName>
                                        </p:attrNameLst>
                                      </p:cBhvr>
                                      <p:to>
                                        <p:strVal val="visible"/>
                                      </p:to>
                                    </p:set>
                                    <p:animEffect transition="in" filter="fade">
                                      <p:cBhvr>
                                        <p:cTn id="35" dur="1000"/>
                                        <p:tgtEl>
                                          <p:spTgt spid="13"/>
                                        </p:tgtEl>
                                      </p:cBhvr>
                                    </p:animEffect>
                                  </p:childTnLst>
                                </p:cTn>
                              </p:par>
                            </p:childTnLst>
                          </p:cTn>
                        </p:par>
                      </p:childTnLst>
                    </p:cTn>
                  </p:par>
                  <p:par>
                    <p:cTn id="36" fill="hold">
                      <p:stCondLst>
                        <p:cond delay="indefinite"/>
                      </p:stCondLst>
                      <p:childTnLst>
                        <p:par>
                          <p:cTn id="37" fill="hold">
                            <p:stCondLst>
                              <p:cond delay="0"/>
                            </p:stCondLst>
                            <p:childTnLst>
                              <p:par>
                                <p:cTn id="38" presetID="10" presetClass="entr" presetSubtype="0" fill="hold" nodeType="clickEffect">
                                  <p:stCondLst>
                                    <p:cond delay="0"/>
                                  </p:stCondLst>
                                  <p:childTnLst>
                                    <p:set>
                                      <p:cBhvr>
                                        <p:cTn id="39" dur="1" fill="hold">
                                          <p:stCondLst>
                                            <p:cond delay="0"/>
                                          </p:stCondLst>
                                        </p:cTn>
                                        <p:tgtEl>
                                          <p:spTgt spid="3">
                                            <p:txEl>
                                              <p:pRg st="12" end="12"/>
                                            </p:txEl>
                                          </p:spTgt>
                                        </p:tgtEl>
                                        <p:attrNameLst>
                                          <p:attrName>style.visibility</p:attrName>
                                        </p:attrNameLst>
                                      </p:cBhvr>
                                      <p:to>
                                        <p:strVal val="visible"/>
                                      </p:to>
                                    </p:set>
                                    <p:animEffect transition="in" filter="fade">
                                      <p:cBhvr>
                                        <p:cTn id="40" dur="1000"/>
                                        <p:tgtEl>
                                          <p:spTgt spid="3">
                                            <p:txEl>
                                              <p:pRg st="12" end="12"/>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484" name="Rectangle 4"/>
          <p:cNvSpPr>
            <a:spLocks noGrp="1" noChangeArrowheads="1"/>
          </p:cNvSpPr>
          <p:nvPr>
            <p:ph idx="1"/>
          </p:nvPr>
        </p:nvSpPr>
        <p:spPr>
          <a:xfrm>
            <a:off x="3413547" y="2526130"/>
            <a:ext cx="12097344" cy="6887173"/>
          </a:xfrm>
        </p:spPr>
        <p:txBody>
          <a:bodyPr vert="horz" lIns="126428" tIns="72245" rIns="126428" bIns="72245" rtlCol="0" anchor="t">
            <a:normAutofit fontScale="92500" lnSpcReduction="10000"/>
          </a:bodyPr>
          <a:lstStyle/>
          <a:p>
            <a:pPr marL="0" indent="0" defTabSz="1300097">
              <a:lnSpc>
                <a:spcPct val="150000"/>
              </a:lnSpc>
              <a:spcBef>
                <a:spcPct val="0"/>
              </a:spcBef>
              <a:buNone/>
              <a:defRPr/>
            </a:pPr>
            <a:r>
              <a:rPr lang="en-US" sz="3500" b="1" u="sng" dirty="0">
                <a:sym typeface="Arial" pitchFamily="34" charset="0"/>
              </a:rPr>
              <a:t>If</a:t>
            </a:r>
            <a:r>
              <a:rPr lang="en-US" sz="3500" dirty="0">
                <a:sym typeface="Arial" pitchFamily="34" charset="0"/>
              </a:rPr>
              <a:t> TOF count = 0</a:t>
            </a:r>
          </a:p>
          <a:p>
            <a:pPr marL="0" indent="0" defTabSz="1300097">
              <a:spcBef>
                <a:spcPct val="0"/>
              </a:spcBef>
              <a:buNone/>
              <a:defRPr/>
            </a:pPr>
            <a:r>
              <a:rPr lang="en-US" sz="3200" dirty="0">
                <a:effectLst>
                  <a:outerShdw blurRad="38100" dist="38100" dir="2700000" algn="tl">
                    <a:srgbClr val="000000">
                      <a:alpha val="43137"/>
                    </a:srgbClr>
                  </a:outerShdw>
                </a:effectLst>
                <a:sym typeface="Arial" pitchFamily="34" charset="0"/>
              </a:rPr>
              <a:t>Use PTC to monitor deep muscular blockade.</a:t>
            </a:r>
          </a:p>
          <a:p>
            <a:pPr defTabSz="1300097">
              <a:spcBef>
                <a:spcPct val="0"/>
              </a:spcBef>
              <a:buFont typeface="Symbol" pitchFamily="18" charset="2"/>
              <a:buChar char="-"/>
              <a:defRPr/>
            </a:pPr>
            <a:endParaRPr lang="en-US" sz="3800" dirty="0">
              <a:sym typeface="Arial" pitchFamily="34" charset="0"/>
            </a:endParaRPr>
          </a:p>
          <a:p>
            <a:pPr defTabSz="1300097">
              <a:lnSpc>
                <a:spcPct val="150000"/>
              </a:lnSpc>
              <a:spcBef>
                <a:spcPct val="0"/>
              </a:spcBef>
              <a:buFont typeface="Symbol" pitchFamily="18" charset="2"/>
              <a:buChar char="-"/>
              <a:defRPr/>
            </a:pPr>
            <a:r>
              <a:rPr lang="en-US" sz="3000" dirty="0">
                <a:sym typeface="Arial" pitchFamily="34" charset="0"/>
              </a:rPr>
              <a:t>Select PTC Mode using the Right – Left Keys</a:t>
            </a:r>
          </a:p>
          <a:p>
            <a:pPr defTabSz="1300097">
              <a:lnSpc>
                <a:spcPct val="150000"/>
              </a:lnSpc>
              <a:spcBef>
                <a:spcPct val="0"/>
              </a:spcBef>
              <a:buFont typeface="Symbol" pitchFamily="18" charset="2"/>
              <a:buChar char="-"/>
              <a:defRPr/>
            </a:pPr>
            <a:r>
              <a:rPr lang="en-US" sz="3000" dirty="0">
                <a:sym typeface="Arial" pitchFamily="34" charset="0"/>
              </a:rPr>
              <a:t>Press and hold (&gt;1 sec) Center Key to activate PTC</a:t>
            </a:r>
          </a:p>
          <a:p>
            <a:pPr lvl="1" defTabSz="1300097">
              <a:lnSpc>
                <a:spcPct val="150000"/>
              </a:lnSpc>
              <a:spcBef>
                <a:spcPct val="0"/>
              </a:spcBef>
              <a:buFont typeface="Symbol" pitchFamily="18" charset="2"/>
              <a:buChar char="-"/>
              <a:defRPr/>
            </a:pPr>
            <a:r>
              <a:rPr lang="en-US" sz="2600" dirty="0">
                <a:sym typeface="Arial" pitchFamily="34" charset="0"/>
              </a:rPr>
              <a:t>The monitor performs a response test (</a:t>
            </a:r>
            <a:r>
              <a:rPr lang="en-US" sz="2600" dirty="0" err="1">
                <a:sym typeface="Arial" pitchFamily="34" charset="0"/>
              </a:rPr>
              <a:t>PrePTC</a:t>
            </a:r>
            <a:r>
              <a:rPr lang="en-US" sz="2600" dirty="0">
                <a:sym typeface="Arial" pitchFamily="34" charset="0"/>
              </a:rPr>
              <a:t> - 15 impulses at 1 Hz)</a:t>
            </a:r>
          </a:p>
          <a:p>
            <a:pPr lvl="2" defTabSz="1300097">
              <a:lnSpc>
                <a:spcPct val="150000"/>
              </a:lnSpc>
              <a:spcBef>
                <a:spcPct val="0"/>
              </a:spcBef>
              <a:buFont typeface="Symbol" pitchFamily="18" charset="2"/>
              <a:buChar char="-"/>
              <a:defRPr/>
            </a:pPr>
            <a:r>
              <a:rPr lang="en-US" sz="2031" u="sng" dirty="0">
                <a:sym typeface="Arial" pitchFamily="34" charset="0"/>
              </a:rPr>
              <a:t>If more than 5 impulses &gt; 3% are detected PTC is not carried out</a:t>
            </a:r>
            <a:endParaRPr lang="en-US" sz="2031" dirty="0">
              <a:sym typeface="Arial" pitchFamily="34" charset="0"/>
            </a:endParaRPr>
          </a:p>
          <a:p>
            <a:pPr lvl="1" defTabSz="1300097">
              <a:lnSpc>
                <a:spcPct val="150000"/>
              </a:lnSpc>
              <a:spcBef>
                <a:spcPct val="0"/>
              </a:spcBef>
              <a:buFont typeface="Symbol" pitchFamily="18" charset="2"/>
              <a:buChar char="-"/>
              <a:defRPr/>
            </a:pPr>
            <a:r>
              <a:rPr lang="en-US" sz="2600" dirty="0">
                <a:sym typeface="Arial" pitchFamily="34" charset="0"/>
              </a:rPr>
              <a:t>If </a:t>
            </a:r>
            <a:r>
              <a:rPr lang="en-US" sz="2600" dirty="0" err="1">
                <a:sym typeface="Arial" pitchFamily="34" charset="0"/>
              </a:rPr>
              <a:t>PrePTC</a:t>
            </a:r>
            <a:r>
              <a:rPr lang="en-US" sz="2600" dirty="0">
                <a:sym typeface="Arial" pitchFamily="34" charset="0"/>
              </a:rPr>
              <a:t> is successful tetanic stimulus starts (5 seconds)</a:t>
            </a:r>
          </a:p>
          <a:p>
            <a:pPr lvl="1" defTabSz="1300097">
              <a:lnSpc>
                <a:spcPct val="150000"/>
              </a:lnSpc>
              <a:spcBef>
                <a:spcPct val="0"/>
              </a:spcBef>
              <a:buFont typeface="Symbol" pitchFamily="18" charset="2"/>
              <a:buChar char="-"/>
              <a:defRPr/>
            </a:pPr>
            <a:r>
              <a:rPr lang="en-US" sz="2600" dirty="0">
                <a:sym typeface="Arial" pitchFamily="34" charset="0"/>
              </a:rPr>
              <a:t>After tetanic stimulus – 15 impulses (1 Hz)</a:t>
            </a:r>
          </a:p>
          <a:p>
            <a:pPr defTabSz="1300097">
              <a:lnSpc>
                <a:spcPct val="150000"/>
              </a:lnSpc>
              <a:spcBef>
                <a:spcPct val="0"/>
              </a:spcBef>
              <a:buFont typeface="Symbol" pitchFamily="18" charset="2"/>
              <a:buChar char="-"/>
              <a:defRPr/>
            </a:pPr>
            <a:r>
              <a:rPr lang="en-US" sz="3000" dirty="0">
                <a:sym typeface="Arial" pitchFamily="34" charset="0"/>
              </a:rPr>
              <a:t>TOF 3D displays number of responses </a:t>
            </a:r>
            <a:r>
              <a:rPr lang="en-US" sz="2400" dirty="0">
                <a:sym typeface="Arial" pitchFamily="34" charset="0"/>
              </a:rPr>
              <a:t>(max. 15)</a:t>
            </a:r>
          </a:p>
          <a:p>
            <a:pPr defTabSz="1300097">
              <a:lnSpc>
                <a:spcPct val="150000"/>
              </a:lnSpc>
              <a:spcBef>
                <a:spcPct val="0"/>
              </a:spcBef>
              <a:buFont typeface="Symbol" pitchFamily="18" charset="2"/>
              <a:buChar char="-"/>
              <a:defRPr/>
            </a:pPr>
            <a:r>
              <a:rPr lang="en-US" sz="3000" dirty="0">
                <a:sym typeface="Arial" pitchFamily="34" charset="0"/>
              </a:rPr>
              <a:t>Monitor goes back to TOF mode</a:t>
            </a:r>
          </a:p>
          <a:p>
            <a:pPr defTabSz="1300097">
              <a:lnSpc>
                <a:spcPct val="150000"/>
              </a:lnSpc>
              <a:spcBef>
                <a:spcPct val="0"/>
              </a:spcBef>
              <a:buFont typeface="Symbol" pitchFamily="18" charset="2"/>
              <a:buChar char="-"/>
              <a:defRPr/>
            </a:pPr>
            <a:r>
              <a:rPr lang="en-US" sz="3000" dirty="0">
                <a:effectLst>
                  <a:outerShdw blurRad="38100" dist="38100" dir="2700000" algn="tl">
                    <a:srgbClr val="000000">
                      <a:alpha val="43137"/>
                    </a:srgbClr>
                  </a:outerShdw>
                </a:effectLst>
                <a:sym typeface="Arial" pitchFamily="34" charset="0"/>
              </a:rPr>
              <a:t>PTC may only be used every 2 minutes!</a:t>
            </a:r>
            <a:endParaRPr lang="en-US" sz="2600" dirty="0">
              <a:effectLst>
                <a:outerShdw blurRad="38100" dist="38100" dir="2700000" algn="tl">
                  <a:srgbClr val="000000">
                    <a:alpha val="43137"/>
                  </a:srgbClr>
                </a:outerShdw>
              </a:effectLst>
            </a:endParaRPr>
          </a:p>
        </p:txBody>
      </p:sp>
      <p:sp>
        <p:nvSpPr>
          <p:cNvPr id="6" name="Rectangle 3">
            <a:extLst>
              <a:ext uri="{FF2B5EF4-FFF2-40B4-BE49-F238E27FC236}">
                <a16:creationId xmlns:a16="http://schemas.microsoft.com/office/drawing/2014/main" id="{8FE8B767-85E7-4925-AF7B-B24ADE08298F}"/>
              </a:ext>
            </a:extLst>
          </p:cNvPr>
          <p:cNvSpPr>
            <a:spLocks noGrp="1" noChangeArrowheads="1"/>
          </p:cNvSpPr>
          <p:nvPr>
            <p:ph type="title"/>
          </p:nvPr>
        </p:nvSpPr>
        <p:spPr>
          <a:xfrm>
            <a:off x="3226201" y="781131"/>
            <a:ext cx="11704637" cy="1359366"/>
          </a:xfrm>
        </p:spPr>
        <p:txBody>
          <a:bodyPr vert="horz" lIns="126428" tIns="72245" rIns="126428" bIns="72245" rtlCol="0" anchor="ctr">
            <a:noAutofit/>
          </a:bodyPr>
          <a:lstStyle/>
          <a:p>
            <a:pPr defTabSz="1300097"/>
            <a:r>
              <a:rPr lang="de-DE" sz="5400" dirty="0">
                <a:sym typeface="Arial" pitchFamily="34" charset="0"/>
              </a:rPr>
              <a:t>TOF</a:t>
            </a:r>
            <a:r>
              <a:rPr lang="de-DE" sz="5400" baseline="30000" dirty="0">
                <a:sym typeface="Arial" pitchFamily="34" charset="0"/>
              </a:rPr>
              <a:t>3D</a:t>
            </a:r>
            <a:r>
              <a:rPr lang="de-DE" sz="3800" dirty="0">
                <a:sym typeface="Arial" pitchFamily="34" charset="0"/>
              </a:rPr>
              <a:t>        - </a:t>
            </a:r>
            <a:r>
              <a:rPr lang="de-DE" sz="5400" dirty="0">
                <a:sym typeface="Arial" pitchFamily="34" charset="0"/>
              </a:rPr>
              <a:t>Quick Guide - PTC</a:t>
            </a:r>
            <a:endParaRPr lang="de-DE" dirty="0"/>
          </a:p>
        </p:txBody>
      </p:sp>
      <p:grpSp>
        <p:nvGrpSpPr>
          <p:cNvPr id="7" name="Gruppieren 6">
            <a:extLst>
              <a:ext uri="{FF2B5EF4-FFF2-40B4-BE49-F238E27FC236}">
                <a16:creationId xmlns:a16="http://schemas.microsoft.com/office/drawing/2014/main" id="{21F847DE-3136-45A4-A387-BB8BF9821BCE}"/>
              </a:ext>
            </a:extLst>
          </p:cNvPr>
          <p:cNvGrpSpPr/>
          <p:nvPr/>
        </p:nvGrpSpPr>
        <p:grpSpPr>
          <a:xfrm>
            <a:off x="6437883" y="1166765"/>
            <a:ext cx="648072" cy="588097"/>
            <a:chOff x="8958163" y="2525655"/>
            <a:chExt cx="629335" cy="525827"/>
          </a:xfrm>
        </p:grpSpPr>
        <p:sp>
          <p:nvSpPr>
            <p:cNvPr id="8" name="Ellipse 7">
              <a:extLst>
                <a:ext uri="{FF2B5EF4-FFF2-40B4-BE49-F238E27FC236}">
                  <a16:creationId xmlns:a16="http://schemas.microsoft.com/office/drawing/2014/main" id="{1FDDA078-312F-4166-B751-8D54289CEEC6}"/>
                </a:ext>
              </a:extLst>
            </p:cNvPr>
            <p:cNvSpPr/>
            <p:nvPr/>
          </p:nvSpPr>
          <p:spPr>
            <a:xfrm>
              <a:off x="8958163" y="2525655"/>
              <a:ext cx="629335" cy="525827"/>
            </a:xfrm>
            <a:prstGeom prst="ellipse">
              <a:avLst/>
            </a:prstGeom>
            <a:no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p>
              <a:endParaRPr lang="de-DE">
                <a:solidFill>
                  <a:schemeClr val="tx1"/>
                </a:solidFill>
              </a:endParaRPr>
            </a:p>
          </p:txBody>
        </p:sp>
        <p:cxnSp>
          <p:nvCxnSpPr>
            <p:cNvPr id="9" name="Gerade Verbindung mit Pfeil 8">
              <a:extLst>
                <a:ext uri="{FF2B5EF4-FFF2-40B4-BE49-F238E27FC236}">
                  <a16:creationId xmlns:a16="http://schemas.microsoft.com/office/drawing/2014/main" id="{B9C5B396-2F53-4497-8AA8-9ECB942877F7}"/>
                </a:ext>
              </a:extLst>
            </p:cNvPr>
            <p:cNvCxnSpPr/>
            <p:nvPr/>
          </p:nvCxnSpPr>
          <p:spPr>
            <a:xfrm flipV="1">
              <a:off x="9272460" y="2583576"/>
              <a:ext cx="0" cy="408954"/>
            </a:xfrm>
            <a:prstGeom prst="straightConnector1">
              <a:avLst/>
            </a:prstGeom>
            <a:ln w="38100">
              <a:solidFill>
                <a:schemeClr val="tx1"/>
              </a:solidFill>
              <a:tailEnd type="triangle" w="med" len="sm"/>
            </a:ln>
          </p:spPr>
          <p:style>
            <a:lnRef idx="1">
              <a:schemeClr val="accent1"/>
            </a:lnRef>
            <a:fillRef idx="0">
              <a:schemeClr val="accent1"/>
            </a:fillRef>
            <a:effectRef idx="0">
              <a:schemeClr val="accent1"/>
            </a:effectRef>
            <a:fontRef idx="minor">
              <a:schemeClr val="tx1"/>
            </a:fontRef>
          </p:style>
        </p:cxnSp>
        <p:cxnSp>
          <p:nvCxnSpPr>
            <p:cNvPr id="10" name="Gerade Verbindung mit Pfeil 9">
              <a:extLst>
                <a:ext uri="{FF2B5EF4-FFF2-40B4-BE49-F238E27FC236}">
                  <a16:creationId xmlns:a16="http://schemas.microsoft.com/office/drawing/2014/main" id="{9168C475-3055-4550-B6F1-9FC7001A01F5}"/>
                </a:ext>
              </a:extLst>
            </p:cNvPr>
            <p:cNvCxnSpPr/>
            <p:nvPr/>
          </p:nvCxnSpPr>
          <p:spPr>
            <a:xfrm>
              <a:off x="9069179" y="2730338"/>
              <a:ext cx="442335" cy="135837"/>
            </a:xfrm>
            <a:prstGeom prst="straightConnector1">
              <a:avLst/>
            </a:prstGeom>
            <a:noFill/>
            <a:ln w="38100" cap="flat" cmpd="sng" algn="ctr">
              <a:solidFill>
                <a:schemeClr val="tx1"/>
              </a:solidFill>
              <a:prstDash val="solid"/>
              <a:miter lim="800000"/>
              <a:tailEnd type="triangle" w="med" len="sm"/>
            </a:ln>
            <a:effectLst/>
          </p:spPr>
        </p:cxnSp>
        <p:cxnSp>
          <p:nvCxnSpPr>
            <p:cNvPr id="11" name="Gerade Verbindung mit Pfeil 10">
              <a:extLst>
                <a:ext uri="{FF2B5EF4-FFF2-40B4-BE49-F238E27FC236}">
                  <a16:creationId xmlns:a16="http://schemas.microsoft.com/office/drawing/2014/main" id="{4C32EAB6-5E82-4CBC-913B-D8EE0ECFA2AC}"/>
                </a:ext>
              </a:extLst>
            </p:cNvPr>
            <p:cNvCxnSpPr/>
            <p:nvPr/>
          </p:nvCxnSpPr>
          <p:spPr>
            <a:xfrm flipV="1">
              <a:off x="9128387" y="2730338"/>
              <a:ext cx="313557" cy="118728"/>
            </a:xfrm>
            <a:prstGeom prst="straightConnector1">
              <a:avLst/>
            </a:prstGeom>
            <a:noFill/>
            <a:ln w="38100" cap="flat" cmpd="sng" algn="ctr">
              <a:solidFill>
                <a:schemeClr val="tx1"/>
              </a:solidFill>
              <a:prstDash val="solid"/>
              <a:miter lim="800000"/>
              <a:tailEnd type="triangle" w="med" len="sm"/>
            </a:ln>
            <a:effectLst/>
          </p:spPr>
        </p:cxnSp>
      </p:grpSp>
    </p:spTree>
  </p:cSld>
  <p:clrMapOvr>
    <a:masterClrMapping/>
  </p:clrMapOvr>
  <p:transition>
    <p:fade/>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20484">
                                            <p:txEl>
                                              <p:pRg st="0" end="0"/>
                                            </p:txEl>
                                          </p:spTgt>
                                        </p:tgtEl>
                                        <p:attrNameLst>
                                          <p:attrName>style.visibility</p:attrName>
                                        </p:attrNameLst>
                                      </p:cBhvr>
                                      <p:to>
                                        <p:strVal val="visible"/>
                                      </p:to>
                                    </p:set>
                                    <p:animEffect transition="in" filter="fade">
                                      <p:cBhvr>
                                        <p:cTn id="7" dur="1000"/>
                                        <p:tgtEl>
                                          <p:spTgt spid="20484">
                                            <p:txEl>
                                              <p:pRg st="0" end="0"/>
                                            </p:txEl>
                                          </p:spTgt>
                                        </p:tgtEl>
                                      </p:cBhvr>
                                    </p:animEffect>
                                  </p:childTnLst>
                                </p:cTn>
                              </p:par>
                            </p:childTnLst>
                          </p:cTn>
                        </p:par>
                        <p:par>
                          <p:cTn id="8" fill="hold">
                            <p:stCondLst>
                              <p:cond delay="1000"/>
                            </p:stCondLst>
                            <p:childTnLst>
                              <p:par>
                                <p:cTn id="9" presetID="10" presetClass="entr" presetSubtype="0" fill="hold" nodeType="afterEffect">
                                  <p:stCondLst>
                                    <p:cond delay="0"/>
                                  </p:stCondLst>
                                  <p:childTnLst>
                                    <p:set>
                                      <p:cBhvr>
                                        <p:cTn id="10" dur="1" fill="hold">
                                          <p:stCondLst>
                                            <p:cond delay="0"/>
                                          </p:stCondLst>
                                        </p:cTn>
                                        <p:tgtEl>
                                          <p:spTgt spid="20484">
                                            <p:txEl>
                                              <p:pRg st="1" end="1"/>
                                            </p:txEl>
                                          </p:spTgt>
                                        </p:tgtEl>
                                        <p:attrNameLst>
                                          <p:attrName>style.visibility</p:attrName>
                                        </p:attrNameLst>
                                      </p:cBhvr>
                                      <p:to>
                                        <p:strVal val="visible"/>
                                      </p:to>
                                    </p:set>
                                    <p:animEffect transition="in" filter="fade">
                                      <p:cBhvr>
                                        <p:cTn id="11" dur="1000"/>
                                        <p:tgtEl>
                                          <p:spTgt spid="20484">
                                            <p:txEl>
                                              <p:pRg st="1" end="1"/>
                                            </p:txEl>
                                          </p:spTgt>
                                        </p:tgtEl>
                                      </p:cBhvr>
                                    </p:animEffect>
                                  </p:childTnLst>
                                </p:cTn>
                              </p:par>
                            </p:childTnLst>
                          </p:cTn>
                        </p:par>
                      </p:childTnLst>
                    </p:cTn>
                  </p:par>
                  <p:par>
                    <p:cTn id="12" fill="hold">
                      <p:stCondLst>
                        <p:cond delay="indefinite"/>
                      </p:stCondLst>
                      <p:childTnLst>
                        <p:par>
                          <p:cTn id="13" fill="hold">
                            <p:stCondLst>
                              <p:cond delay="0"/>
                            </p:stCondLst>
                            <p:childTnLst>
                              <p:par>
                                <p:cTn id="14" presetID="10" presetClass="entr" presetSubtype="0" fill="hold" nodeType="clickEffect">
                                  <p:stCondLst>
                                    <p:cond delay="0"/>
                                  </p:stCondLst>
                                  <p:childTnLst>
                                    <p:set>
                                      <p:cBhvr>
                                        <p:cTn id="15" dur="1" fill="hold">
                                          <p:stCondLst>
                                            <p:cond delay="0"/>
                                          </p:stCondLst>
                                        </p:cTn>
                                        <p:tgtEl>
                                          <p:spTgt spid="20484">
                                            <p:txEl>
                                              <p:pRg st="3" end="3"/>
                                            </p:txEl>
                                          </p:spTgt>
                                        </p:tgtEl>
                                        <p:attrNameLst>
                                          <p:attrName>style.visibility</p:attrName>
                                        </p:attrNameLst>
                                      </p:cBhvr>
                                      <p:to>
                                        <p:strVal val="visible"/>
                                      </p:to>
                                    </p:set>
                                    <p:animEffect transition="in" filter="fade">
                                      <p:cBhvr>
                                        <p:cTn id="16" dur="1000"/>
                                        <p:tgtEl>
                                          <p:spTgt spid="20484">
                                            <p:txEl>
                                              <p:pRg st="3" end="3"/>
                                            </p:txEl>
                                          </p:spTgt>
                                        </p:tgtEl>
                                      </p:cBhvr>
                                    </p:animEffect>
                                  </p:childTnLst>
                                </p:cTn>
                              </p:par>
                            </p:childTnLst>
                          </p:cTn>
                        </p:par>
                      </p:childTnLst>
                    </p:cTn>
                  </p:par>
                  <p:par>
                    <p:cTn id="17" fill="hold">
                      <p:stCondLst>
                        <p:cond delay="indefinite"/>
                      </p:stCondLst>
                      <p:childTnLst>
                        <p:par>
                          <p:cTn id="18" fill="hold">
                            <p:stCondLst>
                              <p:cond delay="0"/>
                            </p:stCondLst>
                            <p:childTnLst>
                              <p:par>
                                <p:cTn id="19" presetID="10" presetClass="entr" presetSubtype="0" fill="hold" nodeType="clickEffect">
                                  <p:stCondLst>
                                    <p:cond delay="0"/>
                                  </p:stCondLst>
                                  <p:childTnLst>
                                    <p:set>
                                      <p:cBhvr>
                                        <p:cTn id="20" dur="1" fill="hold">
                                          <p:stCondLst>
                                            <p:cond delay="0"/>
                                          </p:stCondLst>
                                        </p:cTn>
                                        <p:tgtEl>
                                          <p:spTgt spid="20484">
                                            <p:txEl>
                                              <p:pRg st="4" end="4"/>
                                            </p:txEl>
                                          </p:spTgt>
                                        </p:tgtEl>
                                        <p:attrNameLst>
                                          <p:attrName>style.visibility</p:attrName>
                                        </p:attrNameLst>
                                      </p:cBhvr>
                                      <p:to>
                                        <p:strVal val="visible"/>
                                      </p:to>
                                    </p:set>
                                    <p:animEffect transition="in" filter="fade">
                                      <p:cBhvr>
                                        <p:cTn id="21" dur="1000"/>
                                        <p:tgtEl>
                                          <p:spTgt spid="20484">
                                            <p:txEl>
                                              <p:pRg st="4" end="4"/>
                                            </p:txEl>
                                          </p:spTgt>
                                        </p:tgtEl>
                                      </p:cBhvr>
                                    </p:animEffect>
                                  </p:childTnLst>
                                </p:cTn>
                              </p:par>
                            </p:childTnLst>
                          </p:cTn>
                        </p:par>
                        <p:par>
                          <p:cTn id="22" fill="hold">
                            <p:stCondLst>
                              <p:cond delay="1000"/>
                            </p:stCondLst>
                            <p:childTnLst>
                              <p:par>
                                <p:cTn id="23" presetID="10" presetClass="entr" presetSubtype="0" fill="hold" nodeType="afterEffect">
                                  <p:stCondLst>
                                    <p:cond delay="500"/>
                                  </p:stCondLst>
                                  <p:childTnLst>
                                    <p:set>
                                      <p:cBhvr>
                                        <p:cTn id="24" dur="1" fill="hold">
                                          <p:stCondLst>
                                            <p:cond delay="0"/>
                                          </p:stCondLst>
                                        </p:cTn>
                                        <p:tgtEl>
                                          <p:spTgt spid="20484">
                                            <p:txEl>
                                              <p:pRg st="5" end="5"/>
                                            </p:txEl>
                                          </p:spTgt>
                                        </p:tgtEl>
                                        <p:attrNameLst>
                                          <p:attrName>style.visibility</p:attrName>
                                        </p:attrNameLst>
                                      </p:cBhvr>
                                      <p:to>
                                        <p:strVal val="visible"/>
                                      </p:to>
                                    </p:set>
                                    <p:animEffect transition="in" filter="fade">
                                      <p:cBhvr>
                                        <p:cTn id="25" dur="1000"/>
                                        <p:tgtEl>
                                          <p:spTgt spid="20484">
                                            <p:txEl>
                                              <p:pRg st="5" end="5"/>
                                            </p:txEl>
                                          </p:spTgt>
                                        </p:tgtEl>
                                      </p:cBhvr>
                                    </p:animEffect>
                                  </p:childTnLst>
                                </p:cTn>
                              </p:par>
                            </p:childTnLst>
                          </p:cTn>
                        </p:par>
                        <p:par>
                          <p:cTn id="26" fill="hold">
                            <p:stCondLst>
                              <p:cond delay="2500"/>
                            </p:stCondLst>
                            <p:childTnLst>
                              <p:par>
                                <p:cTn id="27" presetID="10" presetClass="entr" presetSubtype="0" fill="hold" nodeType="afterEffect">
                                  <p:stCondLst>
                                    <p:cond delay="500"/>
                                  </p:stCondLst>
                                  <p:childTnLst>
                                    <p:set>
                                      <p:cBhvr>
                                        <p:cTn id="28" dur="1" fill="hold">
                                          <p:stCondLst>
                                            <p:cond delay="0"/>
                                          </p:stCondLst>
                                        </p:cTn>
                                        <p:tgtEl>
                                          <p:spTgt spid="20484">
                                            <p:txEl>
                                              <p:pRg st="6" end="6"/>
                                            </p:txEl>
                                          </p:spTgt>
                                        </p:tgtEl>
                                        <p:attrNameLst>
                                          <p:attrName>style.visibility</p:attrName>
                                        </p:attrNameLst>
                                      </p:cBhvr>
                                      <p:to>
                                        <p:strVal val="visible"/>
                                      </p:to>
                                    </p:set>
                                    <p:animEffect transition="in" filter="fade">
                                      <p:cBhvr>
                                        <p:cTn id="29" dur="1000"/>
                                        <p:tgtEl>
                                          <p:spTgt spid="20484">
                                            <p:txEl>
                                              <p:pRg st="6" end="6"/>
                                            </p:txEl>
                                          </p:spTgt>
                                        </p:tgtEl>
                                      </p:cBhvr>
                                    </p:animEffect>
                                  </p:childTnLst>
                                </p:cTn>
                              </p:par>
                            </p:childTnLst>
                          </p:cTn>
                        </p:par>
                      </p:childTnLst>
                    </p:cTn>
                  </p:par>
                  <p:par>
                    <p:cTn id="30" fill="hold">
                      <p:stCondLst>
                        <p:cond delay="indefinite"/>
                      </p:stCondLst>
                      <p:childTnLst>
                        <p:par>
                          <p:cTn id="31" fill="hold">
                            <p:stCondLst>
                              <p:cond delay="0"/>
                            </p:stCondLst>
                            <p:childTnLst>
                              <p:par>
                                <p:cTn id="32" presetID="10" presetClass="entr" presetSubtype="0" fill="hold" nodeType="clickEffect">
                                  <p:stCondLst>
                                    <p:cond delay="0"/>
                                  </p:stCondLst>
                                  <p:childTnLst>
                                    <p:set>
                                      <p:cBhvr>
                                        <p:cTn id="33" dur="1" fill="hold">
                                          <p:stCondLst>
                                            <p:cond delay="0"/>
                                          </p:stCondLst>
                                        </p:cTn>
                                        <p:tgtEl>
                                          <p:spTgt spid="20484">
                                            <p:txEl>
                                              <p:pRg st="7" end="7"/>
                                            </p:txEl>
                                          </p:spTgt>
                                        </p:tgtEl>
                                        <p:attrNameLst>
                                          <p:attrName>style.visibility</p:attrName>
                                        </p:attrNameLst>
                                      </p:cBhvr>
                                      <p:to>
                                        <p:strVal val="visible"/>
                                      </p:to>
                                    </p:set>
                                    <p:animEffect transition="in" filter="fade">
                                      <p:cBhvr>
                                        <p:cTn id="34" dur="1000"/>
                                        <p:tgtEl>
                                          <p:spTgt spid="20484">
                                            <p:txEl>
                                              <p:pRg st="7" end="7"/>
                                            </p:txEl>
                                          </p:spTgt>
                                        </p:tgtEl>
                                      </p:cBhvr>
                                    </p:animEffect>
                                  </p:childTnLst>
                                </p:cTn>
                              </p:par>
                            </p:childTnLst>
                          </p:cTn>
                        </p:par>
                      </p:childTnLst>
                    </p:cTn>
                  </p:par>
                  <p:par>
                    <p:cTn id="35" fill="hold">
                      <p:stCondLst>
                        <p:cond delay="indefinite"/>
                      </p:stCondLst>
                      <p:childTnLst>
                        <p:par>
                          <p:cTn id="36" fill="hold">
                            <p:stCondLst>
                              <p:cond delay="0"/>
                            </p:stCondLst>
                            <p:childTnLst>
                              <p:par>
                                <p:cTn id="37" presetID="10" presetClass="entr" presetSubtype="0" fill="hold" nodeType="clickEffect">
                                  <p:stCondLst>
                                    <p:cond delay="0"/>
                                  </p:stCondLst>
                                  <p:childTnLst>
                                    <p:set>
                                      <p:cBhvr>
                                        <p:cTn id="38" dur="1" fill="hold">
                                          <p:stCondLst>
                                            <p:cond delay="0"/>
                                          </p:stCondLst>
                                        </p:cTn>
                                        <p:tgtEl>
                                          <p:spTgt spid="20484">
                                            <p:txEl>
                                              <p:pRg st="8" end="8"/>
                                            </p:txEl>
                                          </p:spTgt>
                                        </p:tgtEl>
                                        <p:attrNameLst>
                                          <p:attrName>style.visibility</p:attrName>
                                        </p:attrNameLst>
                                      </p:cBhvr>
                                      <p:to>
                                        <p:strVal val="visible"/>
                                      </p:to>
                                    </p:set>
                                    <p:animEffect transition="in" filter="fade">
                                      <p:cBhvr>
                                        <p:cTn id="39" dur="1000"/>
                                        <p:tgtEl>
                                          <p:spTgt spid="20484">
                                            <p:txEl>
                                              <p:pRg st="8" end="8"/>
                                            </p:txEl>
                                          </p:spTgt>
                                        </p:tgtEl>
                                      </p:cBhvr>
                                    </p:animEffect>
                                  </p:childTnLst>
                                </p:cTn>
                              </p:par>
                            </p:childTnLst>
                          </p:cTn>
                        </p:par>
                      </p:childTnLst>
                    </p:cTn>
                  </p:par>
                  <p:par>
                    <p:cTn id="40" fill="hold">
                      <p:stCondLst>
                        <p:cond delay="indefinite"/>
                      </p:stCondLst>
                      <p:childTnLst>
                        <p:par>
                          <p:cTn id="41" fill="hold">
                            <p:stCondLst>
                              <p:cond delay="0"/>
                            </p:stCondLst>
                            <p:childTnLst>
                              <p:par>
                                <p:cTn id="42" presetID="10" presetClass="entr" presetSubtype="0" fill="hold" nodeType="clickEffect">
                                  <p:stCondLst>
                                    <p:cond delay="0"/>
                                  </p:stCondLst>
                                  <p:childTnLst>
                                    <p:set>
                                      <p:cBhvr>
                                        <p:cTn id="43" dur="1" fill="hold">
                                          <p:stCondLst>
                                            <p:cond delay="0"/>
                                          </p:stCondLst>
                                        </p:cTn>
                                        <p:tgtEl>
                                          <p:spTgt spid="20484">
                                            <p:txEl>
                                              <p:pRg st="9" end="9"/>
                                            </p:txEl>
                                          </p:spTgt>
                                        </p:tgtEl>
                                        <p:attrNameLst>
                                          <p:attrName>style.visibility</p:attrName>
                                        </p:attrNameLst>
                                      </p:cBhvr>
                                      <p:to>
                                        <p:strVal val="visible"/>
                                      </p:to>
                                    </p:set>
                                    <p:animEffect transition="in" filter="fade">
                                      <p:cBhvr>
                                        <p:cTn id="44" dur="1000"/>
                                        <p:tgtEl>
                                          <p:spTgt spid="20484">
                                            <p:txEl>
                                              <p:pRg st="9" end="9"/>
                                            </p:txEl>
                                          </p:spTgt>
                                        </p:tgtEl>
                                      </p:cBhvr>
                                    </p:animEffect>
                                  </p:childTnLst>
                                </p:cTn>
                              </p:par>
                            </p:childTnLst>
                          </p:cTn>
                        </p:par>
                      </p:childTnLst>
                    </p:cTn>
                  </p:par>
                  <p:par>
                    <p:cTn id="45" fill="hold">
                      <p:stCondLst>
                        <p:cond delay="indefinite"/>
                      </p:stCondLst>
                      <p:childTnLst>
                        <p:par>
                          <p:cTn id="46" fill="hold">
                            <p:stCondLst>
                              <p:cond delay="0"/>
                            </p:stCondLst>
                            <p:childTnLst>
                              <p:par>
                                <p:cTn id="47" presetID="10" presetClass="entr" presetSubtype="0" fill="hold" nodeType="clickEffect">
                                  <p:stCondLst>
                                    <p:cond delay="0"/>
                                  </p:stCondLst>
                                  <p:childTnLst>
                                    <p:set>
                                      <p:cBhvr>
                                        <p:cTn id="48" dur="1" fill="hold">
                                          <p:stCondLst>
                                            <p:cond delay="0"/>
                                          </p:stCondLst>
                                        </p:cTn>
                                        <p:tgtEl>
                                          <p:spTgt spid="20484">
                                            <p:txEl>
                                              <p:pRg st="10" end="10"/>
                                            </p:txEl>
                                          </p:spTgt>
                                        </p:tgtEl>
                                        <p:attrNameLst>
                                          <p:attrName>style.visibility</p:attrName>
                                        </p:attrNameLst>
                                      </p:cBhvr>
                                      <p:to>
                                        <p:strVal val="visible"/>
                                      </p:to>
                                    </p:set>
                                    <p:animEffect transition="in" filter="fade">
                                      <p:cBhvr>
                                        <p:cTn id="49" dur="1000"/>
                                        <p:tgtEl>
                                          <p:spTgt spid="20484">
                                            <p:txEl>
                                              <p:pRg st="10" end="10"/>
                                            </p:txEl>
                                          </p:spTgt>
                                        </p:tgtEl>
                                      </p:cBhvr>
                                    </p:animEffect>
                                  </p:childTnLst>
                                </p:cTn>
                              </p:par>
                            </p:childTnLst>
                          </p:cTn>
                        </p:par>
                      </p:childTnLst>
                    </p:cTn>
                  </p:par>
                  <p:par>
                    <p:cTn id="50" fill="hold">
                      <p:stCondLst>
                        <p:cond delay="indefinite"/>
                      </p:stCondLst>
                      <p:childTnLst>
                        <p:par>
                          <p:cTn id="51" fill="hold">
                            <p:stCondLst>
                              <p:cond delay="0"/>
                            </p:stCondLst>
                            <p:childTnLst>
                              <p:par>
                                <p:cTn id="52" presetID="10" presetClass="entr" presetSubtype="0" fill="hold" nodeType="clickEffect">
                                  <p:stCondLst>
                                    <p:cond delay="0"/>
                                  </p:stCondLst>
                                  <p:childTnLst>
                                    <p:set>
                                      <p:cBhvr>
                                        <p:cTn id="53" dur="1" fill="hold">
                                          <p:stCondLst>
                                            <p:cond delay="0"/>
                                          </p:stCondLst>
                                        </p:cTn>
                                        <p:tgtEl>
                                          <p:spTgt spid="20484">
                                            <p:txEl>
                                              <p:pRg st="11" end="11"/>
                                            </p:txEl>
                                          </p:spTgt>
                                        </p:tgtEl>
                                        <p:attrNameLst>
                                          <p:attrName>style.visibility</p:attrName>
                                        </p:attrNameLst>
                                      </p:cBhvr>
                                      <p:to>
                                        <p:strVal val="visible"/>
                                      </p:to>
                                    </p:set>
                                    <p:animEffect transition="in" filter="fade">
                                      <p:cBhvr>
                                        <p:cTn id="54" dur="1000"/>
                                        <p:tgtEl>
                                          <p:spTgt spid="20484">
                                            <p:txEl>
                                              <p:pRg st="11" end="11"/>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508" name="Rectangle 3"/>
          <p:cNvSpPr>
            <a:spLocks noGrp="1" noChangeArrowheads="1"/>
          </p:cNvSpPr>
          <p:nvPr>
            <p:ph type="title"/>
          </p:nvPr>
        </p:nvSpPr>
        <p:spPr>
          <a:xfrm>
            <a:off x="2981499" y="772345"/>
            <a:ext cx="11704637" cy="1368152"/>
          </a:xfrm>
        </p:spPr>
        <p:txBody>
          <a:bodyPr vert="horz" lIns="126428" tIns="72245" rIns="126428" bIns="72245" rtlCol="0" anchor="ctr">
            <a:noAutofit/>
          </a:bodyPr>
          <a:lstStyle/>
          <a:p>
            <a:pPr defTabSz="1300097"/>
            <a:r>
              <a:rPr lang="en-US" sz="3800">
                <a:sym typeface="Arial" pitchFamily="34" charset="0"/>
              </a:rPr>
              <a:t>Additional functions</a:t>
            </a:r>
            <a:endParaRPr lang="en-US"/>
          </a:p>
        </p:txBody>
      </p:sp>
      <p:sp>
        <p:nvSpPr>
          <p:cNvPr id="21509" name="Rectangle 4"/>
          <p:cNvSpPr>
            <a:spLocks noGrp="1" noChangeArrowheads="1"/>
          </p:cNvSpPr>
          <p:nvPr>
            <p:ph idx="1"/>
          </p:nvPr>
        </p:nvSpPr>
        <p:spPr>
          <a:xfrm>
            <a:off x="3341540" y="3580657"/>
            <a:ext cx="11907837" cy="5278437"/>
          </a:xfrm>
        </p:spPr>
        <p:txBody>
          <a:bodyPr vert="horz" lIns="126428" tIns="72245" rIns="126428" bIns="72245" rtlCol="0" anchor="t">
            <a:normAutofit/>
          </a:bodyPr>
          <a:lstStyle/>
          <a:p>
            <a:pPr marL="0" indent="0" defTabSz="1300097">
              <a:spcBef>
                <a:spcPct val="0"/>
              </a:spcBef>
              <a:buNone/>
            </a:pPr>
            <a:r>
              <a:rPr lang="en-US" sz="3800" dirty="0">
                <a:sym typeface="Arial" pitchFamily="34" charset="0"/>
              </a:rPr>
              <a:t>TOF3D offers a variety of functions.</a:t>
            </a:r>
          </a:p>
          <a:p>
            <a:pPr marL="0" indent="0" defTabSz="1300097">
              <a:spcBef>
                <a:spcPct val="0"/>
              </a:spcBef>
              <a:buNone/>
            </a:pPr>
            <a:endParaRPr lang="en-US" sz="3800" dirty="0">
              <a:sym typeface="Arial" pitchFamily="34" charset="0"/>
            </a:endParaRPr>
          </a:p>
          <a:p>
            <a:pPr marL="0" indent="0" defTabSz="1300097">
              <a:spcBef>
                <a:spcPct val="0"/>
              </a:spcBef>
              <a:buNone/>
            </a:pPr>
            <a:r>
              <a:rPr lang="en-US" sz="3800" dirty="0">
                <a:sym typeface="Arial" pitchFamily="34" charset="0"/>
              </a:rPr>
              <a:t>TOF3D can be used for single twitch stimulus and different other stimulation modes.</a:t>
            </a:r>
          </a:p>
          <a:p>
            <a:pPr marL="0" indent="0" defTabSz="1300097">
              <a:spcBef>
                <a:spcPct val="0"/>
              </a:spcBef>
              <a:buNone/>
            </a:pPr>
            <a:endParaRPr lang="en-US" sz="3800" dirty="0">
              <a:sym typeface="Arial" pitchFamily="34" charset="0"/>
            </a:endParaRPr>
          </a:p>
          <a:p>
            <a:pPr marL="0" indent="0" defTabSz="1300097">
              <a:spcBef>
                <a:spcPct val="0"/>
              </a:spcBef>
              <a:buNone/>
            </a:pPr>
            <a:r>
              <a:rPr lang="en-US" sz="3800" dirty="0">
                <a:sym typeface="Arial" pitchFamily="34" charset="0"/>
              </a:rPr>
              <a:t>However the most common function is TOF stimulation. TOF has biggest practical evidence.</a:t>
            </a:r>
            <a:endParaRPr lang="en-US" dirty="0"/>
          </a:p>
        </p:txBody>
      </p:sp>
    </p:spTree>
  </p:cSld>
  <p:clrMapOvr>
    <a:masterClrMapping/>
  </p:clrMapOvr>
  <p:transition>
    <p:fade/>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21509">
                                            <p:txEl>
                                              <p:pRg st="0" end="0"/>
                                            </p:txEl>
                                          </p:spTgt>
                                        </p:tgtEl>
                                        <p:attrNameLst>
                                          <p:attrName>style.visibility</p:attrName>
                                        </p:attrNameLst>
                                      </p:cBhvr>
                                      <p:to>
                                        <p:strVal val="visible"/>
                                      </p:to>
                                    </p:set>
                                    <p:animEffect transition="in" filter="fade">
                                      <p:cBhvr>
                                        <p:cTn id="7" dur="1000"/>
                                        <p:tgtEl>
                                          <p:spTgt spid="21509">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nodeType="clickEffect">
                                  <p:stCondLst>
                                    <p:cond delay="0"/>
                                  </p:stCondLst>
                                  <p:childTnLst>
                                    <p:set>
                                      <p:cBhvr>
                                        <p:cTn id="11" dur="1" fill="hold">
                                          <p:stCondLst>
                                            <p:cond delay="0"/>
                                          </p:stCondLst>
                                        </p:cTn>
                                        <p:tgtEl>
                                          <p:spTgt spid="21509">
                                            <p:txEl>
                                              <p:pRg st="2" end="2"/>
                                            </p:txEl>
                                          </p:spTgt>
                                        </p:tgtEl>
                                        <p:attrNameLst>
                                          <p:attrName>style.visibility</p:attrName>
                                        </p:attrNameLst>
                                      </p:cBhvr>
                                      <p:to>
                                        <p:strVal val="visible"/>
                                      </p:to>
                                    </p:set>
                                    <p:animEffect transition="in" filter="fade">
                                      <p:cBhvr>
                                        <p:cTn id="12" dur="1000"/>
                                        <p:tgtEl>
                                          <p:spTgt spid="21509">
                                            <p:txEl>
                                              <p:pRg st="2" end="2"/>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nodeType="clickEffect">
                                  <p:stCondLst>
                                    <p:cond delay="0"/>
                                  </p:stCondLst>
                                  <p:childTnLst>
                                    <p:set>
                                      <p:cBhvr>
                                        <p:cTn id="16" dur="1" fill="hold">
                                          <p:stCondLst>
                                            <p:cond delay="0"/>
                                          </p:stCondLst>
                                        </p:cTn>
                                        <p:tgtEl>
                                          <p:spTgt spid="21509">
                                            <p:txEl>
                                              <p:pRg st="4" end="4"/>
                                            </p:txEl>
                                          </p:spTgt>
                                        </p:tgtEl>
                                        <p:attrNameLst>
                                          <p:attrName>style.visibility</p:attrName>
                                        </p:attrNameLst>
                                      </p:cBhvr>
                                      <p:to>
                                        <p:strVal val="visible"/>
                                      </p:to>
                                    </p:set>
                                    <p:animEffect transition="in" filter="fade">
                                      <p:cBhvr>
                                        <p:cTn id="17" dur="1000"/>
                                        <p:tgtEl>
                                          <p:spTgt spid="21509">
                                            <p:txEl>
                                              <p:pRg st="4" end="4"/>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4" name="Gruppieren 3">
            <a:extLst>
              <a:ext uri="{FF2B5EF4-FFF2-40B4-BE49-F238E27FC236}">
                <a16:creationId xmlns:a16="http://schemas.microsoft.com/office/drawing/2014/main" id="{2FB3B253-35CD-471E-863B-08E5C305C52F}"/>
              </a:ext>
            </a:extLst>
          </p:cNvPr>
          <p:cNvGrpSpPr/>
          <p:nvPr/>
        </p:nvGrpSpPr>
        <p:grpSpPr>
          <a:xfrm>
            <a:off x="3226201" y="781131"/>
            <a:ext cx="11704637" cy="1359365"/>
            <a:chOff x="3226201" y="781131"/>
            <a:chExt cx="11704637" cy="1359366"/>
          </a:xfrm>
        </p:grpSpPr>
        <p:sp>
          <p:nvSpPr>
            <p:cNvPr id="5" name="Rectangle 3">
              <a:extLst>
                <a:ext uri="{FF2B5EF4-FFF2-40B4-BE49-F238E27FC236}">
                  <a16:creationId xmlns:a16="http://schemas.microsoft.com/office/drawing/2014/main" id="{9C3CCEF4-3309-41E0-B9BB-10CE3A8F0849}"/>
                </a:ext>
              </a:extLst>
            </p:cNvPr>
            <p:cNvSpPr txBox="1">
              <a:spLocks noChangeArrowheads="1"/>
            </p:cNvSpPr>
            <p:nvPr/>
          </p:nvSpPr>
          <p:spPr>
            <a:xfrm>
              <a:off x="3226201" y="781131"/>
              <a:ext cx="11704637" cy="1359366"/>
            </a:xfrm>
            <a:prstGeom prst="rect">
              <a:avLst/>
            </a:prstGeom>
          </p:spPr>
          <p:txBody>
            <a:bodyPr vert="horz" lIns="126428" tIns="72245" rIns="126428" bIns="72245" rtlCol="0" anchor="ctr">
              <a:noAutofit/>
            </a:bodyPr>
            <a:lstStyle>
              <a:lvl1pPr algn="ctr" defTabSz="1300460" rtl="0" eaLnBrk="1" latinLnBrk="0" hangingPunct="1">
                <a:spcBef>
                  <a:spcPct val="0"/>
                </a:spcBef>
                <a:buNone/>
                <a:defRPr sz="3982" kern="1200">
                  <a:solidFill>
                    <a:schemeClr val="tx1"/>
                  </a:solidFill>
                  <a:latin typeface="Arial Rounded MT Bold" panose="020F0704030504030204" pitchFamily="34" charset="0"/>
                  <a:ea typeface="+mj-ea"/>
                  <a:cs typeface="Arial" pitchFamily="34" charset="0"/>
                </a:defRPr>
              </a:lvl1pPr>
            </a:lstStyle>
            <a:p>
              <a:pPr defTabSz="1300097" fontAlgn="auto">
                <a:spcAft>
                  <a:spcPts val="0"/>
                </a:spcAft>
              </a:pPr>
              <a:r>
                <a:rPr lang="de-DE" sz="5400" dirty="0">
                  <a:sym typeface="Arial" pitchFamily="34" charset="0"/>
                </a:rPr>
                <a:t>TOF</a:t>
              </a:r>
              <a:r>
                <a:rPr lang="de-DE" sz="5400" baseline="30000" dirty="0">
                  <a:sym typeface="Arial" pitchFamily="34" charset="0"/>
                </a:rPr>
                <a:t>3D</a:t>
              </a:r>
              <a:r>
                <a:rPr lang="de-DE" sz="3800" dirty="0">
                  <a:sym typeface="Arial" pitchFamily="34" charset="0"/>
                </a:rPr>
                <a:t>        - </a:t>
              </a:r>
              <a:r>
                <a:rPr lang="de-DE" sz="5400" dirty="0">
                  <a:sym typeface="Arial" pitchFamily="34" charset="0"/>
                </a:rPr>
                <a:t>In Detail</a:t>
              </a:r>
              <a:endParaRPr lang="de-DE" dirty="0"/>
            </a:p>
          </p:txBody>
        </p:sp>
        <p:grpSp>
          <p:nvGrpSpPr>
            <p:cNvPr id="6" name="Gruppieren 5">
              <a:extLst>
                <a:ext uri="{FF2B5EF4-FFF2-40B4-BE49-F238E27FC236}">
                  <a16:creationId xmlns:a16="http://schemas.microsoft.com/office/drawing/2014/main" id="{9FBCAC53-7E76-48AB-8FF3-94B91DECA0B0}"/>
                </a:ext>
              </a:extLst>
            </p:cNvPr>
            <p:cNvGrpSpPr/>
            <p:nvPr/>
          </p:nvGrpSpPr>
          <p:grpSpPr>
            <a:xfrm>
              <a:off x="8166075" y="1166766"/>
              <a:ext cx="648072" cy="588097"/>
              <a:chOff x="8958163" y="2525656"/>
              <a:chExt cx="629335" cy="525827"/>
            </a:xfrm>
          </p:grpSpPr>
          <p:sp>
            <p:nvSpPr>
              <p:cNvPr id="7" name="Ellipse 6">
                <a:extLst>
                  <a:ext uri="{FF2B5EF4-FFF2-40B4-BE49-F238E27FC236}">
                    <a16:creationId xmlns:a16="http://schemas.microsoft.com/office/drawing/2014/main" id="{47D67D92-D293-4777-9634-BD300B610C18}"/>
                  </a:ext>
                </a:extLst>
              </p:cNvPr>
              <p:cNvSpPr/>
              <p:nvPr/>
            </p:nvSpPr>
            <p:spPr>
              <a:xfrm>
                <a:off x="8958163" y="2525656"/>
                <a:ext cx="629335" cy="525827"/>
              </a:xfrm>
              <a:prstGeom prst="ellipse">
                <a:avLst/>
              </a:prstGeom>
              <a:no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p>
                <a:endParaRPr lang="de-DE">
                  <a:solidFill>
                    <a:schemeClr val="tx1"/>
                  </a:solidFill>
                </a:endParaRPr>
              </a:p>
            </p:txBody>
          </p:sp>
          <p:cxnSp>
            <p:nvCxnSpPr>
              <p:cNvPr id="8" name="Gerade Verbindung mit Pfeil 7">
                <a:extLst>
                  <a:ext uri="{FF2B5EF4-FFF2-40B4-BE49-F238E27FC236}">
                    <a16:creationId xmlns:a16="http://schemas.microsoft.com/office/drawing/2014/main" id="{0312327F-CF6E-47E2-ABE3-CAA32E281B6F}"/>
                  </a:ext>
                </a:extLst>
              </p:cNvPr>
              <p:cNvCxnSpPr/>
              <p:nvPr/>
            </p:nvCxnSpPr>
            <p:spPr>
              <a:xfrm flipV="1">
                <a:off x="9272460" y="2583576"/>
                <a:ext cx="0" cy="408954"/>
              </a:xfrm>
              <a:prstGeom prst="straightConnector1">
                <a:avLst/>
              </a:prstGeom>
              <a:ln w="38100">
                <a:solidFill>
                  <a:schemeClr val="tx1"/>
                </a:solidFill>
                <a:tailEnd type="triangle" w="med" len="sm"/>
              </a:ln>
            </p:spPr>
            <p:style>
              <a:lnRef idx="1">
                <a:schemeClr val="accent1"/>
              </a:lnRef>
              <a:fillRef idx="0">
                <a:schemeClr val="accent1"/>
              </a:fillRef>
              <a:effectRef idx="0">
                <a:schemeClr val="accent1"/>
              </a:effectRef>
              <a:fontRef idx="minor">
                <a:schemeClr val="tx1"/>
              </a:fontRef>
            </p:style>
          </p:cxnSp>
          <p:cxnSp>
            <p:nvCxnSpPr>
              <p:cNvPr id="9" name="Gerade Verbindung mit Pfeil 8">
                <a:extLst>
                  <a:ext uri="{FF2B5EF4-FFF2-40B4-BE49-F238E27FC236}">
                    <a16:creationId xmlns:a16="http://schemas.microsoft.com/office/drawing/2014/main" id="{FAC6140A-496F-49DB-9AB5-2EE946452FAD}"/>
                  </a:ext>
                </a:extLst>
              </p:cNvPr>
              <p:cNvCxnSpPr/>
              <p:nvPr/>
            </p:nvCxnSpPr>
            <p:spPr>
              <a:xfrm>
                <a:off x="9069179" y="2730338"/>
                <a:ext cx="442335" cy="135837"/>
              </a:xfrm>
              <a:prstGeom prst="straightConnector1">
                <a:avLst/>
              </a:prstGeom>
              <a:noFill/>
              <a:ln w="38100" cap="flat" cmpd="sng" algn="ctr">
                <a:solidFill>
                  <a:schemeClr val="tx1"/>
                </a:solidFill>
                <a:prstDash val="solid"/>
                <a:miter lim="800000"/>
                <a:tailEnd type="triangle" w="med" len="sm"/>
              </a:ln>
              <a:effectLst/>
            </p:spPr>
          </p:cxnSp>
          <p:cxnSp>
            <p:nvCxnSpPr>
              <p:cNvPr id="10" name="Gerade Verbindung mit Pfeil 9">
                <a:extLst>
                  <a:ext uri="{FF2B5EF4-FFF2-40B4-BE49-F238E27FC236}">
                    <a16:creationId xmlns:a16="http://schemas.microsoft.com/office/drawing/2014/main" id="{AE178A32-2E46-4337-9FC3-7BC7B4B83225}"/>
                  </a:ext>
                </a:extLst>
              </p:cNvPr>
              <p:cNvCxnSpPr/>
              <p:nvPr/>
            </p:nvCxnSpPr>
            <p:spPr>
              <a:xfrm flipV="1">
                <a:off x="9128387" y="2730338"/>
                <a:ext cx="313557" cy="118728"/>
              </a:xfrm>
              <a:prstGeom prst="straightConnector1">
                <a:avLst/>
              </a:prstGeom>
              <a:noFill/>
              <a:ln w="38100" cap="flat" cmpd="sng" algn="ctr">
                <a:solidFill>
                  <a:schemeClr val="tx1"/>
                </a:solidFill>
                <a:prstDash val="solid"/>
                <a:miter lim="800000"/>
                <a:tailEnd type="triangle" w="med" len="sm"/>
              </a:ln>
              <a:effectLst/>
            </p:spPr>
          </p:cxnSp>
        </p:grpSp>
      </p:grpSp>
      <p:pic>
        <p:nvPicPr>
          <p:cNvPr id="11" name="Billede 2">
            <a:extLst>
              <a:ext uri="{FF2B5EF4-FFF2-40B4-BE49-F238E27FC236}">
                <a16:creationId xmlns:a16="http://schemas.microsoft.com/office/drawing/2014/main" id="{204D7ACC-DAAE-48F9-BEE4-E95C9E80CC25}"/>
              </a:ext>
            </a:extLst>
          </p:cNvPr>
          <p:cNvPicPr/>
          <p:nvPr/>
        </p:nvPicPr>
        <p:blipFill>
          <a:blip r:embed="rId2" r:link="rId3" cstate="print">
            <a:extLst>
              <a:ext uri="{28A0092B-C50C-407E-A947-70E740481C1C}">
                <a14:useLocalDpi xmlns:a14="http://schemas.microsoft.com/office/drawing/2010/main" val="0"/>
              </a:ext>
            </a:extLst>
          </a:blip>
          <a:stretch>
            <a:fillRect/>
          </a:stretch>
        </p:blipFill>
        <p:spPr bwMode="auto">
          <a:xfrm>
            <a:off x="2304005" y="3245005"/>
            <a:ext cx="2046728" cy="1697565"/>
          </a:xfrm>
          <a:prstGeom prst="rect">
            <a:avLst/>
          </a:prstGeom>
          <a:noFill/>
          <a:ln w="9525">
            <a:noFill/>
            <a:miter lim="800000"/>
            <a:headEnd/>
            <a:tailEnd/>
          </a:ln>
        </p:spPr>
      </p:pic>
      <p:pic>
        <p:nvPicPr>
          <p:cNvPr id="13" name="Billede 5">
            <a:extLst>
              <a:ext uri="{FF2B5EF4-FFF2-40B4-BE49-F238E27FC236}">
                <a16:creationId xmlns:a16="http://schemas.microsoft.com/office/drawing/2014/main" id="{75D6032A-91FD-4AD9-B2A0-1E1891ED4905}"/>
              </a:ext>
            </a:extLst>
          </p:cNvPr>
          <p:cNvPicPr/>
          <p:nvPr/>
        </p:nvPicPr>
        <p:blipFill>
          <a:blip r:embed="rId4" r:link="rId5" cstate="print">
            <a:extLst>
              <a:ext uri="{28A0092B-C50C-407E-A947-70E740481C1C}">
                <a14:useLocalDpi xmlns:a14="http://schemas.microsoft.com/office/drawing/2010/main" val="0"/>
              </a:ext>
            </a:extLst>
          </a:blip>
          <a:stretch>
            <a:fillRect/>
          </a:stretch>
        </p:blipFill>
        <p:spPr bwMode="auto">
          <a:xfrm>
            <a:off x="4710773" y="3245001"/>
            <a:ext cx="2046728" cy="1697565"/>
          </a:xfrm>
          <a:prstGeom prst="rect">
            <a:avLst/>
          </a:prstGeom>
          <a:noFill/>
          <a:ln w="9525">
            <a:noFill/>
            <a:miter lim="800000"/>
            <a:headEnd/>
            <a:tailEnd/>
          </a:ln>
        </p:spPr>
      </p:pic>
      <p:pic>
        <p:nvPicPr>
          <p:cNvPr id="14" name="Billede 2">
            <a:extLst>
              <a:ext uri="{FF2B5EF4-FFF2-40B4-BE49-F238E27FC236}">
                <a16:creationId xmlns:a16="http://schemas.microsoft.com/office/drawing/2014/main" id="{94C52382-569B-46A7-8CA6-45BF9351713F}"/>
              </a:ext>
            </a:extLst>
          </p:cNvPr>
          <p:cNvPicPr/>
          <p:nvPr/>
        </p:nvPicPr>
        <p:blipFill>
          <a:blip r:embed="rId6" r:link="rId7" cstate="print">
            <a:extLst>
              <a:ext uri="{28A0092B-C50C-407E-A947-70E740481C1C}">
                <a14:useLocalDpi xmlns:a14="http://schemas.microsoft.com/office/drawing/2010/main" val="0"/>
              </a:ext>
            </a:extLst>
          </a:blip>
          <a:stretch>
            <a:fillRect/>
          </a:stretch>
        </p:blipFill>
        <p:spPr bwMode="auto">
          <a:xfrm>
            <a:off x="7117541" y="3237084"/>
            <a:ext cx="2042598" cy="1697564"/>
          </a:xfrm>
          <a:prstGeom prst="rect">
            <a:avLst/>
          </a:prstGeom>
          <a:noFill/>
          <a:ln w="9525">
            <a:noFill/>
            <a:miter lim="800000"/>
            <a:headEnd/>
            <a:tailEnd/>
          </a:ln>
        </p:spPr>
      </p:pic>
      <p:pic>
        <p:nvPicPr>
          <p:cNvPr id="15" name="Billede 5">
            <a:extLst>
              <a:ext uri="{FF2B5EF4-FFF2-40B4-BE49-F238E27FC236}">
                <a16:creationId xmlns:a16="http://schemas.microsoft.com/office/drawing/2014/main" id="{77E251D7-880A-427D-9546-33E3B5B381C0}"/>
              </a:ext>
            </a:extLst>
          </p:cNvPr>
          <p:cNvPicPr/>
          <p:nvPr/>
        </p:nvPicPr>
        <p:blipFill>
          <a:blip r:embed="rId8" r:link="rId9" cstate="print">
            <a:extLst>
              <a:ext uri="{28A0092B-C50C-407E-A947-70E740481C1C}">
                <a14:useLocalDpi xmlns:a14="http://schemas.microsoft.com/office/drawing/2010/main" val="0"/>
              </a:ext>
            </a:extLst>
          </a:blip>
          <a:stretch>
            <a:fillRect/>
          </a:stretch>
        </p:blipFill>
        <p:spPr bwMode="auto">
          <a:xfrm>
            <a:off x="9530326" y="3229164"/>
            <a:ext cx="2042597" cy="1697565"/>
          </a:xfrm>
          <a:prstGeom prst="rect">
            <a:avLst/>
          </a:prstGeom>
          <a:noFill/>
          <a:ln w="9525">
            <a:noFill/>
            <a:miter lim="800000"/>
            <a:headEnd/>
            <a:tailEnd/>
          </a:ln>
        </p:spPr>
      </p:pic>
      <p:pic>
        <p:nvPicPr>
          <p:cNvPr id="16" name="Billede 8">
            <a:extLst>
              <a:ext uri="{FF2B5EF4-FFF2-40B4-BE49-F238E27FC236}">
                <a16:creationId xmlns:a16="http://schemas.microsoft.com/office/drawing/2014/main" id="{63C17275-C090-4DA7-A66A-55F36490B34C}"/>
              </a:ext>
            </a:extLst>
          </p:cNvPr>
          <p:cNvPicPr/>
          <p:nvPr/>
        </p:nvPicPr>
        <p:blipFill>
          <a:blip r:embed="rId10" r:link="rId11" cstate="print">
            <a:extLst>
              <a:ext uri="{28A0092B-C50C-407E-A947-70E740481C1C}">
                <a14:useLocalDpi xmlns:a14="http://schemas.microsoft.com/office/drawing/2010/main" val="0"/>
              </a:ext>
            </a:extLst>
          </a:blip>
          <a:stretch>
            <a:fillRect/>
          </a:stretch>
        </p:blipFill>
        <p:spPr bwMode="auto">
          <a:xfrm>
            <a:off x="11933898" y="3229165"/>
            <a:ext cx="2042597" cy="1713402"/>
          </a:xfrm>
          <a:prstGeom prst="rect">
            <a:avLst/>
          </a:prstGeom>
          <a:noFill/>
          <a:ln w="9525">
            <a:noFill/>
            <a:miter lim="800000"/>
            <a:headEnd/>
            <a:tailEnd/>
          </a:ln>
        </p:spPr>
      </p:pic>
      <p:sp>
        <p:nvSpPr>
          <p:cNvPr id="17" name="Ellipse 16">
            <a:extLst>
              <a:ext uri="{FF2B5EF4-FFF2-40B4-BE49-F238E27FC236}">
                <a16:creationId xmlns:a16="http://schemas.microsoft.com/office/drawing/2014/main" id="{CD4E5D59-26F7-48A2-B225-9E1FD50BA34E}"/>
              </a:ext>
            </a:extLst>
          </p:cNvPr>
          <p:cNvSpPr/>
          <p:nvPr/>
        </p:nvSpPr>
        <p:spPr>
          <a:xfrm>
            <a:off x="10691188" y="4353699"/>
            <a:ext cx="360041" cy="288032"/>
          </a:xfrm>
          <a:prstGeom prst="ellipse">
            <a:avLst/>
          </a:prstGeom>
          <a:noFill/>
          <a:ln>
            <a:solidFill>
              <a:srgbClr val="0070C0"/>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p>
            <a:endParaRPr lang="de-DE"/>
          </a:p>
        </p:txBody>
      </p:sp>
      <p:sp>
        <p:nvSpPr>
          <p:cNvPr id="18" name="Ellipse 17">
            <a:extLst>
              <a:ext uri="{FF2B5EF4-FFF2-40B4-BE49-F238E27FC236}">
                <a16:creationId xmlns:a16="http://schemas.microsoft.com/office/drawing/2014/main" id="{A813D8AD-C64F-4435-9B37-E457259D9486}"/>
              </a:ext>
            </a:extLst>
          </p:cNvPr>
          <p:cNvSpPr/>
          <p:nvPr/>
        </p:nvSpPr>
        <p:spPr>
          <a:xfrm>
            <a:off x="10114472" y="3802193"/>
            <a:ext cx="808395" cy="551506"/>
          </a:xfrm>
          <a:prstGeom prst="ellipse">
            <a:avLst/>
          </a:prstGeom>
          <a:noFill/>
          <a:ln>
            <a:solidFill>
              <a:srgbClr val="0070C0"/>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p>
            <a:endParaRPr lang="de-DE"/>
          </a:p>
        </p:txBody>
      </p:sp>
      <p:pic>
        <p:nvPicPr>
          <p:cNvPr id="20" name="Billede 2">
            <a:extLst>
              <a:ext uri="{FF2B5EF4-FFF2-40B4-BE49-F238E27FC236}">
                <a16:creationId xmlns:a16="http://schemas.microsoft.com/office/drawing/2014/main" id="{40469362-181E-4CC2-AB08-CCE426782669}"/>
              </a:ext>
            </a:extLst>
          </p:cNvPr>
          <p:cNvPicPr/>
          <p:nvPr/>
        </p:nvPicPr>
        <p:blipFill>
          <a:blip r:embed="rId12" r:link="rId13" cstate="print">
            <a:extLst>
              <a:ext uri="{28A0092B-C50C-407E-A947-70E740481C1C}">
                <a14:useLocalDpi xmlns:a14="http://schemas.microsoft.com/office/drawing/2010/main" val="0"/>
              </a:ext>
            </a:extLst>
          </a:blip>
          <a:stretch>
            <a:fillRect/>
          </a:stretch>
        </p:blipFill>
        <p:spPr bwMode="auto">
          <a:xfrm>
            <a:off x="14325716" y="3229163"/>
            <a:ext cx="2046728" cy="1713402"/>
          </a:xfrm>
          <a:prstGeom prst="rect">
            <a:avLst/>
          </a:prstGeom>
          <a:noFill/>
          <a:ln w="9525">
            <a:noFill/>
            <a:miter lim="800000"/>
            <a:headEnd/>
            <a:tailEnd/>
          </a:ln>
        </p:spPr>
      </p:pic>
      <p:pic>
        <p:nvPicPr>
          <p:cNvPr id="21" name="Billede 1">
            <a:extLst>
              <a:ext uri="{FF2B5EF4-FFF2-40B4-BE49-F238E27FC236}">
                <a16:creationId xmlns:a16="http://schemas.microsoft.com/office/drawing/2014/main" id="{CE003A9D-4966-40A2-A07D-14DBF7F3D077}"/>
              </a:ext>
            </a:extLst>
          </p:cNvPr>
          <p:cNvPicPr/>
          <p:nvPr/>
        </p:nvPicPr>
        <p:blipFill>
          <a:blip r:embed="rId14">
            <a:extLst>
              <a:ext uri="{28A0092B-C50C-407E-A947-70E740481C1C}">
                <a14:useLocalDpi xmlns:a14="http://schemas.microsoft.com/office/drawing/2010/main" val="0"/>
              </a:ext>
            </a:extLst>
          </a:blip>
          <a:srcRect/>
          <a:stretch>
            <a:fillRect/>
          </a:stretch>
        </p:blipFill>
        <p:spPr bwMode="auto">
          <a:xfrm>
            <a:off x="2295812" y="6604993"/>
            <a:ext cx="2046728" cy="1697565"/>
          </a:xfrm>
          <a:prstGeom prst="rect">
            <a:avLst/>
          </a:prstGeom>
          <a:noFill/>
          <a:ln w="9525">
            <a:noFill/>
            <a:miter lim="800000"/>
            <a:headEnd/>
            <a:tailEnd/>
          </a:ln>
        </p:spPr>
      </p:pic>
      <p:pic>
        <p:nvPicPr>
          <p:cNvPr id="22" name="Billede 4">
            <a:extLst>
              <a:ext uri="{FF2B5EF4-FFF2-40B4-BE49-F238E27FC236}">
                <a16:creationId xmlns:a16="http://schemas.microsoft.com/office/drawing/2014/main" id="{1A50C072-934C-4844-8D07-451595A297AC}"/>
              </a:ext>
            </a:extLst>
          </p:cNvPr>
          <p:cNvPicPr/>
          <p:nvPr/>
        </p:nvPicPr>
        <p:blipFill>
          <a:blip r:embed="rId15" cstate="print">
            <a:extLst>
              <a:ext uri="{28A0092B-C50C-407E-A947-70E740481C1C}">
                <a14:useLocalDpi xmlns:a14="http://schemas.microsoft.com/office/drawing/2010/main" val="0"/>
              </a:ext>
            </a:extLst>
          </a:blip>
          <a:srcRect/>
          <a:stretch>
            <a:fillRect/>
          </a:stretch>
        </p:blipFill>
        <p:spPr bwMode="auto">
          <a:xfrm>
            <a:off x="4702580" y="6604993"/>
            <a:ext cx="2042598" cy="1697565"/>
          </a:xfrm>
          <a:prstGeom prst="rect">
            <a:avLst/>
          </a:prstGeom>
          <a:noFill/>
          <a:ln w="9525">
            <a:noFill/>
            <a:miter lim="800000"/>
            <a:headEnd/>
            <a:tailEnd/>
          </a:ln>
        </p:spPr>
      </p:pic>
      <p:pic>
        <p:nvPicPr>
          <p:cNvPr id="23" name="Billede 4">
            <a:extLst>
              <a:ext uri="{FF2B5EF4-FFF2-40B4-BE49-F238E27FC236}">
                <a16:creationId xmlns:a16="http://schemas.microsoft.com/office/drawing/2014/main" id="{7EFA4351-186F-4B80-8AF7-CCDA3D5D2368}"/>
              </a:ext>
            </a:extLst>
          </p:cNvPr>
          <p:cNvPicPr/>
          <p:nvPr/>
        </p:nvPicPr>
        <p:blipFill>
          <a:blip r:embed="rId15" cstate="print">
            <a:extLst>
              <a:ext uri="{28A0092B-C50C-407E-A947-70E740481C1C}">
                <a14:useLocalDpi xmlns:a14="http://schemas.microsoft.com/office/drawing/2010/main" val="0"/>
              </a:ext>
            </a:extLst>
          </a:blip>
          <a:srcRect/>
          <a:stretch>
            <a:fillRect/>
          </a:stretch>
        </p:blipFill>
        <p:spPr bwMode="auto">
          <a:xfrm>
            <a:off x="7105218" y="6604993"/>
            <a:ext cx="2042597" cy="1697565"/>
          </a:xfrm>
          <a:prstGeom prst="rect">
            <a:avLst/>
          </a:prstGeom>
          <a:noFill/>
          <a:ln w="9525">
            <a:noFill/>
            <a:miter lim="800000"/>
            <a:headEnd/>
            <a:tailEnd/>
          </a:ln>
        </p:spPr>
      </p:pic>
      <p:pic>
        <p:nvPicPr>
          <p:cNvPr id="24" name="Billede 5">
            <a:extLst>
              <a:ext uri="{FF2B5EF4-FFF2-40B4-BE49-F238E27FC236}">
                <a16:creationId xmlns:a16="http://schemas.microsoft.com/office/drawing/2014/main" id="{498203EE-835E-4D71-832F-1C483819425E}"/>
              </a:ext>
            </a:extLst>
          </p:cNvPr>
          <p:cNvPicPr/>
          <p:nvPr/>
        </p:nvPicPr>
        <p:blipFill>
          <a:blip r:embed="rId16" r:link="rId17" cstate="print">
            <a:extLst>
              <a:ext uri="{28A0092B-C50C-407E-A947-70E740481C1C}">
                <a14:useLocalDpi xmlns:a14="http://schemas.microsoft.com/office/drawing/2010/main" val="0"/>
              </a:ext>
            </a:extLst>
          </a:blip>
          <a:stretch>
            <a:fillRect/>
          </a:stretch>
        </p:blipFill>
        <p:spPr bwMode="auto">
          <a:xfrm>
            <a:off x="9507854" y="6604993"/>
            <a:ext cx="2042597" cy="1697565"/>
          </a:xfrm>
          <a:prstGeom prst="rect">
            <a:avLst/>
          </a:prstGeom>
          <a:noFill/>
          <a:ln w="9525">
            <a:noFill/>
            <a:miter lim="800000"/>
            <a:headEnd/>
            <a:tailEnd/>
          </a:ln>
        </p:spPr>
      </p:pic>
      <p:sp>
        <p:nvSpPr>
          <p:cNvPr id="25" name="Textfeld 24">
            <a:extLst>
              <a:ext uri="{FF2B5EF4-FFF2-40B4-BE49-F238E27FC236}">
                <a16:creationId xmlns:a16="http://schemas.microsoft.com/office/drawing/2014/main" id="{2D0F47D6-16DC-4603-840D-5877733488AD}"/>
              </a:ext>
            </a:extLst>
          </p:cNvPr>
          <p:cNvSpPr txBox="1"/>
          <p:nvPr/>
        </p:nvSpPr>
        <p:spPr>
          <a:xfrm>
            <a:off x="6244310" y="2332866"/>
            <a:ext cx="4517006" cy="584775"/>
          </a:xfrm>
          <a:prstGeom prst="rect">
            <a:avLst/>
          </a:prstGeom>
          <a:noFill/>
        </p:spPr>
        <p:txBody>
          <a:bodyPr wrap="none" rtlCol="0">
            <a:spAutoFit/>
          </a:bodyPr>
          <a:lstStyle/>
          <a:p>
            <a:r>
              <a:rPr lang="en-US" sz="3200" dirty="0">
                <a:latin typeface="Arial Rounded MT Bold" panose="020F0704030504030204" pitchFamily="34" charset="0"/>
              </a:rPr>
              <a:t>A typical TOF Session</a:t>
            </a:r>
          </a:p>
        </p:txBody>
      </p:sp>
      <p:sp>
        <p:nvSpPr>
          <p:cNvPr id="26" name="Pfeil: nach rechts 25">
            <a:extLst>
              <a:ext uri="{FF2B5EF4-FFF2-40B4-BE49-F238E27FC236}">
                <a16:creationId xmlns:a16="http://schemas.microsoft.com/office/drawing/2014/main" id="{4AD3862B-5685-4562-80C1-3D4CFB0E0CA8}"/>
              </a:ext>
            </a:extLst>
          </p:cNvPr>
          <p:cNvSpPr/>
          <p:nvPr/>
        </p:nvSpPr>
        <p:spPr>
          <a:xfrm>
            <a:off x="16469223" y="3753910"/>
            <a:ext cx="533478" cy="648072"/>
          </a:xfrm>
          <a:prstGeom prst="right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7" name="Pfeil: nach rechts 26">
            <a:extLst>
              <a:ext uri="{FF2B5EF4-FFF2-40B4-BE49-F238E27FC236}">
                <a16:creationId xmlns:a16="http://schemas.microsoft.com/office/drawing/2014/main" id="{3340BE0F-CBA1-48E6-91CF-95259BCC121F}"/>
              </a:ext>
            </a:extLst>
          </p:cNvPr>
          <p:cNvSpPr/>
          <p:nvPr/>
        </p:nvSpPr>
        <p:spPr>
          <a:xfrm>
            <a:off x="1676290" y="3769747"/>
            <a:ext cx="533478" cy="648072"/>
          </a:xfrm>
          <a:prstGeom prst="right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8" name="Pfeil: nach rechts 27">
            <a:extLst>
              <a:ext uri="{FF2B5EF4-FFF2-40B4-BE49-F238E27FC236}">
                <a16:creationId xmlns:a16="http://schemas.microsoft.com/office/drawing/2014/main" id="{8C6E850F-6B87-4DAE-8937-9054C51E5AD4}"/>
              </a:ext>
            </a:extLst>
          </p:cNvPr>
          <p:cNvSpPr/>
          <p:nvPr/>
        </p:nvSpPr>
        <p:spPr>
          <a:xfrm>
            <a:off x="1677226" y="7129738"/>
            <a:ext cx="533478" cy="648072"/>
          </a:xfrm>
          <a:prstGeom prst="right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9" name="Textfeld 28">
            <a:extLst>
              <a:ext uri="{FF2B5EF4-FFF2-40B4-BE49-F238E27FC236}">
                <a16:creationId xmlns:a16="http://schemas.microsoft.com/office/drawing/2014/main" id="{250248F6-D899-4C6D-8B8C-E672C7313158}"/>
              </a:ext>
            </a:extLst>
          </p:cNvPr>
          <p:cNvSpPr txBox="1"/>
          <p:nvPr/>
        </p:nvSpPr>
        <p:spPr>
          <a:xfrm>
            <a:off x="4798574" y="5092824"/>
            <a:ext cx="1871126" cy="584775"/>
          </a:xfrm>
          <a:prstGeom prst="rect">
            <a:avLst/>
          </a:prstGeom>
          <a:noFill/>
        </p:spPr>
        <p:txBody>
          <a:bodyPr wrap="square" rtlCol="0">
            <a:spAutoFit/>
          </a:bodyPr>
          <a:lstStyle/>
          <a:p>
            <a:pPr algn="l"/>
            <a:r>
              <a:rPr lang="en-US" sz="1600" dirty="0">
                <a:latin typeface="Arial Rounded MT Bold" panose="020F0704030504030204" pitchFamily="34" charset="0"/>
              </a:rPr>
              <a:t>Self Test</a:t>
            </a:r>
          </a:p>
          <a:p>
            <a:pPr algn="l"/>
            <a:r>
              <a:rPr lang="en-US" sz="1600" dirty="0">
                <a:latin typeface="Arial Rounded MT Bold" panose="020F0704030504030204" pitchFamily="34" charset="0"/>
              </a:rPr>
              <a:t>Verify Date/Time</a:t>
            </a:r>
          </a:p>
        </p:txBody>
      </p:sp>
      <p:sp>
        <p:nvSpPr>
          <p:cNvPr id="31" name="Textfeld 30">
            <a:extLst>
              <a:ext uri="{FF2B5EF4-FFF2-40B4-BE49-F238E27FC236}">
                <a16:creationId xmlns:a16="http://schemas.microsoft.com/office/drawing/2014/main" id="{9AD73EDB-6ACB-4622-86C0-6E3E42FF4438}"/>
              </a:ext>
            </a:extLst>
          </p:cNvPr>
          <p:cNvSpPr txBox="1"/>
          <p:nvPr/>
        </p:nvSpPr>
        <p:spPr>
          <a:xfrm>
            <a:off x="7085955" y="5077319"/>
            <a:ext cx="2188035" cy="830997"/>
          </a:xfrm>
          <a:prstGeom prst="rect">
            <a:avLst/>
          </a:prstGeom>
          <a:noFill/>
        </p:spPr>
        <p:txBody>
          <a:bodyPr wrap="square" rtlCol="0">
            <a:spAutoFit/>
          </a:bodyPr>
          <a:lstStyle/>
          <a:p>
            <a:pPr algn="l"/>
            <a:r>
              <a:rPr lang="en-US" sz="1600" dirty="0">
                <a:latin typeface="Arial Rounded MT Bold" panose="020F0704030504030204" pitchFamily="34" charset="0"/>
              </a:rPr>
              <a:t>Initiate Calibration with Center Key &gt;1 sec. </a:t>
            </a:r>
          </a:p>
        </p:txBody>
      </p:sp>
      <p:sp>
        <p:nvSpPr>
          <p:cNvPr id="32" name="Textfeld 31">
            <a:extLst>
              <a:ext uri="{FF2B5EF4-FFF2-40B4-BE49-F238E27FC236}">
                <a16:creationId xmlns:a16="http://schemas.microsoft.com/office/drawing/2014/main" id="{3E9C2CF6-1344-4A5C-9D7D-2A8331EC507A}"/>
              </a:ext>
            </a:extLst>
          </p:cNvPr>
          <p:cNvSpPr txBox="1"/>
          <p:nvPr/>
        </p:nvSpPr>
        <p:spPr>
          <a:xfrm>
            <a:off x="9528455" y="5092824"/>
            <a:ext cx="2042597" cy="1077218"/>
          </a:xfrm>
          <a:prstGeom prst="rect">
            <a:avLst/>
          </a:prstGeom>
          <a:noFill/>
        </p:spPr>
        <p:txBody>
          <a:bodyPr wrap="square" rtlCol="0">
            <a:spAutoFit/>
          </a:bodyPr>
          <a:lstStyle/>
          <a:p>
            <a:pPr algn="l"/>
            <a:r>
              <a:rPr lang="en-US" sz="1600" dirty="0">
                <a:latin typeface="Arial Rounded MT Bold" panose="020F0704030504030204" pitchFamily="34" charset="0"/>
              </a:rPr>
              <a:t>Base line adjustment and CAL confirmation are displayed</a:t>
            </a:r>
          </a:p>
        </p:txBody>
      </p:sp>
      <p:sp>
        <p:nvSpPr>
          <p:cNvPr id="33" name="Ellipse 32">
            <a:extLst>
              <a:ext uri="{FF2B5EF4-FFF2-40B4-BE49-F238E27FC236}">
                <a16:creationId xmlns:a16="http://schemas.microsoft.com/office/drawing/2014/main" id="{76FA8EE1-E5FF-4AD9-A5DE-58152145A748}"/>
              </a:ext>
            </a:extLst>
          </p:cNvPr>
          <p:cNvSpPr/>
          <p:nvPr/>
        </p:nvSpPr>
        <p:spPr>
          <a:xfrm>
            <a:off x="12637766" y="3789609"/>
            <a:ext cx="808395" cy="551506"/>
          </a:xfrm>
          <a:prstGeom prst="ellipse">
            <a:avLst/>
          </a:prstGeom>
          <a:noFill/>
          <a:ln>
            <a:solidFill>
              <a:srgbClr val="0070C0"/>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p>
            <a:endParaRPr lang="de-DE"/>
          </a:p>
        </p:txBody>
      </p:sp>
      <p:sp>
        <p:nvSpPr>
          <p:cNvPr id="35" name="Textfeld 34">
            <a:extLst>
              <a:ext uri="{FF2B5EF4-FFF2-40B4-BE49-F238E27FC236}">
                <a16:creationId xmlns:a16="http://schemas.microsoft.com/office/drawing/2014/main" id="{6FC428B9-42D2-4E20-B080-2BCFE0279D6B}"/>
              </a:ext>
            </a:extLst>
          </p:cNvPr>
          <p:cNvSpPr txBox="1"/>
          <p:nvPr/>
        </p:nvSpPr>
        <p:spPr>
          <a:xfrm>
            <a:off x="11931090" y="5074685"/>
            <a:ext cx="2139641" cy="584775"/>
          </a:xfrm>
          <a:prstGeom prst="rect">
            <a:avLst/>
          </a:prstGeom>
          <a:noFill/>
        </p:spPr>
        <p:txBody>
          <a:bodyPr wrap="square" rtlCol="0">
            <a:spAutoFit/>
          </a:bodyPr>
          <a:lstStyle/>
          <a:p>
            <a:pPr algn="l"/>
            <a:r>
              <a:rPr lang="en-US" sz="1600" dirty="0">
                <a:latin typeface="Arial Rounded MT Bold" panose="020F0704030504030204" pitchFamily="34" charset="0"/>
              </a:rPr>
              <a:t>Stimulation current is displayed</a:t>
            </a:r>
          </a:p>
        </p:txBody>
      </p:sp>
      <p:sp>
        <p:nvSpPr>
          <p:cNvPr id="36" name="Textfeld 35">
            <a:extLst>
              <a:ext uri="{FF2B5EF4-FFF2-40B4-BE49-F238E27FC236}">
                <a16:creationId xmlns:a16="http://schemas.microsoft.com/office/drawing/2014/main" id="{AFE83F16-8602-41B9-8CD4-7BC208A45B4A}"/>
              </a:ext>
            </a:extLst>
          </p:cNvPr>
          <p:cNvSpPr txBox="1"/>
          <p:nvPr/>
        </p:nvSpPr>
        <p:spPr>
          <a:xfrm>
            <a:off x="14329847" y="5058031"/>
            <a:ext cx="2042597" cy="1077218"/>
          </a:xfrm>
          <a:prstGeom prst="rect">
            <a:avLst/>
          </a:prstGeom>
          <a:noFill/>
        </p:spPr>
        <p:txBody>
          <a:bodyPr wrap="square" rtlCol="0">
            <a:spAutoFit/>
          </a:bodyPr>
          <a:lstStyle/>
          <a:p>
            <a:pPr algn="l"/>
            <a:r>
              <a:rPr lang="en-US" sz="1600" dirty="0">
                <a:latin typeface="Arial Rounded MT Bold" panose="020F0704030504030204" pitchFamily="34" charset="0"/>
              </a:rPr>
              <a:t>Start continuous TOF Measurement using Center Key &gt; 1 sec.</a:t>
            </a:r>
          </a:p>
        </p:txBody>
      </p:sp>
      <p:sp>
        <p:nvSpPr>
          <p:cNvPr id="37" name="Textfeld 36">
            <a:extLst>
              <a:ext uri="{FF2B5EF4-FFF2-40B4-BE49-F238E27FC236}">
                <a16:creationId xmlns:a16="http://schemas.microsoft.com/office/drawing/2014/main" id="{A9E69CFB-77A1-41CC-87E4-07A02286704E}"/>
              </a:ext>
            </a:extLst>
          </p:cNvPr>
          <p:cNvSpPr txBox="1"/>
          <p:nvPr/>
        </p:nvSpPr>
        <p:spPr>
          <a:xfrm>
            <a:off x="2212142" y="8424240"/>
            <a:ext cx="2042597" cy="584775"/>
          </a:xfrm>
          <a:prstGeom prst="rect">
            <a:avLst/>
          </a:prstGeom>
          <a:noFill/>
        </p:spPr>
        <p:txBody>
          <a:bodyPr wrap="square" rtlCol="0">
            <a:spAutoFit/>
          </a:bodyPr>
          <a:lstStyle/>
          <a:p>
            <a:pPr algn="l"/>
            <a:r>
              <a:rPr lang="en-US" sz="1600" dirty="0">
                <a:latin typeface="Arial Rounded MT Bold" panose="020F0704030504030204" pitchFamily="34" charset="0"/>
              </a:rPr>
              <a:t>Observe effect of NMBA Bolus</a:t>
            </a:r>
          </a:p>
        </p:txBody>
      </p:sp>
      <p:sp>
        <p:nvSpPr>
          <p:cNvPr id="38" name="Textfeld 37">
            <a:extLst>
              <a:ext uri="{FF2B5EF4-FFF2-40B4-BE49-F238E27FC236}">
                <a16:creationId xmlns:a16="http://schemas.microsoft.com/office/drawing/2014/main" id="{242E3A06-E171-4C12-A9EB-E65C45F2C695}"/>
              </a:ext>
            </a:extLst>
          </p:cNvPr>
          <p:cNvSpPr txBox="1"/>
          <p:nvPr/>
        </p:nvSpPr>
        <p:spPr>
          <a:xfrm>
            <a:off x="4598986" y="8424240"/>
            <a:ext cx="2246686" cy="584775"/>
          </a:xfrm>
          <a:prstGeom prst="rect">
            <a:avLst/>
          </a:prstGeom>
          <a:noFill/>
        </p:spPr>
        <p:txBody>
          <a:bodyPr wrap="square" rtlCol="0">
            <a:spAutoFit/>
          </a:bodyPr>
          <a:lstStyle/>
          <a:p>
            <a:pPr algn="l"/>
            <a:r>
              <a:rPr lang="en-US" sz="1600" dirty="0">
                <a:latin typeface="Arial Rounded MT Bold" panose="020F0704030504030204" pitchFamily="34" charset="0"/>
              </a:rPr>
              <a:t>Observe recovery until </a:t>
            </a:r>
            <a:r>
              <a:rPr lang="en-US" sz="1600" b="1" u="sng" dirty="0">
                <a:latin typeface="Arial Rounded MT Bold" panose="020F0704030504030204" pitchFamily="34" charset="0"/>
              </a:rPr>
              <a:t>FULL</a:t>
            </a:r>
            <a:r>
              <a:rPr lang="en-US" sz="1600" dirty="0">
                <a:latin typeface="Arial Rounded MT Bold" panose="020F0704030504030204" pitchFamily="34" charset="0"/>
              </a:rPr>
              <a:t> recovery</a:t>
            </a:r>
          </a:p>
        </p:txBody>
      </p:sp>
      <p:sp>
        <p:nvSpPr>
          <p:cNvPr id="39" name="Textfeld 38">
            <a:extLst>
              <a:ext uri="{FF2B5EF4-FFF2-40B4-BE49-F238E27FC236}">
                <a16:creationId xmlns:a16="http://schemas.microsoft.com/office/drawing/2014/main" id="{8575080F-5280-4BAA-8686-421FDBBF6D53}"/>
              </a:ext>
            </a:extLst>
          </p:cNvPr>
          <p:cNvSpPr txBox="1"/>
          <p:nvPr/>
        </p:nvSpPr>
        <p:spPr>
          <a:xfrm>
            <a:off x="7091471" y="8433860"/>
            <a:ext cx="2042597" cy="830997"/>
          </a:xfrm>
          <a:prstGeom prst="rect">
            <a:avLst/>
          </a:prstGeom>
          <a:noFill/>
        </p:spPr>
        <p:txBody>
          <a:bodyPr wrap="square" rtlCol="0">
            <a:spAutoFit/>
          </a:bodyPr>
          <a:lstStyle/>
          <a:p>
            <a:pPr algn="l"/>
            <a:r>
              <a:rPr lang="en-US" sz="1600" dirty="0">
                <a:latin typeface="Arial Rounded MT Bold" panose="020F0704030504030204" pitchFamily="34" charset="0"/>
              </a:rPr>
              <a:t>Stop TOF measurement using Center Key</a:t>
            </a:r>
          </a:p>
        </p:txBody>
      </p:sp>
      <p:sp>
        <p:nvSpPr>
          <p:cNvPr id="40" name="Textfeld 39">
            <a:extLst>
              <a:ext uri="{FF2B5EF4-FFF2-40B4-BE49-F238E27FC236}">
                <a16:creationId xmlns:a16="http://schemas.microsoft.com/office/drawing/2014/main" id="{88DE2E80-64DB-4C26-A827-98F1821DBD70}"/>
              </a:ext>
            </a:extLst>
          </p:cNvPr>
          <p:cNvSpPr txBox="1"/>
          <p:nvPr/>
        </p:nvSpPr>
        <p:spPr>
          <a:xfrm>
            <a:off x="9480901" y="8424240"/>
            <a:ext cx="2042597" cy="338554"/>
          </a:xfrm>
          <a:prstGeom prst="rect">
            <a:avLst/>
          </a:prstGeom>
          <a:noFill/>
        </p:spPr>
        <p:txBody>
          <a:bodyPr wrap="square" rtlCol="0">
            <a:spAutoFit/>
          </a:bodyPr>
          <a:lstStyle/>
          <a:p>
            <a:pPr algn="l"/>
            <a:r>
              <a:rPr lang="en-US" sz="1600" dirty="0">
                <a:latin typeface="Arial Rounded MT Bold" panose="020F0704030504030204" pitchFamily="34" charset="0"/>
              </a:rPr>
              <a:t>Turn Off Device</a:t>
            </a:r>
          </a:p>
        </p:txBody>
      </p:sp>
      <p:sp>
        <p:nvSpPr>
          <p:cNvPr id="41" name="Textfeld 40">
            <a:extLst>
              <a:ext uri="{FF2B5EF4-FFF2-40B4-BE49-F238E27FC236}">
                <a16:creationId xmlns:a16="http://schemas.microsoft.com/office/drawing/2014/main" id="{938594DF-E7FB-4A07-9EB6-2451B022D777}"/>
              </a:ext>
            </a:extLst>
          </p:cNvPr>
          <p:cNvSpPr txBox="1"/>
          <p:nvPr/>
        </p:nvSpPr>
        <p:spPr>
          <a:xfrm>
            <a:off x="12637766" y="6484115"/>
            <a:ext cx="3558715" cy="2585323"/>
          </a:xfrm>
          <a:prstGeom prst="rect">
            <a:avLst/>
          </a:prstGeom>
          <a:noFill/>
        </p:spPr>
        <p:txBody>
          <a:bodyPr wrap="square" rtlCol="0">
            <a:spAutoFit/>
          </a:bodyPr>
          <a:lstStyle/>
          <a:p>
            <a:r>
              <a:rPr lang="en-US" sz="1800" i="1" dirty="0">
                <a:latin typeface="Arial Rounded MT Bold" panose="020F0704030504030204" pitchFamily="34" charset="0"/>
              </a:rPr>
              <a:t>If unit is turned on  again within two hours (from last measurement) you can add new data to the patient. If more than two hours have elapsed the patient has to be released and stored data must be transmitted via interface or deleted.</a:t>
            </a:r>
          </a:p>
        </p:txBody>
      </p:sp>
    </p:spTree>
    <p:extLst>
      <p:ext uri="{BB962C8B-B14F-4D97-AF65-F5344CB8AC3E}">
        <p14:creationId xmlns:p14="http://schemas.microsoft.com/office/powerpoint/2010/main" val="3080801706"/>
      </p:ext>
    </p:extLst>
  </p:cSld>
  <p:clrMapOvr>
    <a:masterClrMapping/>
  </p:clrMapOvr>
  <p:transition>
    <p:fade/>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27"/>
                                        </p:tgtEl>
                                        <p:attrNameLst>
                                          <p:attrName>style.visibility</p:attrName>
                                        </p:attrNameLst>
                                      </p:cBhvr>
                                      <p:to>
                                        <p:strVal val="visible"/>
                                      </p:to>
                                    </p:set>
                                    <p:animEffect transition="in" filter="fade">
                                      <p:cBhvr>
                                        <p:cTn id="7" dur="1000"/>
                                        <p:tgtEl>
                                          <p:spTgt spid="27"/>
                                        </p:tgtEl>
                                      </p:cBhvr>
                                    </p:animEffect>
                                  </p:childTnLst>
                                </p:cTn>
                              </p:par>
                            </p:childTnLst>
                          </p:cTn>
                        </p:par>
                        <p:par>
                          <p:cTn id="8" fill="hold">
                            <p:stCondLst>
                              <p:cond delay="1000"/>
                            </p:stCondLst>
                            <p:childTnLst>
                              <p:par>
                                <p:cTn id="9" presetID="10" presetClass="entr" presetSubtype="0" fill="hold" nodeType="afterEffect">
                                  <p:stCondLst>
                                    <p:cond delay="500"/>
                                  </p:stCondLst>
                                  <p:childTnLst>
                                    <p:set>
                                      <p:cBhvr>
                                        <p:cTn id="10" dur="1" fill="hold">
                                          <p:stCondLst>
                                            <p:cond delay="0"/>
                                          </p:stCondLst>
                                        </p:cTn>
                                        <p:tgtEl>
                                          <p:spTgt spid="11"/>
                                        </p:tgtEl>
                                        <p:attrNameLst>
                                          <p:attrName>style.visibility</p:attrName>
                                        </p:attrNameLst>
                                      </p:cBhvr>
                                      <p:to>
                                        <p:strVal val="visible"/>
                                      </p:to>
                                    </p:set>
                                    <p:animEffect transition="in" filter="fade">
                                      <p:cBhvr>
                                        <p:cTn id="11" dur="1000"/>
                                        <p:tgtEl>
                                          <p:spTgt spid="11"/>
                                        </p:tgtEl>
                                      </p:cBhvr>
                                    </p:animEffect>
                                  </p:childTnLst>
                                </p:cTn>
                              </p:par>
                            </p:childTnLst>
                          </p:cTn>
                        </p:par>
                        <p:par>
                          <p:cTn id="12" fill="hold">
                            <p:stCondLst>
                              <p:cond delay="2500"/>
                            </p:stCondLst>
                            <p:childTnLst>
                              <p:par>
                                <p:cTn id="13" presetID="10" presetClass="entr" presetSubtype="0" fill="hold" nodeType="afterEffect">
                                  <p:stCondLst>
                                    <p:cond delay="1000"/>
                                  </p:stCondLst>
                                  <p:childTnLst>
                                    <p:set>
                                      <p:cBhvr>
                                        <p:cTn id="14" dur="1" fill="hold">
                                          <p:stCondLst>
                                            <p:cond delay="0"/>
                                          </p:stCondLst>
                                        </p:cTn>
                                        <p:tgtEl>
                                          <p:spTgt spid="13"/>
                                        </p:tgtEl>
                                        <p:attrNameLst>
                                          <p:attrName>style.visibility</p:attrName>
                                        </p:attrNameLst>
                                      </p:cBhvr>
                                      <p:to>
                                        <p:strVal val="visible"/>
                                      </p:to>
                                    </p:set>
                                    <p:animEffect transition="in" filter="fade">
                                      <p:cBhvr>
                                        <p:cTn id="15" dur="1000"/>
                                        <p:tgtEl>
                                          <p:spTgt spid="13"/>
                                        </p:tgtEl>
                                      </p:cBhvr>
                                    </p:animEffect>
                                  </p:childTnLst>
                                </p:cTn>
                              </p:par>
                            </p:childTnLst>
                          </p:cTn>
                        </p:par>
                        <p:par>
                          <p:cTn id="16" fill="hold">
                            <p:stCondLst>
                              <p:cond delay="4500"/>
                            </p:stCondLst>
                            <p:childTnLst>
                              <p:par>
                                <p:cTn id="17" presetID="10" presetClass="entr" presetSubtype="0" fill="hold" grpId="0" nodeType="afterEffect">
                                  <p:stCondLst>
                                    <p:cond delay="0"/>
                                  </p:stCondLst>
                                  <p:childTnLst>
                                    <p:set>
                                      <p:cBhvr>
                                        <p:cTn id="18" dur="1" fill="hold">
                                          <p:stCondLst>
                                            <p:cond delay="0"/>
                                          </p:stCondLst>
                                        </p:cTn>
                                        <p:tgtEl>
                                          <p:spTgt spid="29"/>
                                        </p:tgtEl>
                                        <p:attrNameLst>
                                          <p:attrName>style.visibility</p:attrName>
                                        </p:attrNameLst>
                                      </p:cBhvr>
                                      <p:to>
                                        <p:strVal val="visible"/>
                                      </p:to>
                                    </p:set>
                                    <p:animEffect transition="in" filter="fade">
                                      <p:cBhvr>
                                        <p:cTn id="19" dur="1000"/>
                                        <p:tgtEl>
                                          <p:spTgt spid="29"/>
                                        </p:tgtEl>
                                      </p:cBhvr>
                                    </p:animEffect>
                                  </p:childTnLst>
                                </p:cTn>
                              </p:par>
                            </p:childTnLst>
                          </p:cTn>
                        </p:par>
                      </p:childTnLst>
                    </p:cTn>
                  </p:par>
                  <p:par>
                    <p:cTn id="20" fill="hold">
                      <p:stCondLst>
                        <p:cond delay="indefinite"/>
                      </p:stCondLst>
                      <p:childTnLst>
                        <p:par>
                          <p:cTn id="21" fill="hold">
                            <p:stCondLst>
                              <p:cond delay="0"/>
                            </p:stCondLst>
                            <p:childTnLst>
                              <p:par>
                                <p:cTn id="22" presetID="10" presetClass="entr" presetSubtype="0" fill="hold" nodeType="clickEffect">
                                  <p:stCondLst>
                                    <p:cond delay="0"/>
                                  </p:stCondLst>
                                  <p:childTnLst>
                                    <p:set>
                                      <p:cBhvr>
                                        <p:cTn id="23" dur="1" fill="hold">
                                          <p:stCondLst>
                                            <p:cond delay="0"/>
                                          </p:stCondLst>
                                        </p:cTn>
                                        <p:tgtEl>
                                          <p:spTgt spid="14"/>
                                        </p:tgtEl>
                                        <p:attrNameLst>
                                          <p:attrName>style.visibility</p:attrName>
                                        </p:attrNameLst>
                                      </p:cBhvr>
                                      <p:to>
                                        <p:strVal val="visible"/>
                                      </p:to>
                                    </p:set>
                                    <p:animEffect transition="in" filter="fade">
                                      <p:cBhvr>
                                        <p:cTn id="24" dur="1000"/>
                                        <p:tgtEl>
                                          <p:spTgt spid="14"/>
                                        </p:tgtEl>
                                      </p:cBhvr>
                                    </p:animEffect>
                                  </p:childTnLst>
                                </p:cTn>
                              </p:par>
                              <p:par>
                                <p:cTn id="25" presetID="10" presetClass="entr" presetSubtype="0" fill="hold" grpId="0" nodeType="withEffect">
                                  <p:stCondLst>
                                    <p:cond delay="500"/>
                                  </p:stCondLst>
                                  <p:childTnLst>
                                    <p:set>
                                      <p:cBhvr>
                                        <p:cTn id="26" dur="1" fill="hold">
                                          <p:stCondLst>
                                            <p:cond delay="0"/>
                                          </p:stCondLst>
                                        </p:cTn>
                                        <p:tgtEl>
                                          <p:spTgt spid="31"/>
                                        </p:tgtEl>
                                        <p:attrNameLst>
                                          <p:attrName>style.visibility</p:attrName>
                                        </p:attrNameLst>
                                      </p:cBhvr>
                                      <p:to>
                                        <p:strVal val="visible"/>
                                      </p:to>
                                    </p:set>
                                    <p:animEffect transition="in" filter="fade">
                                      <p:cBhvr>
                                        <p:cTn id="27" dur="1000"/>
                                        <p:tgtEl>
                                          <p:spTgt spid="31"/>
                                        </p:tgtEl>
                                      </p:cBhvr>
                                    </p:animEffect>
                                  </p:childTnLst>
                                </p:cTn>
                              </p:par>
                            </p:childTnLst>
                          </p:cTn>
                        </p:par>
                      </p:childTnLst>
                    </p:cTn>
                  </p:par>
                  <p:par>
                    <p:cTn id="28" fill="hold">
                      <p:stCondLst>
                        <p:cond delay="indefinite"/>
                      </p:stCondLst>
                      <p:childTnLst>
                        <p:par>
                          <p:cTn id="29" fill="hold">
                            <p:stCondLst>
                              <p:cond delay="0"/>
                            </p:stCondLst>
                            <p:childTnLst>
                              <p:par>
                                <p:cTn id="30" presetID="10" presetClass="entr" presetSubtype="0" fill="hold" nodeType="clickEffect">
                                  <p:stCondLst>
                                    <p:cond delay="0"/>
                                  </p:stCondLst>
                                  <p:childTnLst>
                                    <p:set>
                                      <p:cBhvr>
                                        <p:cTn id="31" dur="1" fill="hold">
                                          <p:stCondLst>
                                            <p:cond delay="0"/>
                                          </p:stCondLst>
                                        </p:cTn>
                                        <p:tgtEl>
                                          <p:spTgt spid="15"/>
                                        </p:tgtEl>
                                        <p:attrNameLst>
                                          <p:attrName>style.visibility</p:attrName>
                                        </p:attrNameLst>
                                      </p:cBhvr>
                                      <p:to>
                                        <p:strVal val="visible"/>
                                      </p:to>
                                    </p:set>
                                    <p:animEffect transition="in" filter="fade">
                                      <p:cBhvr>
                                        <p:cTn id="32" dur="1000"/>
                                        <p:tgtEl>
                                          <p:spTgt spid="15"/>
                                        </p:tgtEl>
                                      </p:cBhvr>
                                    </p:animEffect>
                                  </p:childTnLst>
                                </p:cTn>
                              </p:par>
                              <p:par>
                                <p:cTn id="33" presetID="10" presetClass="entr" presetSubtype="0" fill="hold" grpId="0" nodeType="withEffect">
                                  <p:stCondLst>
                                    <p:cond delay="500"/>
                                  </p:stCondLst>
                                  <p:childTnLst>
                                    <p:set>
                                      <p:cBhvr>
                                        <p:cTn id="34" dur="1" fill="hold">
                                          <p:stCondLst>
                                            <p:cond delay="0"/>
                                          </p:stCondLst>
                                        </p:cTn>
                                        <p:tgtEl>
                                          <p:spTgt spid="32"/>
                                        </p:tgtEl>
                                        <p:attrNameLst>
                                          <p:attrName>style.visibility</p:attrName>
                                        </p:attrNameLst>
                                      </p:cBhvr>
                                      <p:to>
                                        <p:strVal val="visible"/>
                                      </p:to>
                                    </p:set>
                                    <p:animEffect transition="in" filter="fade">
                                      <p:cBhvr>
                                        <p:cTn id="35" dur="1000"/>
                                        <p:tgtEl>
                                          <p:spTgt spid="32"/>
                                        </p:tgtEl>
                                      </p:cBhvr>
                                    </p:animEffect>
                                  </p:childTnLst>
                                </p:cTn>
                              </p:par>
                            </p:childTnLst>
                          </p:cTn>
                        </p:par>
                        <p:par>
                          <p:cTn id="36" fill="hold">
                            <p:stCondLst>
                              <p:cond delay="1500"/>
                            </p:stCondLst>
                            <p:childTnLst>
                              <p:par>
                                <p:cTn id="37" presetID="10" presetClass="entr" presetSubtype="0" fill="hold" grpId="0" nodeType="afterEffect">
                                  <p:stCondLst>
                                    <p:cond delay="0"/>
                                  </p:stCondLst>
                                  <p:childTnLst>
                                    <p:set>
                                      <p:cBhvr>
                                        <p:cTn id="38" dur="1" fill="hold">
                                          <p:stCondLst>
                                            <p:cond delay="0"/>
                                          </p:stCondLst>
                                        </p:cTn>
                                        <p:tgtEl>
                                          <p:spTgt spid="18"/>
                                        </p:tgtEl>
                                        <p:attrNameLst>
                                          <p:attrName>style.visibility</p:attrName>
                                        </p:attrNameLst>
                                      </p:cBhvr>
                                      <p:to>
                                        <p:strVal val="visible"/>
                                      </p:to>
                                    </p:set>
                                    <p:animEffect transition="in" filter="fade">
                                      <p:cBhvr>
                                        <p:cTn id="39" dur="1000"/>
                                        <p:tgtEl>
                                          <p:spTgt spid="18"/>
                                        </p:tgtEl>
                                      </p:cBhvr>
                                    </p:animEffect>
                                  </p:childTnLst>
                                </p:cTn>
                              </p:par>
                            </p:childTnLst>
                          </p:cTn>
                        </p:par>
                        <p:par>
                          <p:cTn id="40" fill="hold">
                            <p:stCondLst>
                              <p:cond delay="2500"/>
                            </p:stCondLst>
                            <p:childTnLst>
                              <p:par>
                                <p:cTn id="41" presetID="10" presetClass="entr" presetSubtype="0" fill="hold" grpId="0" nodeType="afterEffect">
                                  <p:stCondLst>
                                    <p:cond delay="0"/>
                                  </p:stCondLst>
                                  <p:childTnLst>
                                    <p:set>
                                      <p:cBhvr>
                                        <p:cTn id="42" dur="1" fill="hold">
                                          <p:stCondLst>
                                            <p:cond delay="0"/>
                                          </p:stCondLst>
                                        </p:cTn>
                                        <p:tgtEl>
                                          <p:spTgt spid="17"/>
                                        </p:tgtEl>
                                        <p:attrNameLst>
                                          <p:attrName>style.visibility</p:attrName>
                                        </p:attrNameLst>
                                      </p:cBhvr>
                                      <p:to>
                                        <p:strVal val="visible"/>
                                      </p:to>
                                    </p:set>
                                    <p:animEffect transition="in" filter="fade">
                                      <p:cBhvr>
                                        <p:cTn id="43" dur="1000"/>
                                        <p:tgtEl>
                                          <p:spTgt spid="17"/>
                                        </p:tgtEl>
                                      </p:cBhvr>
                                    </p:animEffect>
                                  </p:childTnLst>
                                </p:cTn>
                              </p:par>
                            </p:childTnLst>
                          </p:cTn>
                        </p:par>
                      </p:childTnLst>
                    </p:cTn>
                  </p:par>
                  <p:par>
                    <p:cTn id="44" fill="hold">
                      <p:stCondLst>
                        <p:cond delay="indefinite"/>
                      </p:stCondLst>
                      <p:childTnLst>
                        <p:par>
                          <p:cTn id="45" fill="hold">
                            <p:stCondLst>
                              <p:cond delay="0"/>
                            </p:stCondLst>
                            <p:childTnLst>
                              <p:par>
                                <p:cTn id="46" presetID="10" presetClass="entr" presetSubtype="0" fill="hold" nodeType="clickEffect">
                                  <p:stCondLst>
                                    <p:cond delay="0"/>
                                  </p:stCondLst>
                                  <p:childTnLst>
                                    <p:set>
                                      <p:cBhvr>
                                        <p:cTn id="47" dur="1" fill="hold">
                                          <p:stCondLst>
                                            <p:cond delay="0"/>
                                          </p:stCondLst>
                                        </p:cTn>
                                        <p:tgtEl>
                                          <p:spTgt spid="16"/>
                                        </p:tgtEl>
                                        <p:attrNameLst>
                                          <p:attrName>style.visibility</p:attrName>
                                        </p:attrNameLst>
                                      </p:cBhvr>
                                      <p:to>
                                        <p:strVal val="visible"/>
                                      </p:to>
                                    </p:set>
                                    <p:animEffect transition="in" filter="fade">
                                      <p:cBhvr>
                                        <p:cTn id="48" dur="1000"/>
                                        <p:tgtEl>
                                          <p:spTgt spid="16"/>
                                        </p:tgtEl>
                                      </p:cBhvr>
                                    </p:animEffect>
                                  </p:childTnLst>
                                </p:cTn>
                              </p:par>
                              <p:par>
                                <p:cTn id="49" presetID="10" presetClass="entr" presetSubtype="0" fill="hold" grpId="0" nodeType="withEffect">
                                  <p:stCondLst>
                                    <p:cond delay="500"/>
                                  </p:stCondLst>
                                  <p:childTnLst>
                                    <p:set>
                                      <p:cBhvr>
                                        <p:cTn id="50" dur="1" fill="hold">
                                          <p:stCondLst>
                                            <p:cond delay="0"/>
                                          </p:stCondLst>
                                        </p:cTn>
                                        <p:tgtEl>
                                          <p:spTgt spid="35"/>
                                        </p:tgtEl>
                                        <p:attrNameLst>
                                          <p:attrName>style.visibility</p:attrName>
                                        </p:attrNameLst>
                                      </p:cBhvr>
                                      <p:to>
                                        <p:strVal val="visible"/>
                                      </p:to>
                                    </p:set>
                                    <p:animEffect transition="in" filter="fade">
                                      <p:cBhvr>
                                        <p:cTn id="51" dur="1000"/>
                                        <p:tgtEl>
                                          <p:spTgt spid="35"/>
                                        </p:tgtEl>
                                      </p:cBhvr>
                                    </p:animEffect>
                                  </p:childTnLst>
                                </p:cTn>
                              </p:par>
                              <p:par>
                                <p:cTn id="52" presetID="10" presetClass="entr" presetSubtype="0" fill="hold" grpId="0" nodeType="withEffect">
                                  <p:stCondLst>
                                    <p:cond delay="1000"/>
                                  </p:stCondLst>
                                  <p:childTnLst>
                                    <p:set>
                                      <p:cBhvr>
                                        <p:cTn id="53" dur="1" fill="hold">
                                          <p:stCondLst>
                                            <p:cond delay="0"/>
                                          </p:stCondLst>
                                        </p:cTn>
                                        <p:tgtEl>
                                          <p:spTgt spid="33"/>
                                        </p:tgtEl>
                                        <p:attrNameLst>
                                          <p:attrName>style.visibility</p:attrName>
                                        </p:attrNameLst>
                                      </p:cBhvr>
                                      <p:to>
                                        <p:strVal val="visible"/>
                                      </p:to>
                                    </p:set>
                                    <p:animEffect transition="in" filter="fade">
                                      <p:cBhvr>
                                        <p:cTn id="54" dur="1000"/>
                                        <p:tgtEl>
                                          <p:spTgt spid="33"/>
                                        </p:tgtEl>
                                      </p:cBhvr>
                                    </p:animEffect>
                                  </p:childTnLst>
                                </p:cTn>
                              </p:par>
                            </p:childTnLst>
                          </p:cTn>
                        </p:par>
                      </p:childTnLst>
                    </p:cTn>
                  </p:par>
                  <p:par>
                    <p:cTn id="55" fill="hold">
                      <p:stCondLst>
                        <p:cond delay="indefinite"/>
                      </p:stCondLst>
                      <p:childTnLst>
                        <p:par>
                          <p:cTn id="56" fill="hold">
                            <p:stCondLst>
                              <p:cond delay="0"/>
                            </p:stCondLst>
                            <p:childTnLst>
                              <p:par>
                                <p:cTn id="57" presetID="10" presetClass="entr" presetSubtype="0" fill="hold" nodeType="clickEffect">
                                  <p:stCondLst>
                                    <p:cond delay="0"/>
                                  </p:stCondLst>
                                  <p:childTnLst>
                                    <p:set>
                                      <p:cBhvr>
                                        <p:cTn id="58" dur="1" fill="hold">
                                          <p:stCondLst>
                                            <p:cond delay="0"/>
                                          </p:stCondLst>
                                        </p:cTn>
                                        <p:tgtEl>
                                          <p:spTgt spid="20"/>
                                        </p:tgtEl>
                                        <p:attrNameLst>
                                          <p:attrName>style.visibility</p:attrName>
                                        </p:attrNameLst>
                                      </p:cBhvr>
                                      <p:to>
                                        <p:strVal val="visible"/>
                                      </p:to>
                                    </p:set>
                                    <p:animEffect transition="in" filter="fade">
                                      <p:cBhvr>
                                        <p:cTn id="59" dur="1000"/>
                                        <p:tgtEl>
                                          <p:spTgt spid="20"/>
                                        </p:tgtEl>
                                      </p:cBhvr>
                                    </p:animEffect>
                                  </p:childTnLst>
                                </p:cTn>
                              </p:par>
                              <p:par>
                                <p:cTn id="60" presetID="10" presetClass="entr" presetSubtype="0" fill="hold" grpId="0" nodeType="withEffect">
                                  <p:stCondLst>
                                    <p:cond delay="500"/>
                                  </p:stCondLst>
                                  <p:childTnLst>
                                    <p:set>
                                      <p:cBhvr>
                                        <p:cTn id="61" dur="1" fill="hold">
                                          <p:stCondLst>
                                            <p:cond delay="0"/>
                                          </p:stCondLst>
                                        </p:cTn>
                                        <p:tgtEl>
                                          <p:spTgt spid="36"/>
                                        </p:tgtEl>
                                        <p:attrNameLst>
                                          <p:attrName>style.visibility</p:attrName>
                                        </p:attrNameLst>
                                      </p:cBhvr>
                                      <p:to>
                                        <p:strVal val="visible"/>
                                      </p:to>
                                    </p:set>
                                    <p:animEffect transition="in" filter="fade">
                                      <p:cBhvr>
                                        <p:cTn id="62" dur="1000"/>
                                        <p:tgtEl>
                                          <p:spTgt spid="36"/>
                                        </p:tgtEl>
                                      </p:cBhvr>
                                    </p:animEffect>
                                  </p:childTnLst>
                                </p:cTn>
                              </p:par>
                            </p:childTnLst>
                          </p:cTn>
                        </p:par>
                        <p:par>
                          <p:cTn id="63" fill="hold">
                            <p:stCondLst>
                              <p:cond delay="1500"/>
                            </p:stCondLst>
                            <p:childTnLst>
                              <p:par>
                                <p:cTn id="64" presetID="10" presetClass="entr" presetSubtype="0" fill="hold" grpId="0" nodeType="afterEffect">
                                  <p:stCondLst>
                                    <p:cond delay="0"/>
                                  </p:stCondLst>
                                  <p:childTnLst>
                                    <p:set>
                                      <p:cBhvr>
                                        <p:cTn id="65" dur="1" fill="hold">
                                          <p:stCondLst>
                                            <p:cond delay="0"/>
                                          </p:stCondLst>
                                        </p:cTn>
                                        <p:tgtEl>
                                          <p:spTgt spid="26"/>
                                        </p:tgtEl>
                                        <p:attrNameLst>
                                          <p:attrName>style.visibility</p:attrName>
                                        </p:attrNameLst>
                                      </p:cBhvr>
                                      <p:to>
                                        <p:strVal val="visible"/>
                                      </p:to>
                                    </p:set>
                                    <p:animEffect transition="in" filter="fade">
                                      <p:cBhvr>
                                        <p:cTn id="66" dur="1000"/>
                                        <p:tgtEl>
                                          <p:spTgt spid="26"/>
                                        </p:tgtEl>
                                      </p:cBhvr>
                                    </p:animEffect>
                                  </p:childTnLst>
                                </p:cTn>
                              </p:par>
                            </p:childTnLst>
                          </p:cTn>
                        </p:par>
                        <p:par>
                          <p:cTn id="67" fill="hold">
                            <p:stCondLst>
                              <p:cond delay="2500"/>
                            </p:stCondLst>
                            <p:childTnLst>
                              <p:par>
                                <p:cTn id="68" presetID="10" presetClass="entr" presetSubtype="0" fill="hold" grpId="0" nodeType="afterEffect">
                                  <p:stCondLst>
                                    <p:cond delay="250"/>
                                  </p:stCondLst>
                                  <p:childTnLst>
                                    <p:set>
                                      <p:cBhvr>
                                        <p:cTn id="69" dur="1" fill="hold">
                                          <p:stCondLst>
                                            <p:cond delay="0"/>
                                          </p:stCondLst>
                                        </p:cTn>
                                        <p:tgtEl>
                                          <p:spTgt spid="28"/>
                                        </p:tgtEl>
                                        <p:attrNameLst>
                                          <p:attrName>style.visibility</p:attrName>
                                        </p:attrNameLst>
                                      </p:cBhvr>
                                      <p:to>
                                        <p:strVal val="visible"/>
                                      </p:to>
                                    </p:set>
                                    <p:animEffect transition="in" filter="fade">
                                      <p:cBhvr>
                                        <p:cTn id="70" dur="1000"/>
                                        <p:tgtEl>
                                          <p:spTgt spid="28"/>
                                        </p:tgtEl>
                                      </p:cBhvr>
                                    </p:animEffect>
                                  </p:childTnLst>
                                </p:cTn>
                              </p:par>
                            </p:childTnLst>
                          </p:cTn>
                        </p:par>
                      </p:childTnLst>
                    </p:cTn>
                  </p:par>
                  <p:par>
                    <p:cTn id="71" fill="hold">
                      <p:stCondLst>
                        <p:cond delay="indefinite"/>
                      </p:stCondLst>
                      <p:childTnLst>
                        <p:par>
                          <p:cTn id="72" fill="hold">
                            <p:stCondLst>
                              <p:cond delay="0"/>
                            </p:stCondLst>
                            <p:childTnLst>
                              <p:par>
                                <p:cTn id="73" presetID="10" presetClass="entr" presetSubtype="0" fill="hold" nodeType="clickEffect">
                                  <p:stCondLst>
                                    <p:cond delay="0"/>
                                  </p:stCondLst>
                                  <p:childTnLst>
                                    <p:set>
                                      <p:cBhvr>
                                        <p:cTn id="74" dur="1" fill="hold">
                                          <p:stCondLst>
                                            <p:cond delay="0"/>
                                          </p:stCondLst>
                                        </p:cTn>
                                        <p:tgtEl>
                                          <p:spTgt spid="21"/>
                                        </p:tgtEl>
                                        <p:attrNameLst>
                                          <p:attrName>style.visibility</p:attrName>
                                        </p:attrNameLst>
                                      </p:cBhvr>
                                      <p:to>
                                        <p:strVal val="visible"/>
                                      </p:to>
                                    </p:set>
                                    <p:animEffect transition="in" filter="fade">
                                      <p:cBhvr>
                                        <p:cTn id="75" dur="1000"/>
                                        <p:tgtEl>
                                          <p:spTgt spid="21"/>
                                        </p:tgtEl>
                                      </p:cBhvr>
                                    </p:animEffect>
                                  </p:childTnLst>
                                </p:cTn>
                              </p:par>
                              <p:par>
                                <p:cTn id="76" presetID="10" presetClass="entr" presetSubtype="0" fill="hold" grpId="0" nodeType="withEffect">
                                  <p:stCondLst>
                                    <p:cond delay="500"/>
                                  </p:stCondLst>
                                  <p:childTnLst>
                                    <p:set>
                                      <p:cBhvr>
                                        <p:cTn id="77" dur="1" fill="hold">
                                          <p:stCondLst>
                                            <p:cond delay="0"/>
                                          </p:stCondLst>
                                        </p:cTn>
                                        <p:tgtEl>
                                          <p:spTgt spid="37"/>
                                        </p:tgtEl>
                                        <p:attrNameLst>
                                          <p:attrName>style.visibility</p:attrName>
                                        </p:attrNameLst>
                                      </p:cBhvr>
                                      <p:to>
                                        <p:strVal val="visible"/>
                                      </p:to>
                                    </p:set>
                                    <p:animEffect transition="in" filter="fade">
                                      <p:cBhvr>
                                        <p:cTn id="78" dur="1000"/>
                                        <p:tgtEl>
                                          <p:spTgt spid="37"/>
                                        </p:tgtEl>
                                      </p:cBhvr>
                                    </p:animEffect>
                                  </p:childTnLst>
                                </p:cTn>
                              </p:par>
                            </p:childTnLst>
                          </p:cTn>
                        </p:par>
                      </p:childTnLst>
                    </p:cTn>
                  </p:par>
                  <p:par>
                    <p:cTn id="79" fill="hold">
                      <p:stCondLst>
                        <p:cond delay="indefinite"/>
                      </p:stCondLst>
                      <p:childTnLst>
                        <p:par>
                          <p:cTn id="80" fill="hold">
                            <p:stCondLst>
                              <p:cond delay="0"/>
                            </p:stCondLst>
                            <p:childTnLst>
                              <p:par>
                                <p:cTn id="81" presetID="10" presetClass="entr" presetSubtype="0" fill="hold" nodeType="clickEffect">
                                  <p:stCondLst>
                                    <p:cond delay="0"/>
                                  </p:stCondLst>
                                  <p:childTnLst>
                                    <p:set>
                                      <p:cBhvr>
                                        <p:cTn id="82" dur="1" fill="hold">
                                          <p:stCondLst>
                                            <p:cond delay="0"/>
                                          </p:stCondLst>
                                        </p:cTn>
                                        <p:tgtEl>
                                          <p:spTgt spid="22"/>
                                        </p:tgtEl>
                                        <p:attrNameLst>
                                          <p:attrName>style.visibility</p:attrName>
                                        </p:attrNameLst>
                                      </p:cBhvr>
                                      <p:to>
                                        <p:strVal val="visible"/>
                                      </p:to>
                                    </p:set>
                                    <p:animEffect transition="in" filter="fade">
                                      <p:cBhvr>
                                        <p:cTn id="83" dur="1000"/>
                                        <p:tgtEl>
                                          <p:spTgt spid="22"/>
                                        </p:tgtEl>
                                      </p:cBhvr>
                                    </p:animEffect>
                                  </p:childTnLst>
                                </p:cTn>
                              </p:par>
                              <p:par>
                                <p:cTn id="84" presetID="10" presetClass="entr" presetSubtype="0" fill="hold" grpId="0" nodeType="withEffect">
                                  <p:stCondLst>
                                    <p:cond delay="500"/>
                                  </p:stCondLst>
                                  <p:childTnLst>
                                    <p:set>
                                      <p:cBhvr>
                                        <p:cTn id="85" dur="1" fill="hold">
                                          <p:stCondLst>
                                            <p:cond delay="0"/>
                                          </p:stCondLst>
                                        </p:cTn>
                                        <p:tgtEl>
                                          <p:spTgt spid="38"/>
                                        </p:tgtEl>
                                        <p:attrNameLst>
                                          <p:attrName>style.visibility</p:attrName>
                                        </p:attrNameLst>
                                      </p:cBhvr>
                                      <p:to>
                                        <p:strVal val="visible"/>
                                      </p:to>
                                    </p:set>
                                    <p:animEffect transition="in" filter="fade">
                                      <p:cBhvr>
                                        <p:cTn id="86" dur="1000"/>
                                        <p:tgtEl>
                                          <p:spTgt spid="38"/>
                                        </p:tgtEl>
                                      </p:cBhvr>
                                    </p:animEffect>
                                  </p:childTnLst>
                                </p:cTn>
                              </p:par>
                            </p:childTnLst>
                          </p:cTn>
                        </p:par>
                      </p:childTnLst>
                    </p:cTn>
                  </p:par>
                  <p:par>
                    <p:cTn id="87" fill="hold">
                      <p:stCondLst>
                        <p:cond delay="indefinite"/>
                      </p:stCondLst>
                      <p:childTnLst>
                        <p:par>
                          <p:cTn id="88" fill="hold">
                            <p:stCondLst>
                              <p:cond delay="0"/>
                            </p:stCondLst>
                            <p:childTnLst>
                              <p:par>
                                <p:cTn id="89" presetID="10" presetClass="entr" presetSubtype="0" fill="hold" nodeType="clickEffect">
                                  <p:stCondLst>
                                    <p:cond delay="0"/>
                                  </p:stCondLst>
                                  <p:childTnLst>
                                    <p:set>
                                      <p:cBhvr>
                                        <p:cTn id="90" dur="1" fill="hold">
                                          <p:stCondLst>
                                            <p:cond delay="0"/>
                                          </p:stCondLst>
                                        </p:cTn>
                                        <p:tgtEl>
                                          <p:spTgt spid="23"/>
                                        </p:tgtEl>
                                        <p:attrNameLst>
                                          <p:attrName>style.visibility</p:attrName>
                                        </p:attrNameLst>
                                      </p:cBhvr>
                                      <p:to>
                                        <p:strVal val="visible"/>
                                      </p:to>
                                    </p:set>
                                    <p:animEffect transition="in" filter="fade">
                                      <p:cBhvr>
                                        <p:cTn id="91" dur="1000"/>
                                        <p:tgtEl>
                                          <p:spTgt spid="23"/>
                                        </p:tgtEl>
                                      </p:cBhvr>
                                    </p:animEffect>
                                  </p:childTnLst>
                                </p:cTn>
                              </p:par>
                              <p:par>
                                <p:cTn id="92" presetID="10" presetClass="entr" presetSubtype="0" fill="hold" grpId="0" nodeType="withEffect">
                                  <p:stCondLst>
                                    <p:cond delay="500"/>
                                  </p:stCondLst>
                                  <p:childTnLst>
                                    <p:set>
                                      <p:cBhvr>
                                        <p:cTn id="93" dur="1" fill="hold">
                                          <p:stCondLst>
                                            <p:cond delay="0"/>
                                          </p:stCondLst>
                                        </p:cTn>
                                        <p:tgtEl>
                                          <p:spTgt spid="39"/>
                                        </p:tgtEl>
                                        <p:attrNameLst>
                                          <p:attrName>style.visibility</p:attrName>
                                        </p:attrNameLst>
                                      </p:cBhvr>
                                      <p:to>
                                        <p:strVal val="visible"/>
                                      </p:to>
                                    </p:set>
                                    <p:animEffect transition="in" filter="fade">
                                      <p:cBhvr>
                                        <p:cTn id="94" dur="1000"/>
                                        <p:tgtEl>
                                          <p:spTgt spid="39"/>
                                        </p:tgtEl>
                                      </p:cBhvr>
                                    </p:animEffect>
                                  </p:childTnLst>
                                </p:cTn>
                              </p:par>
                            </p:childTnLst>
                          </p:cTn>
                        </p:par>
                      </p:childTnLst>
                    </p:cTn>
                  </p:par>
                  <p:par>
                    <p:cTn id="95" fill="hold">
                      <p:stCondLst>
                        <p:cond delay="indefinite"/>
                      </p:stCondLst>
                      <p:childTnLst>
                        <p:par>
                          <p:cTn id="96" fill="hold">
                            <p:stCondLst>
                              <p:cond delay="0"/>
                            </p:stCondLst>
                            <p:childTnLst>
                              <p:par>
                                <p:cTn id="97" presetID="10" presetClass="entr" presetSubtype="0" fill="hold" nodeType="clickEffect">
                                  <p:stCondLst>
                                    <p:cond delay="0"/>
                                  </p:stCondLst>
                                  <p:childTnLst>
                                    <p:set>
                                      <p:cBhvr>
                                        <p:cTn id="98" dur="1" fill="hold">
                                          <p:stCondLst>
                                            <p:cond delay="0"/>
                                          </p:stCondLst>
                                        </p:cTn>
                                        <p:tgtEl>
                                          <p:spTgt spid="24"/>
                                        </p:tgtEl>
                                        <p:attrNameLst>
                                          <p:attrName>style.visibility</p:attrName>
                                        </p:attrNameLst>
                                      </p:cBhvr>
                                      <p:to>
                                        <p:strVal val="visible"/>
                                      </p:to>
                                    </p:set>
                                    <p:animEffect transition="in" filter="fade">
                                      <p:cBhvr>
                                        <p:cTn id="99" dur="1000"/>
                                        <p:tgtEl>
                                          <p:spTgt spid="24"/>
                                        </p:tgtEl>
                                      </p:cBhvr>
                                    </p:animEffect>
                                  </p:childTnLst>
                                </p:cTn>
                              </p:par>
                              <p:par>
                                <p:cTn id="100" presetID="10" presetClass="entr" presetSubtype="0" fill="hold" grpId="0" nodeType="withEffect">
                                  <p:stCondLst>
                                    <p:cond delay="500"/>
                                  </p:stCondLst>
                                  <p:childTnLst>
                                    <p:set>
                                      <p:cBhvr>
                                        <p:cTn id="101" dur="1" fill="hold">
                                          <p:stCondLst>
                                            <p:cond delay="0"/>
                                          </p:stCondLst>
                                        </p:cTn>
                                        <p:tgtEl>
                                          <p:spTgt spid="40"/>
                                        </p:tgtEl>
                                        <p:attrNameLst>
                                          <p:attrName>style.visibility</p:attrName>
                                        </p:attrNameLst>
                                      </p:cBhvr>
                                      <p:to>
                                        <p:strVal val="visible"/>
                                      </p:to>
                                    </p:set>
                                    <p:animEffect transition="in" filter="fade">
                                      <p:cBhvr>
                                        <p:cTn id="102" dur="1000"/>
                                        <p:tgtEl>
                                          <p:spTgt spid="40"/>
                                        </p:tgtEl>
                                      </p:cBhvr>
                                    </p:animEffect>
                                  </p:childTnLst>
                                </p:cTn>
                              </p:par>
                            </p:childTnLst>
                          </p:cTn>
                        </p:par>
                        <p:par>
                          <p:cTn id="103" fill="hold">
                            <p:stCondLst>
                              <p:cond delay="1500"/>
                            </p:stCondLst>
                            <p:childTnLst>
                              <p:par>
                                <p:cTn id="104" presetID="10" presetClass="entr" presetSubtype="0" fill="hold" grpId="0" nodeType="afterEffect">
                                  <p:stCondLst>
                                    <p:cond delay="500"/>
                                  </p:stCondLst>
                                  <p:childTnLst>
                                    <p:set>
                                      <p:cBhvr>
                                        <p:cTn id="105" dur="1" fill="hold">
                                          <p:stCondLst>
                                            <p:cond delay="0"/>
                                          </p:stCondLst>
                                        </p:cTn>
                                        <p:tgtEl>
                                          <p:spTgt spid="41"/>
                                        </p:tgtEl>
                                        <p:attrNameLst>
                                          <p:attrName>style.visibility</p:attrName>
                                        </p:attrNameLst>
                                      </p:cBhvr>
                                      <p:to>
                                        <p:strVal val="visible"/>
                                      </p:to>
                                    </p:set>
                                    <p:animEffect transition="in" filter="fade">
                                      <p:cBhvr>
                                        <p:cTn id="106" dur="1000"/>
                                        <p:tgtEl>
                                          <p:spTgt spid="4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7" grpId="0" animBg="1"/>
      <p:bldP spid="18" grpId="0" animBg="1"/>
      <p:bldP spid="26" grpId="0" animBg="1"/>
      <p:bldP spid="27" grpId="0" animBg="1"/>
      <p:bldP spid="28" grpId="0" animBg="1"/>
      <p:bldP spid="29" grpId="0"/>
      <p:bldP spid="31" grpId="0"/>
      <p:bldP spid="32" grpId="0"/>
      <p:bldP spid="33" grpId="0" animBg="1"/>
      <p:bldP spid="35" grpId="0"/>
      <p:bldP spid="36" grpId="0"/>
      <p:bldP spid="37" grpId="0"/>
      <p:bldP spid="38" grpId="0"/>
      <p:bldP spid="39" grpId="0"/>
      <p:bldP spid="40" grpId="0"/>
      <p:bldP spid="41" grpId="0"/>
    </p:bld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Inhaltsplatzhalter 2">
            <a:extLst>
              <a:ext uri="{FF2B5EF4-FFF2-40B4-BE49-F238E27FC236}">
                <a16:creationId xmlns:a16="http://schemas.microsoft.com/office/drawing/2014/main" id="{24F79E6B-25CD-4C11-AA44-14E312895EED}"/>
              </a:ext>
            </a:extLst>
          </p:cNvPr>
          <p:cNvSpPr>
            <a:spLocks noGrp="1"/>
          </p:cNvSpPr>
          <p:nvPr>
            <p:ph idx="1"/>
          </p:nvPr>
        </p:nvSpPr>
        <p:spPr>
          <a:xfrm>
            <a:off x="1767974" y="2369417"/>
            <a:ext cx="12086733" cy="1656185"/>
          </a:xfrm>
        </p:spPr>
        <p:txBody>
          <a:bodyPr>
            <a:normAutofit fontScale="85000" lnSpcReduction="20000"/>
          </a:bodyPr>
          <a:lstStyle/>
          <a:p>
            <a:pPr marL="0" indent="0">
              <a:buNone/>
            </a:pPr>
            <a:r>
              <a:rPr lang="en-US" dirty="0"/>
              <a:t>Data Management</a:t>
            </a:r>
          </a:p>
          <a:p>
            <a:pPr marL="0" indent="0">
              <a:buNone/>
            </a:pPr>
            <a:endParaRPr lang="en-US" sz="2400" dirty="0"/>
          </a:p>
          <a:p>
            <a:pPr marL="0" indent="0">
              <a:buNone/>
            </a:pPr>
            <a:r>
              <a:rPr lang="en-US" sz="2400" dirty="0"/>
              <a:t>The TOF3D has an integrated memory. If data logging is active the start up procedure may be different depending on if there is still data in the memory.  </a:t>
            </a:r>
          </a:p>
          <a:p>
            <a:pPr marL="0" indent="0">
              <a:buNone/>
            </a:pPr>
            <a:r>
              <a:rPr lang="en-US" sz="2400" dirty="0"/>
              <a:t> </a:t>
            </a:r>
          </a:p>
        </p:txBody>
      </p:sp>
      <p:grpSp>
        <p:nvGrpSpPr>
          <p:cNvPr id="4" name="Gruppieren 3">
            <a:extLst>
              <a:ext uri="{FF2B5EF4-FFF2-40B4-BE49-F238E27FC236}">
                <a16:creationId xmlns:a16="http://schemas.microsoft.com/office/drawing/2014/main" id="{4620AB63-AC93-4555-A00D-E009F198BBA5}"/>
              </a:ext>
            </a:extLst>
          </p:cNvPr>
          <p:cNvGrpSpPr/>
          <p:nvPr/>
        </p:nvGrpSpPr>
        <p:grpSpPr>
          <a:xfrm>
            <a:off x="3226201" y="781131"/>
            <a:ext cx="11704637" cy="1359365"/>
            <a:chOff x="3226201" y="781131"/>
            <a:chExt cx="11704637" cy="1359366"/>
          </a:xfrm>
        </p:grpSpPr>
        <p:sp>
          <p:nvSpPr>
            <p:cNvPr id="5" name="Rectangle 3">
              <a:extLst>
                <a:ext uri="{FF2B5EF4-FFF2-40B4-BE49-F238E27FC236}">
                  <a16:creationId xmlns:a16="http://schemas.microsoft.com/office/drawing/2014/main" id="{156038D2-11A1-47EA-8A2D-F7CC4EFF597F}"/>
                </a:ext>
              </a:extLst>
            </p:cNvPr>
            <p:cNvSpPr txBox="1">
              <a:spLocks noChangeArrowheads="1"/>
            </p:cNvSpPr>
            <p:nvPr/>
          </p:nvSpPr>
          <p:spPr>
            <a:xfrm>
              <a:off x="3226201" y="781131"/>
              <a:ext cx="11704637" cy="1359366"/>
            </a:xfrm>
            <a:prstGeom prst="rect">
              <a:avLst/>
            </a:prstGeom>
          </p:spPr>
          <p:txBody>
            <a:bodyPr vert="horz" lIns="126428" tIns="72245" rIns="126428" bIns="72245" rtlCol="0" anchor="ctr">
              <a:noAutofit/>
            </a:bodyPr>
            <a:lstStyle>
              <a:lvl1pPr algn="ctr" defTabSz="1300460" rtl="0" eaLnBrk="1" latinLnBrk="0" hangingPunct="1">
                <a:spcBef>
                  <a:spcPct val="0"/>
                </a:spcBef>
                <a:buNone/>
                <a:defRPr sz="3982" kern="1200">
                  <a:solidFill>
                    <a:schemeClr val="tx1"/>
                  </a:solidFill>
                  <a:latin typeface="Arial Rounded MT Bold" panose="020F0704030504030204" pitchFamily="34" charset="0"/>
                  <a:ea typeface="+mj-ea"/>
                  <a:cs typeface="Arial" pitchFamily="34" charset="0"/>
                </a:defRPr>
              </a:lvl1pPr>
            </a:lstStyle>
            <a:p>
              <a:pPr defTabSz="1300097" fontAlgn="auto">
                <a:spcAft>
                  <a:spcPts val="0"/>
                </a:spcAft>
              </a:pPr>
              <a:r>
                <a:rPr lang="de-DE" sz="5400" dirty="0">
                  <a:sym typeface="Arial" pitchFamily="34" charset="0"/>
                </a:rPr>
                <a:t>TOF</a:t>
              </a:r>
              <a:r>
                <a:rPr lang="de-DE" sz="5400" baseline="30000" dirty="0">
                  <a:sym typeface="Arial" pitchFamily="34" charset="0"/>
                </a:rPr>
                <a:t>3D</a:t>
              </a:r>
              <a:r>
                <a:rPr lang="de-DE" sz="3800" dirty="0">
                  <a:sym typeface="Arial" pitchFamily="34" charset="0"/>
                </a:rPr>
                <a:t>        - </a:t>
              </a:r>
              <a:r>
                <a:rPr lang="de-DE" sz="5400" dirty="0">
                  <a:sym typeface="Arial" pitchFamily="34" charset="0"/>
                </a:rPr>
                <a:t>In Detail</a:t>
              </a:r>
              <a:endParaRPr lang="de-DE" dirty="0"/>
            </a:p>
          </p:txBody>
        </p:sp>
        <p:grpSp>
          <p:nvGrpSpPr>
            <p:cNvPr id="6" name="Gruppieren 5">
              <a:extLst>
                <a:ext uri="{FF2B5EF4-FFF2-40B4-BE49-F238E27FC236}">
                  <a16:creationId xmlns:a16="http://schemas.microsoft.com/office/drawing/2014/main" id="{1694BF1D-D68C-4C37-B6C1-3146B86A2433}"/>
                </a:ext>
              </a:extLst>
            </p:cNvPr>
            <p:cNvGrpSpPr/>
            <p:nvPr/>
          </p:nvGrpSpPr>
          <p:grpSpPr>
            <a:xfrm>
              <a:off x="8166075" y="1166766"/>
              <a:ext cx="648072" cy="588097"/>
              <a:chOff x="8958163" y="2525656"/>
              <a:chExt cx="629335" cy="525827"/>
            </a:xfrm>
          </p:grpSpPr>
          <p:sp>
            <p:nvSpPr>
              <p:cNvPr id="7" name="Ellipse 6">
                <a:extLst>
                  <a:ext uri="{FF2B5EF4-FFF2-40B4-BE49-F238E27FC236}">
                    <a16:creationId xmlns:a16="http://schemas.microsoft.com/office/drawing/2014/main" id="{45716FD0-4405-4B5D-A8D6-9F591EE4405F}"/>
                  </a:ext>
                </a:extLst>
              </p:cNvPr>
              <p:cNvSpPr/>
              <p:nvPr/>
            </p:nvSpPr>
            <p:spPr>
              <a:xfrm>
                <a:off x="8958163" y="2525656"/>
                <a:ext cx="629335" cy="525827"/>
              </a:xfrm>
              <a:prstGeom prst="ellipse">
                <a:avLst/>
              </a:prstGeom>
              <a:no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p>
                <a:endParaRPr lang="de-DE">
                  <a:solidFill>
                    <a:schemeClr val="tx1"/>
                  </a:solidFill>
                </a:endParaRPr>
              </a:p>
            </p:txBody>
          </p:sp>
          <p:cxnSp>
            <p:nvCxnSpPr>
              <p:cNvPr id="8" name="Gerade Verbindung mit Pfeil 7">
                <a:extLst>
                  <a:ext uri="{FF2B5EF4-FFF2-40B4-BE49-F238E27FC236}">
                    <a16:creationId xmlns:a16="http://schemas.microsoft.com/office/drawing/2014/main" id="{80621DF9-8C29-4CAA-BD3F-0E6D7A1BDA70}"/>
                  </a:ext>
                </a:extLst>
              </p:cNvPr>
              <p:cNvCxnSpPr/>
              <p:nvPr/>
            </p:nvCxnSpPr>
            <p:spPr>
              <a:xfrm flipV="1">
                <a:off x="9272460" y="2583576"/>
                <a:ext cx="0" cy="408954"/>
              </a:xfrm>
              <a:prstGeom prst="straightConnector1">
                <a:avLst/>
              </a:prstGeom>
              <a:ln w="38100">
                <a:solidFill>
                  <a:schemeClr val="tx1"/>
                </a:solidFill>
                <a:tailEnd type="triangle" w="med" len="sm"/>
              </a:ln>
            </p:spPr>
            <p:style>
              <a:lnRef idx="1">
                <a:schemeClr val="accent1"/>
              </a:lnRef>
              <a:fillRef idx="0">
                <a:schemeClr val="accent1"/>
              </a:fillRef>
              <a:effectRef idx="0">
                <a:schemeClr val="accent1"/>
              </a:effectRef>
              <a:fontRef idx="minor">
                <a:schemeClr val="tx1"/>
              </a:fontRef>
            </p:style>
          </p:cxnSp>
          <p:cxnSp>
            <p:nvCxnSpPr>
              <p:cNvPr id="9" name="Gerade Verbindung mit Pfeil 8">
                <a:extLst>
                  <a:ext uri="{FF2B5EF4-FFF2-40B4-BE49-F238E27FC236}">
                    <a16:creationId xmlns:a16="http://schemas.microsoft.com/office/drawing/2014/main" id="{813965FD-11BB-4E8B-BD07-705675DE3B91}"/>
                  </a:ext>
                </a:extLst>
              </p:cNvPr>
              <p:cNvCxnSpPr/>
              <p:nvPr/>
            </p:nvCxnSpPr>
            <p:spPr>
              <a:xfrm>
                <a:off x="9069179" y="2730338"/>
                <a:ext cx="442335" cy="135837"/>
              </a:xfrm>
              <a:prstGeom prst="straightConnector1">
                <a:avLst/>
              </a:prstGeom>
              <a:noFill/>
              <a:ln w="38100" cap="flat" cmpd="sng" algn="ctr">
                <a:solidFill>
                  <a:schemeClr val="tx1"/>
                </a:solidFill>
                <a:prstDash val="solid"/>
                <a:miter lim="800000"/>
                <a:tailEnd type="triangle" w="med" len="sm"/>
              </a:ln>
              <a:effectLst/>
            </p:spPr>
          </p:cxnSp>
          <p:cxnSp>
            <p:nvCxnSpPr>
              <p:cNvPr id="10" name="Gerade Verbindung mit Pfeil 9">
                <a:extLst>
                  <a:ext uri="{FF2B5EF4-FFF2-40B4-BE49-F238E27FC236}">
                    <a16:creationId xmlns:a16="http://schemas.microsoft.com/office/drawing/2014/main" id="{0937430C-032E-4808-AFA9-E317AB806829}"/>
                  </a:ext>
                </a:extLst>
              </p:cNvPr>
              <p:cNvCxnSpPr/>
              <p:nvPr/>
            </p:nvCxnSpPr>
            <p:spPr>
              <a:xfrm flipV="1">
                <a:off x="9128387" y="2730338"/>
                <a:ext cx="313557" cy="118728"/>
              </a:xfrm>
              <a:prstGeom prst="straightConnector1">
                <a:avLst/>
              </a:prstGeom>
              <a:noFill/>
              <a:ln w="38100" cap="flat" cmpd="sng" algn="ctr">
                <a:solidFill>
                  <a:schemeClr val="tx1"/>
                </a:solidFill>
                <a:prstDash val="solid"/>
                <a:miter lim="800000"/>
                <a:tailEnd type="triangle" w="med" len="sm"/>
              </a:ln>
              <a:effectLst/>
            </p:spPr>
          </p:cxnSp>
        </p:grpSp>
      </p:grpSp>
      <p:pic>
        <p:nvPicPr>
          <p:cNvPr id="11" name="Billede 62">
            <a:extLst>
              <a:ext uri="{FF2B5EF4-FFF2-40B4-BE49-F238E27FC236}">
                <a16:creationId xmlns:a16="http://schemas.microsoft.com/office/drawing/2014/main" id="{A3D39781-33B6-460E-A6A6-BF3FDDEAA089}"/>
              </a:ext>
            </a:extLst>
          </p:cNvPr>
          <p:cNvPicPr/>
          <p:nvPr/>
        </p:nvPicPr>
        <p:blipFill>
          <a:blip r:embed="rId2" r:link="rId3"/>
          <a:stretch>
            <a:fillRect/>
          </a:stretch>
        </p:blipFill>
        <p:spPr bwMode="auto">
          <a:xfrm>
            <a:off x="8094067" y="5033910"/>
            <a:ext cx="2088232" cy="1656185"/>
          </a:xfrm>
          <a:prstGeom prst="rect">
            <a:avLst/>
          </a:prstGeom>
          <a:noFill/>
          <a:ln w="9525">
            <a:noFill/>
            <a:miter lim="800000"/>
            <a:headEnd/>
            <a:tailEnd/>
          </a:ln>
        </p:spPr>
      </p:pic>
      <p:pic>
        <p:nvPicPr>
          <p:cNvPr id="12" name="Billede 65">
            <a:extLst>
              <a:ext uri="{FF2B5EF4-FFF2-40B4-BE49-F238E27FC236}">
                <a16:creationId xmlns:a16="http://schemas.microsoft.com/office/drawing/2014/main" id="{E753A0EA-F8A1-400D-A0B0-656340962F6C}"/>
              </a:ext>
            </a:extLst>
          </p:cNvPr>
          <p:cNvPicPr/>
          <p:nvPr/>
        </p:nvPicPr>
        <p:blipFill>
          <a:blip r:embed="rId4" r:link="rId5"/>
          <a:stretch>
            <a:fillRect/>
          </a:stretch>
        </p:blipFill>
        <p:spPr bwMode="auto">
          <a:xfrm>
            <a:off x="8094067" y="6834111"/>
            <a:ext cx="2088232" cy="1656185"/>
          </a:xfrm>
          <a:prstGeom prst="rect">
            <a:avLst/>
          </a:prstGeom>
          <a:noFill/>
          <a:ln w="9525">
            <a:noFill/>
            <a:miter lim="800000"/>
            <a:headEnd/>
            <a:tailEnd/>
          </a:ln>
        </p:spPr>
      </p:pic>
      <p:pic>
        <p:nvPicPr>
          <p:cNvPr id="13" name="Billede 5">
            <a:extLst>
              <a:ext uri="{FF2B5EF4-FFF2-40B4-BE49-F238E27FC236}">
                <a16:creationId xmlns:a16="http://schemas.microsoft.com/office/drawing/2014/main" id="{185F2570-72B9-4834-9179-00791B69096F}"/>
              </a:ext>
            </a:extLst>
          </p:cNvPr>
          <p:cNvPicPr/>
          <p:nvPr/>
        </p:nvPicPr>
        <p:blipFill>
          <a:blip r:embed="rId6" r:link="rId7" cstate="print">
            <a:extLst>
              <a:ext uri="{28A0092B-C50C-407E-A947-70E740481C1C}">
                <a14:useLocalDpi xmlns:a14="http://schemas.microsoft.com/office/drawing/2010/main" val="0"/>
              </a:ext>
            </a:extLst>
          </a:blip>
          <a:stretch>
            <a:fillRect/>
          </a:stretch>
        </p:blipFill>
        <p:spPr bwMode="auto">
          <a:xfrm>
            <a:off x="4349651" y="5884911"/>
            <a:ext cx="2088232" cy="1656185"/>
          </a:xfrm>
          <a:prstGeom prst="rect">
            <a:avLst/>
          </a:prstGeom>
          <a:noFill/>
          <a:ln w="9525">
            <a:noFill/>
            <a:miter lim="800000"/>
            <a:headEnd/>
            <a:tailEnd/>
          </a:ln>
        </p:spPr>
      </p:pic>
      <p:pic>
        <p:nvPicPr>
          <p:cNvPr id="14" name="Billede 2">
            <a:extLst>
              <a:ext uri="{FF2B5EF4-FFF2-40B4-BE49-F238E27FC236}">
                <a16:creationId xmlns:a16="http://schemas.microsoft.com/office/drawing/2014/main" id="{925362AF-1AD0-4AA8-8CF6-5AE87A371315}"/>
              </a:ext>
            </a:extLst>
          </p:cNvPr>
          <p:cNvPicPr/>
          <p:nvPr/>
        </p:nvPicPr>
        <p:blipFill>
          <a:blip r:embed="rId8" r:link="rId9" cstate="print">
            <a:extLst>
              <a:ext uri="{28A0092B-C50C-407E-A947-70E740481C1C}">
                <a14:useLocalDpi xmlns:a14="http://schemas.microsoft.com/office/drawing/2010/main" val="0"/>
              </a:ext>
            </a:extLst>
          </a:blip>
          <a:stretch>
            <a:fillRect/>
          </a:stretch>
        </p:blipFill>
        <p:spPr bwMode="auto">
          <a:xfrm>
            <a:off x="1901379" y="5884911"/>
            <a:ext cx="2046728" cy="1656185"/>
          </a:xfrm>
          <a:prstGeom prst="rect">
            <a:avLst/>
          </a:prstGeom>
          <a:noFill/>
          <a:ln w="9525">
            <a:noFill/>
            <a:miter lim="800000"/>
            <a:headEnd/>
            <a:tailEnd/>
          </a:ln>
        </p:spPr>
      </p:pic>
      <p:pic>
        <p:nvPicPr>
          <p:cNvPr id="15" name="Billede 2">
            <a:extLst>
              <a:ext uri="{FF2B5EF4-FFF2-40B4-BE49-F238E27FC236}">
                <a16:creationId xmlns:a16="http://schemas.microsoft.com/office/drawing/2014/main" id="{7B6355A4-FB89-4C93-B76B-789EBED7F6E9}"/>
              </a:ext>
            </a:extLst>
          </p:cNvPr>
          <p:cNvPicPr/>
          <p:nvPr/>
        </p:nvPicPr>
        <p:blipFill>
          <a:blip r:embed="rId10" r:link="rId11" cstate="print">
            <a:extLst>
              <a:ext uri="{28A0092B-C50C-407E-A947-70E740481C1C}">
                <a14:useLocalDpi xmlns:a14="http://schemas.microsoft.com/office/drawing/2010/main" val="0"/>
              </a:ext>
            </a:extLst>
          </a:blip>
          <a:stretch>
            <a:fillRect/>
          </a:stretch>
        </p:blipFill>
        <p:spPr bwMode="auto">
          <a:xfrm>
            <a:off x="13180262" y="6821016"/>
            <a:ext cx="2042597" cy="1656185"/>
          </a:xfrm>
          <a:prstGeom prst="rect">
            <a:avLst/>
          </a:prstGeom>
          <a:noFill/>
          <a:ln w="9525">
            <a:noFill/>
            <a:miter lim="800000"/>
            <a:headEnd/>
            <a:tailEnd/>
          </a:ln>
        </p:spPr>
      </p:pic>
      <p:pic>
        <p:nvPicPr>
          <p:cNvPr id="16" name="Billede 8">
            <a:extLst>
              <a:ext uri="{FF2B5EF4-FFF2-40B4-BE49-F238E27FC236}">
                <a16:creationId xmlns:a16="http://schemas.microsoft.com/office/drawing/2014/main" id="{FDCCE2FB-8D37-4513-BE4B-80C98086B9C6}"/>
              </a:ext>
            </a:extLst>
          </p:cNvPr>
          <p:cNvPicPr/>
          <p:nvPr/>
        </p:nvPicPr>
        <p:blipFill>
          <a:blip r:embed="rId12" r:link="rId13" cstate="print">
            <a:extLst>
              <a:ext uri="{28A0092B-C50C-407E-A947-70E740481C1C}">
                <a14:useLocalDpi xmlns:a14="http://schemas.microsoft.com/office/drawing/2010/main" val="0"/>
              </a:ext>
            </a:extLst>
          </a:blip>
          <a:stretch>
            <a:fillRect/>
          </a:stretch>
        </p:blipFill>
        <p:spPr bwMode="auto">
          <a:xfrm>
            <a:off x="13180262" y="5028211"/>
            <a:ext cx="2042597" cy="1656185"/>
          </a:xfrm>
          <a:prstGeom prst="rect">
            <a:avLst/>
          </a:prstGeom>
          <a:noFill/>
          <a:ln w="9525">
            <a:noFill/>
            <a:miter lim="800000"/>
            <a:headEnd/>
            <a:tailEnd/>
          </a:ln>
        </p:spPr>
      </p:pic>
      <p:sp>
        <p:nvSpPr>
          <p:cNvPr id="17" name="Ellipse 16">
            <a:extLst>
              <a:ext uri="{FF2B5EF4-FFF2-40B4-BE49-F238E27FC236}">
                <a16:creationId xmlns:a16="http://schemas.microsoft.com/office/drawing/2014/main" id="{8C448F05-CACC-417C-BB0E-A5B1236505CF}"/>
              </a:ext>
            </a:extLst>
          </p:cNvPr>
          <p:cNvSpPr/>
          <p:nvPr/>
        </p:nvSpPr>
        <p:spPr>
          <a:xfrm>
            <a:off x="9822259" y="5277991"/>
            <a:ext cx="432048" cy="441617"/>
          </a:xfrm>
          <a:prstGeom prst="ellipse">
            <a:avLst/>
          </a:prstGeom>
          <a:noFill/>
          <a:ln w="38100">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noFill/>
            </a:endParaRPr>
          </a:p>
        </p:txBody>
      </p:sp>
      <p:sp>
        <p:nvSpPr>
          <p:cNvPr id="18" name="Ellipse 17">
            <a:extLst>
              <a:ext uri="{FF2B5EF4-FFF2-40B4-BE49-F238E27FC236}">
                <a16:creationId xmlns:a16="http://schemas.microsoft.com/office/drawing/2014/main" id="{CFA7FF6C-01DA-4FD6-B8D6-2A288554647B}"/>
              </a:ext>
            </a:extLst>
          </p:cNvPr>
          <p:cNvSpPr/>
          <p:nvPr/>
        </p:nvSpPr>
        <p:spPr>
          <a:xfrm>
            <a:off x="9822259" y="7096150"/>
            <a:ext cx="432048" cy="441617"/>
          </a:xfrm>
          <a:prstGeom prst="ellipse">
            <a:avLst/>
          </a:prstGeom>
          <a:noFill/>
          <a:ln w="38100">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noFill/>
            </a:endParaRPr>
          </a:p>
        </p:txBody>
      </p:sp>
      <p:sp>
        <p:nvSpPr>
          <p:cNvPr id="19" name="Textfeld 18">
            <a:extLst>
              <a:ext uri="{FF2B5EF4-FFF2-40B4-BE49-F238E27FC236}">
                <a16:creationId xmlns:a16="http://schemas.microsoft.com/office/drawing/2014/main" id="{1EE52467-0756-47CE-BC4B-70C627600405}"/>
              </a:ext>
            </a:extLst>
          </p:cNvPr>
          <p:cNvSpPr txBox="1"/>
          <p:nvPr/>
        </p:nvSpPr>
        <p:spPr>
          <a:xfrm>
            <a:off x="2045395" y="5020814"/>
            <a:ext cx="4080155" cy="400110"/>
          </a:xfrm>
          <a:prstGeom prst="rect">
            <a:avLst/>
          </a:prstGeom>
        </p:spPr>
        <p:style>
          <a:lnRef idx="2">
            <a:schemeClr val="dk1"/>
          </a:lnRef>
          <a:fillRef idx="1">
            <a:schemeClr val="lt1"/>
          </a:fillRef>
          <a:effectRef idx="0">
            <a:schemeClr val="dk1"/>
          </a:effectRef>
          <a:fontRef idx="minor">
            <a:schemeClr val="dk1"/>
          </a:fontRef>
        </p:style>
        <p:txBody>
          <a:bodyPr wrap="none" rtlCol="0">
            <a:spAutoFit/>
          </a:bodyPr>
          <a:lstStyle/>
          <a:p>
            <a:r>
              <a:rPr lang="en-US" sz="2000" dirty="0">
                <a:latin typeface="Arial" panose="020B0604020202020204" pitchFamily="34" charset="0"/>
                <a:cs typeface="Arial" panose="020B0604020202020204" pitchFamily="34" charset="0"/>
              </a:rPr>
              <a:t>There are 100 logs in the memory.</a:t>
            </a:r>
          </a:p>
        </p:txBody>
      </p:sp>
      <p:sp>
        <p:nvSpPr>
          <p:cNvPr id="25" name="Textfeld 24">
            <a:extLst>
              <a:ext uri="{FF2B5EF4-FFF2-40B4-BE49-F238E27FC236}">
                <a16:creationId xmlns:a16="http://schemas.microsoft.com/office/drawing/2014/main" id="{B4F0E184-C051-42C7-84FF-013EACC85EC2}"/>
              </a:ext>
            </a:extLst>
          </p:cNvPr>
          <p:cNvSpPr txBox="1"/>
          <p:nvPr/>
        </p:nvSpPr>
        <p:spPr>
          <a:xfrm>
            <a:off x="6703510" y="4156720"/>
            <a:ext cx="4750018" cy="646331"/>
          </a:xfrm>
          <a:prstGeom prst="rect">
            <a:avLst/>
          </a:prstGeom>
        </p:spPr>
        <p:style>
          <a:lnRef idx="2">
            <a:schemeClr val="dk1"/>
          </a:lnRef>
          <a:fillRef idx="1">
            <a:schemeClr val="lt1"/>
          </a:fillRef>
          <a:effectRef idx="0">
            <a:schemeClr val="dk1"/>
          </a:effectRef>
          <a:fontRef idx="minor">
            <a:schemeClr val="dk1"/>
          </a:fontRef>
        </p:style>
        <p:txBody>
          <a:bodyPr wrap="none" rtlCol="0">
            <a:spAutoFit/>
          </a:bodyPr>
          <a:lstStyle/>
          <a:p>
            <a:r>
              <a:rPr lang="en-US" sz="1800" dirty="0">
                <a:latin typeface="Arial" panose="020B0604020202020204" pitchFamily="34" charset="0"/>
                <a:cs typeface="Arial" panose="020B0604020202020204" pitchFamily="34" charset="0"/>
              </a:rPr>
              <a:t>If the data is less than 2 hours old, </a:t>
            </a:r>
          </a:p>
          <a:p>
            <a:r>
              <a:rPr lang="en-US" sz="1800" dirty="0">
                <a:latin typeface="Arial" panose="020B0604020202020204" pitchFamily="34" charset="0"/>
                <a:cs typeface="Arial" panose="020B0604020202020204" pitchFamily="34" charset="0"/>
              </a:rPr>
              <a:t>you may add new data to the existing patient</a:t>
            </a:r>
          </a:p>
        </p:txBody>
      </p:sp>
      <p:sp>
        <p:nvSpPr>
          <p:cNvPr id="27" name="Textfeld 26">
            <a:extLst>
              <a:ext uri="{FF2B5EF4-FFF2-40B4-BE49-F238E27FC236}">
                <a16:creationId xmlns:a16="http://schemas.microsoft.com/office/drawing/2014/main" id="{DB4BCE29-3B14-4137-B037-F43F36AC12B1}"/>
              </a:ext>
            </a:extLst>
          </p:cNvPr>
          <p:cNvSpPr txBox="1"/>
          <p:nvPr/>
        </p:nvSpPr>
        <p:spPr>
          <a:xfrm>
            <a:off x="6716340" y="8693224"/>
            <a:ext cx="4724370" cy="923330"/>
          </a:xfrm>
          <a:prstGeom prst="rect">
            <a:avLst/>
          </a:prstGeom>
        </p:spPr>
        <p:style>
          <a:lnRef idx="2">
            <a:schemeClr val="dk1"/>
          </a:lnRef>
          <a:fillRef idx="1">
            <a:schemeClr val="lt1"/>
          </a:fillRef>
          <a:effectRef idx="0">
            <a:schemeClr val="dk1"/>
          </a:effectRef>
          <a:fontRef idx="minor">
            <a:schemeClr val="dk1"/>
          </a:fontRef>
        </p:style>
        <p:txBody>
          <a:bodyPr wrap="none" rtlCol="0">
            <a:spAutoFit/>
          </a:bodyPr>
          <a:lstStyle/>
          <a:p>
            <a:r>
              <a:rPr lang="en-US" sz="1800" dirty="0">
                <a:latin typeface="Arial" panose="020B0604020202020204" pitchFamily="34" charset="0"/>
                <a:cs typeface="Arial" panose="020B0604020202020204" pitchFamily="34" charset="0"/>
              </a:rPr>
              <a:t>If the data is older than 2 hours, </a:t>
            </a:r>
          </a:p>
          <a:p>
            <a:r>
              <a:rPr lang="en-US" sz="1800" dirty="0">
                <a:latin typeface="Arial" panose="020B0604020202020204" pitchFamily="34" charset="0"/>
                <a:cs typeface="Arial" panose="020B0604020202020204" pitchFamily="34" charset="0"/>
              </a:rPr>
              <a:t>or you want to clear the memory</a:t>
            </a:r>
          </a:p>
          <a:p>
            <a:r>
              <a:rPr lang="en-US" sz="1800" dirty="0">
                <a:latin typeface="Arial" panose="020B0604020202020204" pitchFamily="34" charset="0"/>
                <a:cs typeface="Arial" panose="020B0604020202020204" pitchFamily="34" charset="0"/>
              </a:rPr>
              <a:t>the old patient will be replaced by a new one</a:t>
            </a:r>
          </a:p>
        </p:txBody>
      </p:sp>
      <p:sp>
        <p:nvSpPr>
          <p:cNvPr id="28" name="Textfeld 27">
            <a:extLst>
              <a:ext uri="{FF2B5EF4-FFF2-40B4-BE49-F238E27FC236}">
                <a16:creationId xmlns:a16="http://schemas.microsoft.com/office/drawing/2014/main" id="{41F3D721-1325-4BBE-AA72-2BFB2C7A4267}"/>
              </a:ext>
            </a:extLst>
          </p:cNvPr>
          <p:cNvSpPr txBox="1"/>
          <p:nvPr/>
        </p:nvSpPr>
        <p:spPr>
          <a:xfrm>
            <a:off x="12131977" y="3868688"/>
            <a:ext cx="4019049" cy="923330"/>
          </a:xfrm>
          <a:prstGeom prst="rect">
            <a:avLst/>
          </a:prstGeom>
        </p:spPr>
        <p:style>
          <a:lnRef idx="2">
            <a:schemeClr val="dk1"/>
          </a:lnRef>
          <a:fillRef idx="1">
            <a:schemeClr val="lt1"/>
          </a:fillRef>
          <a:effectRef idx="0">
            <a:schemeClr val="dk1"/>
          </a:effectRef>
          <a:fontRef idx="minor">
            <a:schemeClr val="dk1"/>
          </a:fontRef>
        </p:style>
        <p:txBody>
          <a:bodyPr wrap="none" rtlCol="0">
            <a:spAutoFit/>
          </a:bodyPr>
          <a:lstStyle/>
          <a:p>
            <a:r>
              <a:rPr lang="en-US" sz="1800" dirty="0">
                <a:latin typeface="Arial" panose="020B0604020202020204" pitchFamily="34" charset="0"/>
                <a:cs typeface="Arial" panose="020B0604020202020204" pitchFamily="34" charset="0"/>
              </a:rPr>
              <a:t>If the monitor was calibrated </a:t>
            </a:r>
          </a:p>
          <a:p>
            <a:r>
              <a:rPr lang="en-US" sz="1800" dirty="0">
                <a:latin typeface="Arial" panose="020B0604020202020204" pitchFamily="34" charset="0"/>
                <a:cs typeface="Arial" panose="020B0604020202020204" pitchFamily="34" charset="0"/>
              </a:rPr>
              <a:t>and the existing patient was selected </a:t>
            </a:r>
          </a:p>
          <a:p>
            <a:r>
              <a:rPr lang="en-US" sz="1800" dirty="0">
                <a:latin typeface="Arial" panose="020B0604020202020204" pitchFamily="34" charset="0"/>
                <a:cs typeface="Arial" panose="020B0604020202020204" pitchFamily="34" charset="0"/>
              </a:rPr>
              <a:t>TOF3D goes to TOF mode </a:t>
            </a:r>
          </a:p>
        </p:txBody>
      </p:sp>
      <p:sp>
        <p:nvSpPr>
          <p:cNvPr id="29" name="Textfeld 28">
            <a:extLst>
              <a:ext uri="{FF2B5EF4-FFF2-40B4-BE49-F238E27FC236}">
                <a16:creationId xmlns:a16="http://schemas.microsoft.com/office/drawing/2014/main" id="{5E84CE98-0A75-436E-920B-9B4B97EA47AC}"/>
              </a:ext>
            </a:extLst>
          </p:cNvPr>
          <p:cNvSpPr txBox="1"/>
          <p:nvPr/>
        </p:nvSpPr>
        <p:spPr>
          <a:xfrm>
            <a:off x="12474178" y="8693224"/>
            <a:ext cx="3454792" cy="923330"/>
          </a:xfrm>
          <a:prstGeom prst="rect">
            <a:avLst/>
          </a:prstGeom>
        </p:spPr>
        <p:style>
          <a:lnRef idx="2">
            <a:schemeClr val="dk1"/>
          </a:lnRef>
          <a:fillRef idx="1">
            <a:schemeClr val="lt1"/>
          </a:fillRef>
          <a:effectRef idx="0">
            <a:schemeClr val="dk1"/>
          </a:effectRef>
          <a:fontRef idx="minor">
            <a:schemeClr val="dk1"/>
          </a:fontRef>
        </p:style>
        <p:txBody>
          <a:bodyPr wrap="none" rtlCol="0">
            <a:spAutoFit/>
          </a:bodyPr>
          <a:lstStyle/>
          <a:p>
            <a:r>
              <a:rPr lang="en-US" sz="1800" dirty="0">
                <a:latin typeface="Arial" panose="020B0604020202020204" pitchFamily="34" charset="0"/>
                <a:cs typeface="Arial" panose="020B0604020202020204" pitchFamily="34" charset="0"/>
              </a:rPr>
              <a:t>If new patient was selected</a:t>
            </a:r>
          </a:p>
          <a:p>
            <a:r>
              <a:rPr lang="en-US" sz="1800" dirty="0">
                <a:latin typeface="Arial" panose="020B0604020202020204" pitchFamily="34" charset="0"/>
                <a:cs typeface="Arial" panose="020B0604020202020204" pitchFamily="34" charset="0"/>
              </a:rPr>
              <a:t> or the monitor wasn’t calibrated</a:t>
            </a:r>
          </a:p>
          <a:p>
            <a:r>
              <a:rPr lang="en-US" sz="1800" dirty="0">
                <a:latin typeface="Arial" panose="020B0604020202020204" pitchFamily="34" charset="0"/>
                <a:cs typeface="Arial" panose="020B0604020202020204" pitchFamily="34" charset="0"/>
              </a:rPr>
              <a:t> TOF3D goes to CAL mode </a:t>
            </a:r>
          </a:p>
        </p:txBody>
      </p:sp>
    </p:spTree>
    <p:extLst>
      <p:ext uri="{BB962C8B-B14F-4D97-AF65-F5344CB8AC3E}">
        <p14:creationId xmlns:p14="http://schemas.microsoft.com/office/powerpoint/2010/main" val="877914028"/>
      </p:ext>
    </p:extLst>
  </p:cSld>
  <p:clrMapOvr>
    <a:masterClrMapping/>
  </p:clrMapOvr>
  <p:transition>
    <p:fade/>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3">
                                            <p:txEl>
                                              <p:pRg st="2" end="2"/>
                                            </p:txEl>
                                          </p:spTgt>
                                        </p:tgtEl>
                                        <p:attrNameLst>
                                          <p:attrName>style.visibility</p:attrName>
                                        </p:attrNameLst>
                                      </p:cBhvr>
                                      <p:to>
                                        <p:strVal val="visible"/>
                                      </p:to>
                                    </p:set>
                                    <p:animEffect transition="in" filter="fade">
                                      <p:cBhvr>
                                        <p:cTn id="7" dur="1000"/>
                                        <p:tgtEl>
                                          <p:spTgt spid="3">
                                            <p:txEl>
                                              <p:pRg st="2" end="2"/>
                                            </p:txEl>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nodeType="clickEffect">
                                  <p:stCondLst>
                                    <p:cond delay="0"/>
                                  </p:stCondLst>
                                  <p:childTnLst>
                                    <p:set>
                                      <p:cBhvr>
                                        <p:cTn id="11" dur="1" fill="hold">
                                          <p:stCondLst>
                                            <p:cond delay="0"/>
                                          </p:stCondLst>
                                        </p:cTn>
                                        <p:tgtEl>
                                          <p:spTgt spid="14"/>
                                        </p:tgtEl>
                                        <p:attrNameLst>
                                          <p:attrName>style.visibility</p:attrName>
                                        </p:attrNameLst>
                                      </p:cBhvr>
                                      <p:to>
                                        <p:strVal val="visible"/>
                                      </p:to>
                                    </p:set>
                                    <p:animEffect transition="in" filter="fade">
                                      <p:cBhvr>
                                        <p:cTn id="12" dur="1000"/>
                                        <p:tgtEl>
                                          <p:spTgt spid="14"/>
                                        </p:tgtEl>
                                      </p:cBhvr>
                                    </p:animEffect>
                                  </p:childTnLst>
                                </p:cTn>
                              </p:par>
                            </p:childTnLst>
                          </p:cTn>
                        </p:par>
                        <p:par>
                          <p:cTn id="13" fill="hold">
                            <p:stCondLst>
                              <p:cond delay="1000"/>
                            </p:stCondLst>
                            <p:childTnLst>
                              <p:par>
                                <p:cTn id="14" presetID="10" presetClass="entr" presetSubtype="0" fill="hold" nodeType="afterEffect">
                                  <p:stCondLst>
                                    <p:cond delay="1000"/>
                                  </p:stCondLst>
                                  <p:childTnLst>
                                    <p:set>
                                      <p:cBhvr>
                                        <p:cTn id="15" dur="1" fill="hold">
                                          <p:stCondLst>
                                            <p:cond delay="0"/>
                                          </p:stCondLst>
                                        </p:cTn>
                                        <p:tgtEl>
                                          <p:spTgt spid="13"/>
                                        </p:tgtEl>
                                        <p:attrNameLst>
                                          <p:attrName>style.visibility</p:attrName>
                                        </p:attrNameLst>
                                      </p:cBhvr>
                                      <p:to>
                                        <p:strVal val="visible"/>
                                      </p:to>
                                    </p:set>
                                    <p:animEffect transition="in" filter="fade">
                                      <p:cBhvr>
                                        <p:cTn id="16" dur="1000"/>
                                        <p:tgtEl>
                                          <p:spTgt spid="13"/>
                                        </p:tgtEl>
                                      </p:cBhvr>
                                    </p:animEffect>
                                  </p:childTnLst>
                                </p:cTn>
                              </p:par>
                            </p:childTnLst>
                          </p:cTn>
                        </p:par>
                        <p:par>
                          <p:cTn id="17" fill="hold">
                            <p:stCondLst>
                              <p:cond delay="3000"/>
                            </p:stCondLst>
                            <p:childTnLst>
                              <p:par>
                                <p:cTn id="18" presetID="10" presetClass="entr" presetSubtype="0" fill="hold" nodeType="afterEffect">
                                  <p:stCondLst>
                                    <p:cond delay="1000"/>
                                  </p:stCondLst>
                                  <p:childTnLst>
                                    <p:set>
                                      <p:cBhvr>
                                        <p:cTn id="19" dur="1" fill="hold">
                                          <p:stCondLst>
                                            <p:cond delay="0"/>
                                          </p:stCondLst>
                                        </p:cTn>
                                        <p:tgtEl>
                                          <p:spTgt spid="11"/>
                                        </p:tgtEl>
                                        <p:attrNameLst>
                                          <p:attrName>style.visibility</p:attrName>
                                        </p:attrNameLst>
                                      </p:cBhvr>
                                      <p:to>
                                        <p:strVal val="visible"/>
                                      </p:to>
                                    </p:set>
                                    <p:animEffect transition="in" filter="fade">
                                      <p:cBhvr>
                                        <p:cTn id="20" dur="1000"/>
                                        <p:tgtEl>
                                          <p:spTgt spid="11"/>
                                        </p:tgtEl>
                                      </p:cBhvr>
                                    </p:animEffect>
                                  </p:childTnLst>
                                </p:cTn>
                              </p:par>
                            </p:childTnLst>
                          </p:cTn>
                        </p:par>
                      </p:childTnLst>
                    </p:cTn>
                  </p:par>
                  <p:par>
                    <p:cTn id="21" fill="hold">
                      <p:stCondLst>
                        <p:cond delay="indefinite"/>
                      </p:stCondLst>
                      <p:childTnLst>
                        <p:par>
                          <p:cTn id="22" fill="hold">
                            <p:stCondLst>
                              <p:cond delay="0"/>
                            </p:stCondLst>
                            <p:childTnLst>
                              <p:par>
                                <p:cTn id="23" presetID="10" presetClass="entr" presetSubtype="0" fill="hold" grpId="0" nodeType="clickEffect">
                                  <p:stCondLst>
                                    <p:cond delay="1000"/>
                                  </p:stCondLst>
                                  <p:childTnLst>
                                    <p:set>
                                      <p:cBhvr>
                                        <p:cTn id="24" dur="1" fill="hold">
                                          <p:stCondLst>
                                            <p:cond delay="0"/>
                                          </p:stCondLst>
                                        </p:cTn>
                                        <p:tgtEl>
                                          <p:spTgt spid="19"/>
                                        </p:tgtEl>
                                        <p:attrNameLst>
                                          <p:attrName>style.visibility</p:attrName>
                                        </p:attrNameLst>
                                      </p:cBhvr>
                                      <p:to>
                                        <p:strVal val="visible"/>
                                      </p:to>
                                    </p:set>
                                    <p:animEffect transition="in" filter="fade">
                                      <p:cBhvr>
                                        <p:cTn id="25" dur="1000"/>
                                        <p:tgtEl>
                                          <p:spTgt spid="19"/>
                                        </p:tgtEl>
                                      </p:cBhvr>
                                    </p:animEffect>
                                  </p:childTnLst>
                                </p:cTn>
                              </p:par>
                              <p:par>
                                <p:cTn id="26" presetID="10" presetClass="entr" presetSubtype="0" fill="hold" grpId="0" nodeType="withEffect">
                                  <p:stCondLst>
                                    <p:cond delay="1000"/>
                                  </p:stCondLst>
                                  <p:childTnLst>
                                    <p:set>
                                      <p:cBhvr>
                                        <p:cTn id="27" dur="1" fill="hold">
                                          <p:stCondLst>
                                            <p:cond delay="0"/>
                                          </p:stCondLst>
                                        </p:cTn>
                                        <p:tgtEl>
                                          <p:spTgt spid="17"/>
                                        </p:tgtEl>
                                        <p:attrNameLst>
                                          <p:attrName>style.visibility</p:attrName>
                                        </p:attrNameLst>
                                      </p:cBhvr>
                                      <p:to>
                                        <p:strVal val="visible"/>
                                      </p:to>
                                    </p:set>
                                    <p:animEffect transition="in" filter="fade">
                                      <p:cBhvr>
                                        <p:cTn id="28" dur="1000"/>
                                        <p:tgtEl>
                                          <p:spTgt spid="17"/>
                                        </p:tgtEl>
                                      </p:cBhvr>
                                    </p:animEffect>
                                  </p:childTnLst>
                                </p:cTn>
                              </p:par>
                            </p:childTnLst>
                          </p:cTn>
                        </p:par>
                      </p:childTnLst>
                    </p:cTn>
                  </p:par>
                  <p:par>
                    <p:cTn id="29" fill="hold">
                      <p:stCondLst>
                        <p:cond delay="indefinite"/>
                      </p:stCondLst>
                      <p:childTnLst>
                        <p:par>
                          <p:cTn id="30" fill="hold">
                            <p:stCondLst>
                              <p:cond delay="0"/>
                            </p:stCondLst>
                            <p:childTnLst>
                              <p:par>
                                <p:cTn id="31" presetID="10" presetClass="entr" presetSubtype="0" fill="hold" grpId="0" nodeType="clickEffect">
                                  <p:stCondLst>
                                    <p:cond delay="0"/>
                                  </p:stCondLst>
                                  <p:childTnLst>
                                    <p:set>
                                      <p:cBhvr>
                                        <p:cTn id="32" dur="1" fill="hold">
                                          <p:stCondLst>
                                            <p:cond delay="0"/>
                                          </p:stCondLst>
                                        </p:cTn>
                                        <p:tgtEl>
                                          <p:spTgt spid="25"/>
                                        </p:tgtEl>
                                        <p:attrNameLst>
                                          <p:attrName>style.visibility</p:attrName>
                                        </p:attrNameLst>
                                      </p:cBhvr>
                                      <p:to>
                                        <p:strVal val="visible"/>
                                      </p:to>
                                    </p:set>
                                    <p:animEffect transition="in" filter="fade">
                                      <p:cBhvr>
                                        <p:cTn id="33" dur="1000"/>
                                        <p:tgtEl>
                                          <p:spTgt spid="25"/>
                                        </p:tgtEl>
                                      </p:cBhvr>
                                    </p:animEffect>
                                  </p:childTnLst>
                                </p:cTn>
                              </p:par>
                            </p:childTnLst>
                          </p:cTn>
                        </p:par>
                      </p:childTnLst>
                    </p:cTn>
                  </p:par>
                  <p:par>
                    <p:cTn id="34" fill="hold">
                      <p:stCondLst>
                        <p:cond delay="indefinite"/>
                      </p:stCondLst>
                      <p:childTnLst>
                        <p:par>
                          <p:cTn id="35" fill="hold">
                            <p:stCondLst>
                              <p:cond delay="0"/>
                            </p:stCondLst>
                            <p:childTnLst>
                              <p:par>
                                <p:cTn id="36" presetID="10" presetClass="entr" presetSubtype="0" fill="hold" grpId="0" nodeType="clickEffect">
                                  <p:stCondLst>
                                    <p:cond delay="0"/>
                                  </p:stCondLst>
                                  <p:childTnLst>
                                    <p:set>
                                      <p:cBhvr>
                                        <p:cTn id="37" dur="1" fill="hold">
                                          <p:stCondLst>
                                            <p:cond delay="0"/>
                                          </p:stCondLst>
                                        </p:cTn>
                                        <p:tgtEl>
                                          <p:spTgt spid="27"/>
                                        </p:tgtEl>
                                        <p:attrNameLst>
                                          <p:attrName>style.visibility</p:attrName>
                                        </p:attrNameLst>
                                      </p:cBhvr>
                                      <p:to>
                                        <p:strVal val="visible"/>
                                      </p:to>
                                    </p:set>
                                    <p:animEffect transition="in" filter="fade">
                                      <p:cBhvr>
                                        <p:cTn id="38" dur="1000"/>
                                        <p:tgtEl>
                                          <p:spTgt spid="27"/>
                                        </p:tgtEl>
                                      </p:cBhvr>
                                    </p:animEffect>
                                  </p:childTnLst>
                                </p:cTn>
                              </p:par>
                            </p:childTnLst>
                          </p:cTn>
                        </p:par>
                        <p:par>
                          <p:cTn id="39" fill="hold">
                            <p:stCondLst>
                              <p:cond delay="1000"/>
                            </p:stCondLst>
                            <p:childTnLst>
                              <p:par>
                                <p:cTn id="40" presetID="10" presetClass="entr" presetSubtype="0" fill="hold" nodeType="afterEffect">
                                  <p:stCondLst>
                                    <p:cond delay="500"/>
                                  </p:stCondLst>
                                  <p:childTnLst>
                                    <p:set>
                                      <p:cBhvr>
                                        <p:cTn id="41" dur="1" fill="hold">
                                          <p:stCondLst>
                                            <p:cond delay="0"/>
                                          </p:stCondLst>
                                        </p:cTn>
                                        <p:tgtEl>
                                          <p:spTgt spid="12"/>
                                        </p:tgtEl>
                                        <p:attrNameLst>
                                          <p:attrName>style.visibility</p:attrName>
                                        </p:attrNameLst>
                                      </p:cBhvr>
                                      <p:to>
                                        <p:strVal val="visible"/>
                                      </p:to>
                                    </p:set>
                                    <p:animEffect transition="in" filter="fade">
                                      <p:cBhvr>
                                        <p:cTn id="42" dur="1000"/>
                                        <p:tgtEl>
                                          <p:spTgt spid="12"/>
                                        </p:tgtEl>
                                      </p:cBhvr>
                                    </p:animEffect>
                                  </p:childTnLst>
                                </p:cTn>
                              </p:par>
                            </p:childTnLst>
                          </p:cTn>
                        </p:par>
                        <p:par>
                          <p:cTn id="43" fill="hold">
                            <p:stCondLst>
                              <p:cond delay="2500"/>
                            </p:stCondLst>
                            <p:childTnLst>
                              <p:par>
                                <p:cTn id="44" presetID="10" presetClass="entr" presetSubtype="0" fill="hold" grpId="0" nodeType="afterEffect">
                                  <p:stCondLst>
                                    <p:cond delay="500"/>
                                  </p:stCondLst>
                                  <p:childTnLst>
                                    <p:set>
                                      <p:cBhvr>
                                        <p:cTn id="45" dur="1" fill="hold">
                                          <p:stCondLst>
                                            <p:cond delay="0"/>
                                          </p:stCondLst>
                                        </p:cTn>
                                        <p:tgtEl>
                                          <p:spTgt spid="18"/>
                                        </p:tgtEl>
                                        <p:attrNameLst>
                                          <p:attrName>style.visibility</p:attrName>
                                        </p:attrNameLst>
                                      </p:cBhvr>
                                      <p:to>
                                        <p:strVal val="visible"/>
                                      </p:to>
                                    </p:set>
                                    <p:animEffect transition="in" filter="fade">
                                      <p:cBhvr>
                                        <p:cTn id="46" dur="1000"/>
                                        <p:tgtEl>
                                          <p:spTgt spid="18"/>
                                        </p:tgtEl>
                                      </p:cBhvr>
                                    </p:animEffect>
                                  </p:childTnLst>
                                </p:cTn>
                              </p:par>
                            </p:childTnLst>
                          </p:cTn>
                        </p:par>
                      </p:childTnLst>
                    </p:cTn>
                  </p:par>
                  <p:par>
                    <p:cTn id="47" fill="hold">
                      <p:stCondLst>
                        <p:cond delay="indefinite"/>
                      </p:stCondLst>
                      <p:childTnLst>
                        <p:par>
                          <p:cTn id="48" fill="hold">
                            <p:stCondLst>
                              <p:cond delay="0"/>
                            </p:stCondLst>
                            <p:childTnLst>
                              <p:par>
                                <p:cTn id="49" presetID="10" presetClass="entr" presetSubtype="0" fill="hold" grpId="0" nodeType="clickEffect">
                                  <p:stCondLst>
                                    <p:cond delay="0"/>
                                  </p:stCondLst>
                                  <p:childTnLst>
                                    <p:set>
                                      <p:cBhvr>
                                        <p:cTn id="50" dur="1" fill="hold">
                                          <p:stCondLst>
                                            <p:cond delay="0"/>
                                          </p:stCondLst>
                                        </p:cTn>
                                        <p:tgtEl>
                                          <p:spTgt spid="28"/>
                                        </p:tgtEl>
                                        <p:attrNameLst>
                                          <p:attrName>style.visibility</p:attrName>
                                        </p:attrNameLst>
                                      </p:cBhvr>
                                      <p:to>
                                        <p:strVal val="visible"/>
                                      </p:to>
                                    </p:set>
                                    <p:animEffect transition="in" filter="fade">
                                      <p:cBhvr>
                                        <p:cTn id="51" dur="1000"/>
                                        <p:tgtEl>
                                          <p:spTgt spid="28"/>
                                        </p:tgtEl>
                                      </p:cBhvr>
                                    </p:animEffect>
                                  </p:childTnLst>
                                </p:cTn>
                              </p:par>
                            </p:childTnLst>
                          </p:cTn>
                        </p:par>
                        <p:par>
                          <p:cTn id="52" fill="hold">
                            <p:stCondLst>
                              <p:cond delay="1000"/>
                            </p:stCondLst>
                            <p:childTnLst>
                              <p:par>
                                <p:cTn id="53" presetID="10" presetClass="entr" presetSubtype="0" fill="hold" nodeType="afterEffect">
                                  <p:stCondLst>
                                    <p:cond delay="1000"/>
                                  </p:stCondLst>
                                  <p:childTnLst>
                                    <p:set>
                                      <p:cBhvr>
                                        <p:cTn id="54" dur="1" fill="hold">
                                          <p:stCondLst>
                                            <p:cond delay="0"/>
                                          </p:stCondLst>
                                        </p:cTn>
                                        <p:tgtEl>
                                          <p:spTgt spid="16"/>
                                        </p:tgtEl>
                                        <p:attrNameLst>
                                          <p:attrName>style.visibility</p:attrName>
                                        </p:attrNameLst>
                                      </p:cBhvr>
                                      <p:to>
                                        <p:strVal val="visible"/>
                                      </p:to>
                                    </p:set>
                                    <p:animEffect transition="in" filter="fade">
                                      <p:cBhvr>
                                        <p:cTn id="55" dur="1000"/>
                                        <p:tgtEl>
                                          <p:spTgt spid="16"/>
                                        </p:tgtEl>
                                      </p:cBhvr>
                                    </p:animEffect>
                                  </p:childTnLst>
                                </p:cTn>
                              </p:par>
                            </p:childTnLst>
                          </p:cTn>
                        </p:par>
                      </p:childTnLst>
                    </p:cTn>
                  </p:par>
                  <p:par>
                    <p:cTn id="56" fill="hold">
                      <p:stCondLst>
                        <p:cond delay="indefinite"/>
                      </p:stCondLst>
                      <p:childTnLst>
                        <p:par>
                          <p:cTn id="57" fill="hold">
                            <p:stCondLst>
                              <p:cond delay="0"/>
                            </p:stCondLst>
                            <p:childTnLst>
                              <p:par>
                                <p:cTn id="58" presetID="10" presetClass="entr" presetSubtype="0" fill="hold" grpId="0" nodeType="clickEffect">
                                  <p:stCondLst>
                                    <p:cond delay="0"/>
                                  </p:stCondLst>
                                  <p:childTnLst>
                                    <p:set>
                                      <p:cBhvr>
                                        <p:cTn id="59" dur="1" fill="hold">
                                          <p:stCondLst>
                                            <p:cond delay="0"/>
                                          </p:stCondLst>
                                        </p:cTn>
                                        <p:tgtEl>
                                          <p:spTgt spid="29"/>
                                        </p:tgtEl>
                                        <p:attrNameLst>
                                          <p:attrName>style.visibility</p:attrName>
                                        </p:attrNameLst>
                                      </p:cBhvr>
                                      <p:to>
                                        <p:strVal val="visible"/>
                                      </p:to>
                                    </p:set>
                                    <p:animEffect transition="in" filter="fade">
                                      <p:cBhvr>
                                        <p:cTn id="60" dur="1000"/>
                                        <p:tgtEl>
                                          <p:spTgt spid="29"/>
                                        </p:tgtEl>
                                      </p:cBhvr>
                                    </p:animEffect>
                                  </p:childTnLst>
                                </p:cTn>
                              </p:par>
                            </p:childTnLst>
                          </p:cTn>
                        </p:par>
                        <p:par>
                          <p:cTn id="61" fill="hold">
                            <p:stCondLst>
                              <p:cond delay="1000"/>
                            </p:stCondLst>
                            <p:childTnLst>
                              <p:par>
                                <p:cTn id="62" presetID="10" presetClass="entr" presetSubtype="0" fill="hold" nodeType="afterEffect">
                                  <p:stCondLst>
                                    <p:cond delay="1000"/>
                                  </p:stCondLst>
                                  <p:childTnLst>
                                    <p:set>
                                      <p:cBhvr>
                                        <p:cTn id="63" dur="1" fill="hold">
                                          <p:stCondLst>
                                            <p:cond delay="0"/>
                                          </p:stCondLst>
                                        </p:cTn>
                                        <p:tgtEl>
                                          <p:spTgt spid="15"/>
                                        </p:tgtEl>
                                        <p:attrNameLst>
                                          <p:attrName>style.visibility</p:attrName>
                                        </p:attrNameLst>
                                      </p:cBhvr>
                                      <p:to>
                                        <p:strVal val="visible"/>
                                      </p:to>
                                    </p:set>
                                    <p:animEffect transition="in" filter="fade">
                                      <p:cBhvr>
                                        <p:cTn id="64" dur="1000"/>
                                        <p:tgtEl>
                                          <p:spTgt spid="1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7" grpId="0" animBg="1"/>
      <p:bldP spid="18" grpId="0" animBg="1"/>
      <p:bldP spid="19" grpId="0" animBg="1"/>
      <p:bldP spid="25" grpId="0" animBg="1"/>
      <p:bldP spid="27" grpId="0" animBg="1"/>
      <p:bldP spid="28" grpId="0" animBg="1"/>
      <p:bldP spid="29" grpId="0" animBg="1"/>
    </p:bld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Inhaltsplatzhalter 2">
            <a:extLst>
              <a:ext uri="{FF2B5EF4-FFF2-40B4-BE49-F238E27FC236}">
                <a16:creationId xmlns:a16="http://schemas.microsoft.com/office/drawing/2014/main" id="{3AB5EF1B-2C4B-4D81-9E81-708E0B2459D4}"/>
              </a:ext>
            </a:extLst>
          </p:cNvPr>
          <p:cNvSpPr>
            <a:spLocks noGrp="1"/>
          </p:cNvSpPr>
          <p:nvPr>
            <p:ph idx="1"/>
          </p:nvPr>
        </p:nvSpPr>
        <p:spPr>
          <a:xfrm>
            <a:off x="1685355" y="2212504"/>
            <a:ext cx="15255085" cy="1918621"/>
          </a:xfrm>
        </p:spPr>
        <p:txBody>
          <a:bodyPr/>
          <a:lstStyle/>
          <a:p>
            <a:pPr marL="0" indent="0">
              <a:buNone/>
            </a:pPr>
            <a:r>
              <a:rPr lang="en-US" dirty="0"/>
              <a:t>Parameter Settings in the main screen</a:t>
            </a:r>
          </a:p>
          <a:p>
            <a:pPr marL="0" indent="0">
              <a:buNone/>
            </a:pPr>
            <a:r>
              <a:rPr lang="en-US" sz="2400" dirty="0"/>
              <a:t>During normal operation you can always have a look at or change certain parameter settings.</a:t>
            </a:r>
          </a:p>
          <a:p>
            <a:pPr marL="0" indent="0">
              <a:buNone/>
            </a:pPr>
            <a:r>
              <a:rPr lang="en-US" sz="2400" i="1" dirty="0"/>
              <a:t>Be aware; if the monitor was calibrated and parameter settings are changed manually, the calibration patterns are lost. </a:t>
            </a:r>
          </a:p>
        </p:txBody>
      </p:sp>
      <p:grpSp>
        <p:nvGrpSpPr>
          <p:cNvPr id="4" name="Gruppieren 3">
            <a:extLst>
              <a:ext uri="{FF2B5EF4-FFF2-40B4-BE49-F238E27FC236}">
                <a16:creationId xmlns:a16="http://schemas.microsoft.com/office/drawing/2014/main" id="{0402E84B-D9F3-45B6-AEA6-4464822A2F71}"/>
              </a:ext>
            </a:extLst>
          </p:cNvPr>
          <p:cNvGrpSpPr/>
          <p:nvPr/>
        </p:nvGrpSpPr>
        <p:grpSpPr>
          <a:xfrm>
            <a:off x="3226201" y="781131"/>
            <a:ext cx="11704637" cy="1359365"/>
            <a:chOff x="3226201" y="781131"/>
            <a:chExt cx="11704637" cy="1359366"/>
          </a:xfrm>
        </p:grpSpPr>
        <p:sp>
          <p:nvSpPr>
            <p:cNvPr id="5" name="Rectangle 3">
              <a:extLst>
                <a:ext uri="{FF2B5EF4-FFF2-40B4-BE49-F238E27FC236}">
                  <a16:creationId xmlns:a16="http://schemas.microsoft.com/office/drawing/2014/main" id="{7B7EA792-F362-46BB-B4BC-CE38AB253B40}"/>
                </a:ext>
              </a:extLst>
            </p:cNvPr>
            <p:cNvSpPr txBox="1">
              <a:spLocks noChangeArrowheads="1"/>
            </p:cNvSpPr>
            <p:nvPr/>
          </p:nvSpPr>
          <p:spPr>
            <a:xfrm>
              <a:off x="3226201" y="781131"/>
              <a:ext cx="11704637" cy="1359366"/>
            </a:xfrm>
            <a:prstGeom prst="rect">
              <a:avLst/>
            </a:prstGeom>
          </p:spPr>
          <p:txBody>
            <a:bodyPr vert="horz" lIns="126428" tIns="72245" rIns="126428" bIns="72245" rtlCol="0" anchor="ctr">
              <a:noAutofit/>
            </a:bodyPr>
            <a:lstStyle>
              <a:lvl1pPr algn="ctr" defTabSz="1300460" rtl="0" eaLnBrk="1" latinLnBrk="0" hangingPunct="1">
                <a:spcBef>
                  <a:spcPct val="0"/>
                </a:spcBef>
                <a:buNone/>
                <a:defRPr sz="3982" kern="1200">
                  <a:solidFill>
                    <a:schemeClr val="tx1"/>
                  </a:solidFill>
                  <a:latin typeface="Arial Rounded MT Bold" panose="020F0704030504030204" pitchFamily="34" charset="0"/>
                  <a:ea typeface="+mj-ea"/>
                  <a:cs typeface="Arial" pitchFamily="34" charset="0"/>
                </a:defRPr>
              </a:lvl1pPr>
            </a:lstStyle>
            <a:p>
              <a:pPr defTabSz="1300097" fontAlgn="auto">
                <a:spcAft>
                  <a:spcPts val="0"/>
                </a:spcAft>
              </a:pPr>
              <a:r>
                <a:rPr lang="de-DE" sz="5400" dirty="0">
                  <a:sym typeface="Arial" pitchFamily="34" charset="0"/>
                </a:rPr>
                <a:t>TOF</a:t>
              </a:r>
              <a:r>
                <a:rPr lang="de-DE" sz="5400" baseline="30000" dirty="0">
                  <a:sym typeface="Arial" pitchFamily="34" charset="0"/>
                </a:rPr>
                <a:t>3D</a:t>
              </a:r>
              <a:r>
                <a:rPr lang="de-DE" sz="3800" dirty="0">
                  <a:sym typeface="Arial" pitchFamily="34" charset="0"/>
                </a:rPr>
                <a:t>        - </a:t>
              </a:r>
              <a:r>
                <a:rPr lang="de-DE" sz="5400" dirty="0">
                  <a:sym typeface="Arial" pitchFamily="34" charset="0"/>
                </a:rPr>
                <a:t>In Detail</a:t>
              </a:r>
              <a:endParaRPr lang="de-DE" dirty="0"/>
            </a:p>
          </p:txBody>
        </p:sp>
        <p:grpSp>
          <p:nvGrpSpPr>
            <p:cNvPr id="6" name="Gruppieren 5">
              <a:extLst>
                <a:ext uri="{FF2B5EF4-FFF2-40B4-BE49-F238E27FC236}">
                  <a16:creationId xmlns:a16="http://schemas.microsoft.com/office/drawing/2014/main" id="{C44D0770-155A-44D4-9395-7AACF7F92E47}"/>
                </a:ext>
              </a:extLst>
            </p:cNvPr>
            <p:cNvGrpSpPr/>
            <p:nvPr/>
          </p:nvGrpSpPr>
          <p:grpSpPr>
            <a:xfrm>
              <a:off x="8166075" y="1166766"/>
              <a:ext cx="648072" cy="588097"/>
              <a:chOff x="8958163" y="2525656"/>
              <a:chExt cx="629335" cy="525827"/>
            </a:xfrm>
          </p:grpSpPr>
          <p:sp>
            <p:nvSpPr>
              <p:cNvPr id="7" name="Ellipse 6">
                <a:extLst>
                  <a:ext uri="{FF2B5EF4-FFF2-40B4-BE49-F238E27FC236}">
                    <a16:creationId xmlns:a16="http://schemas.microsoft.com/office/drawing/2014/main" id="{9261AFC8-4BB4-40DC-BB45-24DF386A8F5B}"/>
                  </a:ext>
                </a:extLst>
              </p:cNvPr>
              <p:cNvSpPr/>
              <p:nvPr/>
            </p:nvSpPr>
            <p:spPr>
              <a:xfrm>
                <a:off x="8958163" y="2525656"/>
                <a:ext cx="629335" cy="525827"/>
              </a:xfrm>
              <a:prstGeom prst="ellipse">
                <a:avLst/>
              </a:prstGeom>
              <a:no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p>
                <a:endParaRPr lang="de-DE">
                  <a:solidFill>
                    <a:schemeClr val="tx1"/>
                  </a:solidFill>
                </a:endParaRPr>
              </a:p>
            </p:txBody>
          </p:sp>
          <p:cxnSp>
            <p:nvCxnSpPr>
              <p:cNvPr id="8" name="Gerade Verbindung mit Pfeil 7">
                <a:extLst>
                  <a:ext uri="{FF2B5EF4-FFF2-40B4-BE49-F238E27FC236}">
                    <a16:creationId xmlns:a16="http://schemas.microsoft.com/office/drawing/2014/main" id="{BE8880D9-C755-422E-996E-014B0E359460}"/>
                  </a:ext>
                </a:extLst>
              </p:cNvPr>
              <p:cNvCxnSpPr/>
              <p:nvPr/>
            </p:nvCxnSpPr>
            <p:spPr>
              <a:xfrm flipV="1">
                <a:off x="9272460" y="2583576"/>
                <a:ext cx="0" cy="408954"/>
              </a:xfrm>
              <a:prstGeom prst="straightConnector1">
                <a:avLst/>
              </a:prstGeom>
              <a:ln w="38100">
                <a:solidFill>
                  <a:schemeClr val="tx1"/>
                </a:solidFill>
                <a:tailEnd type="triangle" w="med" len="sm"/>
              </a:ln>
            </p:spPr>
            <p:style>
              <a:lnRef idx="1">
                <a:schemeClr val="accent1"/>
              </a:lnRef>
              <a:fillRef idx="0">
                <a:schemeClr val="accent1"/>
              </a:fillRef>
              <a:effectRef idx="0">
                <a:schemeClr val="accent1"/>
              </a:effectRef>
              <a:fontRef idx="minor">
                <a:schemeClr val="tx1"/>
              </a:fontRef>
            </p:style>
          </p:cxnSp>
          <p:cxnSp>
            <p:nvCxnSpPr>
              <p:cNvPr id="9" name="Gerade Verbindung mit Pfeil 8">
                <a:extLst>
                  <a:ext uri="{FF2B5EF4-FFF2-40B4-BE49-F238E27FC236}">
                    <a16:creationId xmlns:a16="http://schemas.microsoft.com/office/drawing/2014/main" id="{C080C81E-EAD7-4EE3-A7C2-02E0586A0C1B}"/>
                  </a:ext>
                </a:extLst>
              </p:cNvPr>
              <p:cNvCxnSpPr/>
              <p:nvPr/>
            </p:nvCxnSpPr>
            <p:spPr>
              <a:xfrm>
                <a:off x="9069179" y="2730338"/>
                <a:ext cx="442335" cy="135837"/>
              </a:xfrm>
              <a:prstGeom prst="straightConnector1">
                <a:avLst/>
              </a:prstGeom>
              <a:noFill/>
              <a:ln w="38100" cap="flat" cmpd="sng" algn="ctr">
                <a:solidFill>
                  <a:schemeClr val="tx1"/>
                </a:solidFill>
                <a:prstDash val="solid"/>
                <a:miter lim="800000"/>
                <a:tailEnd type="triangle" w="med" len="sm"/>
              </a:ln>
              <a:effectLst/>
            </p:spPr>
          </p:cxnSp>
          <p:cxnSp>
            <p:nvCxnSpPr>
              <p:cNvPr id="10" name="Gerade Verbindung mit Pfeil 9">
                <a:extLst>
                  <a:ext uri="{FF2B5EF4-FFF2-40B4-BE49-F238E27FC236}">
                    <a16:creationId xmlns:a16="http://schemas.microsoft.com/office/drawing/2014/main" id="{CD452816-34AA-469D-AF9A-B50699D1A4B1}"/>
                  </a:ext>
                </a:extLst>
              </p:cNvPr>
              <p:cNvCxnSpPr/>
              <p:nvPr/>
            </p:nvCxnSpPr>
            <p:spPr>
              <a:xfrm flipV="1">
                <a:off x="9128387" y="2730338"/>
                <a:ext cx="313557" cy="118728"/>
              </a:xfrm>
              <a:prstGeom prst="straightConnector1">
                <a:avLst/>
              </a:prstGeom>
              <a:noFill/>
              <a:ln w="38100" cap="flat" cmpd="sng" algn="ctr">
                <a:solidFill>
                  <a:schemeClr val="tx1"/>
                </a:solidFill>
                <a:prstDash val="solid"/>
                <a:miter lim="800000"/>
                <a:tailEnd type="triangle" w="med" len="sm"/>
              </a:ln>
              <a:effectLst/>
            </p:spPr>
          </p:cxnSp>
        </p:grpSp>
      </p:grpSp>
      <p:pic>
        <p:nvPicPr>
          <p:cNvPr id="12" name="Grafik 11" descr="Ein Bild, das Text enthält.&#10;&#10;Automatisch generierte Beschreibung">
            <a:extLst>
              <a:ext uri="{FF2B5EF4-FFF2-40B4-BE49-F238E27FC236}">
                <a16:creationId xmlns:a16="http://schemas.microsoft.com/office/drawing/2014/main" id="{C455901C-2C08-49B5-85BF-11A18A9810B4}"/>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2742600" y="6272287"/>
            <a:ext cx="2825407" cy="2108513"/>
          </a:xfrm>
          <a:prstGeom prst="rect">
            <a:avLst/>
          </a:prstGeom>
        </p:spPr>
      </p:pic>
      <p:pic>
        <p:nvPicPr>
          <p:cNvPr id="14" name="Grafik 13" descr="Ein Bild, das Text enthält.&#10;&#10;Automatisch generierte Beschreibung">
            <a:extLst>
              <a:ext uri="{FF2B5EF4-FFF2-40B4-BE49-F238E27FC236}">
                <a16:creationId xmlns:a16="http://schemas.microsoft.com/office/drawing/2014/main" id="{D2872290-8EB2-4E4A-BC29-FA1AED9736F3}"/>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6021206" y="6272287"/>
            <a:ext cx="2788457" cy="2108513"/>
          </a:xfrm>
          <a:prstGeom prst="rect">
            <a:avLst/>
          </a:prstGeom>
        </p:spPr>
      </p:pic>
      <p:pic>
        <p:nvPicPr>
          <p:cNvPr id="16" name="Grafik 15" descr="Ein Bild, das Text enthält.&#10;&#10;Automatisch generierte Beschreibung">
            <a:extLst>
              <a:ext uri="{FF2B5EF4-FFF2-40B4-BE49-F238E27FC236}">
                <a16:creationId xmlns:a16="http://schemas.microsoft.com/office/drawing/2014/main" id="{9E44DC7E-234C-4F8F-8852-D92E36E7387C}"/>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9262862" y="6272287"/>
            <a:ext cx="2825407" cy="2127690"/>
          </a:xfrm>
          <a:prstGeom prst="rect">
            <a:avLst/>
          </a:prstGeom>
        </p:spPr>
      </p:pic>
      <p:pic>
        <p:nvPicPr>
          <p:cNvPr id="18" name="Grafik 17">
            <a:extLst>
              <a:ext uri="{FF2B5EF4-FFF2-40B4-BE49-F238E27FC236}">
                <a16:creationId xmlns:a16="http://schemas.microsoft.com/office/drawing/2014/main" id="{1CE99AE1-FB7C-493F-8EB4-8FACEC1B421F}"/>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12541468" y="6272287"/>
            <a:ext cx="2825407" cy="2132905"/>
          </a:xfrm>
          <a:prstGeom prst="rect">
            <a:avLst/>
          </a:prstGeom>
        </p:spPr>
      </p:pic>
      <p:sp>
        <p:nvSpPr>
          <p:cNvPr id="19" name="Textfeld 18">
            <a:extLst>
              <a:ext uri="{FF2B5EF4-FFF2-40B4-BE49-F238E27FC236}">
                <a16:creationId xmlns:a16="http://schemas.microsoft.com/office/drawing/2014/main" id="{DE017440-3761-4624-BD01-756F76E96ADD}"/>
              </a:ext>
            </a:extLst>
          </p:cNvPr>
          <p:cNvSpPr txBox="1"/>
          <p:nvPr/>
        </p:nvSpPr>
        <p:spPr>
          <a:xfrm>
            <a:off x="4396492" y="4194436"/>
            <a:ext cx="9455967" cy="707886"/>
          </a:xfrm>
          <a:prstGeom prst="rect">
            <a:avLst/>
          </a:prstGeom>
        </p:spPr>
        <p:style>
          <a:lnRef idx="2">
            <a:schemeClr val="dk1"/>
          </a:lnRef>
          <a:fillRef idx="1">
            <a:schemeClr val="lt1"/>
          </a:fillRef>
          <a:effectRef idx="0">
            <a:schemeClr val="dk1"/>
          </a:effectRef>
          <a:fontRef idx="minor">
            <a:schemeClr val="dk1"/>
          </a:fontRef>
        </p:style>
        <p:txBody>
          <a:bodyPr wrap="square" rtlCol="0">
            <a:spAutoFit/>
          </a:bodyPr>
          <a:lstStyle/>
          <a:p>
            <a:r>
              <a:rPr lang="en-US" sz="2000" dirty="0">
                <a:latin typeface="Arial" panose="020B0604020202020204" pitchFamily="34" charset="0"/>
                <a:cs typeface="Arial" panose="020B0604020202020204" pitchFamily="34" charset="0"/>
              </a:rPr>
              <a:t>Use the Up or Down key in main screen to activate parameter settings. </a:t>
            </a:r>
          </a:p>
          <a:p>
            <a:r>
              <a:rPr lang="en-US" sz="1800" i="1" dirty="0">
                <a:latin typeface="Arial" panose="020B0604020202020204" pitchFamily="34" charset="0"/>
                <a:cs typeface="Arial" panose="020B0604020202020204" pitchFamily="34" charset="0"/>
              </a:rPr>
              <a:t>(If there is no user input within 3 seconds the monitor goes back to normal mode.</a:t>
            </a:r>
            <a:r>
              <a:rPr lang="en-US" sz="2000" dirty="0">
                <a:latin typeface="Arial" panose="020B0604020202020204" pitchFamily="34" charset="0"/>
                <a:cs typeface="Arial" panose="020B0604020202020204" pitchFamily="34" charset="0"/>
              </a:rPr>
              <a:t>) </a:t>
            </a:r>
          </a:p>
        </p:txBody>
      </p:sp>
      <p:sp>
        <p:nvSpPr>
          <p:cNvPr id="21" name="Textfeld 20">
            <a:extLst>
              <a:ext uri="{FF2B5EF4-FFF2-40B4-BE49-F238E27FC236}">
                <a16:creationId xmlns:a16="http://schemas.microsoft.com/office/drawing/2014/main" id="{F928BAC3-2DDD-4FBD-8093-4585D50034A6}"/>
              </a:ext>
            </a:extLst>
          </p:cNvPr>
          <p:cNvSpPr txBox="1"/>
          <p:nvPr/>
        </p:nvSpPr>
        <p:spPr>
          <a:xfrm>
            <a:off x="2404835" y="5187065"/>
            <a:ext cx="3983315" cy="400110"/>
          </a:xfrm>
          <a:prstGeom prst="rect">
            <a:avLst/>
          </a:prstGeom>
        </p:spPr>
        <p:style>
          <a:lnRef idx="2">
            <a:schemeClr val="dk1"/>
          </a:lnRef>
          <a:fillRef idx="1">
            <a:schemeClr val="lt1"/>
          </a:fillRef>
          <a:effectRef idx="0">
            <a:schemeClr val="dk1"/>
          </a:effectRef>
          <a:fontRef idx="minor">
            <a:schemeClr val="dk1"/>
          </a:fontRef>
        </p:style>
        <p:txBody>
          <a:bodyPr wrap="square" rtlCol="0">
            <a:spAutoFit/>
          </a:bodyPr>
          <a:lstStyle/>
          <a:p>
            <a:r>
              <a:rPr lang="en-US" sz="2000" dirty="0">
                <a:latin typeface="Arial" panose="020B0604020202020204" pitchFamily="34" charset="0"/>
                <a:cs typeface="Arial" panose="020B0604020202020204" pitchFamily="34" charset="0"/>
              </a:rPr>
              <a:t>The cursor will be displayed.</a:t>
            </a:r>
          </a:p>
        </p:txBody>
      </p:sp>
      <p:cxnSp>
        <p:nvCxnSpPr>
          <p:cNvPr id="23" name="Gerade Verbindung mit Pfeil 22">
            <a:extLst>
              <a:ext uri="{FF2B5EF4-FFF2-40B4-BE49-F238E27FC236}">
                <a16:creationId xmlns:a16="http://schemas.microsoft.com/office/drawing/2014/main" id="{4B597777-6A6D-41B0-97D2-CF84F1C0E644}"/>
              </a:ext>
            </a:extLst>
          </p:cNvPr>
          <p:cNvCxnSpPr>
            <a:cxnSpLocks/>
          </p:cNvCxnSpPr>
          <p:nvPr/>
        </p:nvCxnSpPr>
        <p:spPr>
          <a:xfrm flipH="1">
            <a:off x="4155303" y="5587175"/>
            <a:ext cx="643492" cy="1449865"/>
          </a:xfrm>
          <a:prstGeom prst="straightConnector1">
            <a:avLst/>
          </a:prstGeom>
          <a:ln w="38100">
            <a:tailEnd type="triangle"/>
          </a:ln>
        </p:spPr>
        <p:style>
          <a:lnRef idx="1">
            <a:schemeClr val="accent1"/>
          </a:lnRef>
          <a:fillRef idx="0">
            <a:schemeClr val="accent1"/>
          </a:fillRef>
          <a:effectRef idx="0">
            <a:schemeClr val="accent1"/>
          </a:effectRef>
          <a:fontRef idx="minor">
            <a:schemeClr val="tx1"/>
          </a:fontRef>
        </p:style>
      </p:cxnSp>
      <p:sp>
        <p:nvSpPr>
          <p:cNvPr id="25" name="Textfeld 24">
            <a:extLst>
              <a:ext uri="{FF2B5EF4-FFF2-40B4-BE49-F238E27FC236}">
                <a16:creationId xmlns:a16="http://schemas.microsoft.com/office/drawing/2014/main" id="{CC40A6A8-3F5E-4877-BC93-51758A1B1710}"/>
              </a:ext>
            </a:extLst>
          </p:cNvPr>
          <p:cNvSpPr txBox="1"/>
          <p:nvPr/>
        </p:nvSpPr>
        <p:spPr>
          <a:xfrm>
            <a:off x="7085955" y="5187065"/>
            <a:ext cx="6721645" cy="400110"/>
          </a:xfrm>
          <a:prstGeom prst="rect">
            <a:avLst/>
          </a:prstGeom>
        </p:spPr>
        <p:style>
          <a:lnRef idx="2">
            <a:schemeClr val="dk1"/>
          </a:lnRef>
          <a:fillRef idx="1">
            <a:schemeClr val="lt1"/>
          </a:fillRef>
          <a:effectRef idx="0">
            <a:schemeClr val="dk1"/>
          </a:effectRef>
          <a:fontRef idx="minor">
            <a:schemeClr val="dk1"/>
          </a:fontRef>
        </p:style>
        <p:txBody>
          <a:bodyPr wrap="square" rtlCol="0">
            <a:spAutoFit/>
          </a:bodyPr>
          <a:lstStyle/>
          <a:p>
            <a:r>
              <a:rPr lang="en-US" sz="2000" dirty="0">
                <a:latin typeface="Arial" panose="020B0604020202020204" pitchFamily="34" charset="0"/>
                <a:cs typeface="Arial" panose="020B0604020202020204" pitchFamily="34" charset="0"/>
              </a:rPr>
              <a:t>Use the Left – Right keys to navigate through the settings.</a:t>
            </a:r>
          </a:p>
        </p:txBody>
      </p:sp>
      <p:cxnSp>
        <p:nvCxnSpPr>
          <p:cNvPr id="28" name="Gerade Verbindung mit Pfeil 27">
            <a:extLst>
              <a:ext uri="{FF2B5EF4-FFF2-40B4-BE49-F238E27FC236}">
                <a16:creationId xmlns:a16="http://schemas.microsoft.com/office/drawing/2014/main" id="{E8ABA41C-CA19-4C65-9A4A-FED1E220979D}"/>
              </a:ext>
            </a:extLst>
          </p:cNvPr>
          <p:cNvCxnSpPr/>
          <p:nvPr/>
        </p:nvCxnSpPr>
        <p:spPr>
          <a:xfrm flipH="1">
            <a:off x="7590011" y="5587175"/>
            <a:ext cx="360040" cy="685112"/>
          </a:xfrm>
          <a:prstGeom prst="straightConnector1">
            <a:avLst/>
          </a:prstGeom>
          <a:ln w="38100">
            <a:tailEnd type="triangle"/>
          </a:ln>
        </p:spPr>
        <p:style>
          <a:lnRef idx="1">
            <a:schemeClr val="accent1"/>
          </a:lnRef>
          <a:fillRef idx="0">
            <a:schemeClr val="accent1"/>
          </a:fillRef>
          <a:effectRef idx="0">
            <a:schemeClr val="accent1"/>
          </a:effectRef>
          <a:fontRef idx="minor">
            <a:schemeClr val="tx1"/>
          </a:fontRef>
        </p:style>
      </p:cxnSp>
      <p:cxnSp>
        <p:nvCxnSpPr>
          <p:cNvPr id="29" name="Gerade Verbindung mit Pfeil 28">
            <a:extLst>
              <a:ext uri="{FF2B5EF4-FFF2-40B4-BE49-F238E27FC236}">
                <a16:creationId xmlns:a16="http://schemas.microsoft.com/office/drawing/2014/main" id="{C1CD31C5-1FE8-4C2E-9984-209392D7ED6B}"/>
              </a:ext>
            </a:extLst>
          </p:cNvPr>
          <p:cNvCxnSpPr>
            <a:cxnSpLocks/>
          </p:cNvCxnSpPr>
          <p:nvPr/>
        </p:nvCxnSpPr>
        <p:spPr>
          <a:xfrm>
            <a:off x="10741267" y="5587175"/>
            <a:ext cx="0" cy="694817"/>
          </a:xfrm>
          <a:prstGeom prst="straightConnector1">
            <a:avLst/>
          </a:prstGeom>
          <a:ln w="38100">
            <a:tailEnd type="triangle"/>
          </a:ln>
        </p:spPr>
        <p:style>
          <a:lnRef idx="1">
            <a:schemeClr val="accent1"/>
          </a:lnRef>
          <a:fillRef idx="0">
            <a:schemeClr val="accent1"/>
          </a:fillRef>
          <a:effectRef idx="0">
            <a:schemeClr val="accent1"/>
          </a:effectRef>
          <a:fontRef idx="minor">
            <a:schemeClr val="tx1"/>
          </a:fontRef>
        </p:style>
      </p:cxnSp>
      <p:cxnSp>
        <p:nvCxnSpPr>
          <p:cNvPr id="30" name="Gerade Verbindung mit Pfeil 29">
            <a:extLst>
              <a:ext uri="{FF2B5EF4-FFF2-40B4-BE49-F238E27FC236}">
                <a16:creationId xmlns:a16="http://schemas.microsoft.com/office/drawing/2014/main" id="{31C5DA44-9DBD-4277-88FB-F530BCB3052C}"/>
              </a:ext>
            </a:extLst>
          </p:cNvPr>
          <p:cNvCxnSpPr>
            <a:cxnSpLocks/>
          </p:cNvCxnSpPr>
          <p:nvPr/>
        </p:nvCxnSpPr>
        <p:spPr>
          <a:xfrm>
            <a:off x="13146114" y="5567844"/>
            <a:ext cx="661486" cy="704443"/>
          </a:xfrm>
          <a:prstGeom prst="straightConnector1">
            <a:avLst/>
          </a:prstGeom>
          <a:ln w="38100">
            <a:tailEnd type="triangle"/>
          </a:ln>
        </p:spPr>
        <p:style>
          <a:lnRef idx="1">
            <a:schemeClr val="accent1"/>
          </a:lnRef>
          <a:fillRef idx="0">
            <a:schemeClr val="accent1"/>
          </a:fillRef>
          <a:effectRef idx="0">
            <a:schemeClr val="accent1"/>
          </a:effectRef>
          <a:fontRef idx="minor">
            <a:schemeClr val="tx1"/>
          </a:fontRef>
        </p:style>
      </p:cxnSp>
      <p:sp>
        <p:nvSpPr>
          <p:cNvPr id="34" name="Textfeld 33">
            <a:extLst>
              <a:ext uri="{FF2B5EF4-FFF2-40B4-BE49-F238E27FC236}">
                <a16:creationId xmlns:a16="http://schemas.microsoft.com/office/drawing/2014/main" id="{46B67D16-D35F-4A0A-95AC-96A1284AFA47}"/>
              </a:ext>
            </a:extLst>
          </p:cNvPr>
          <p:cNvSpPr txBox="1"/>
          <p:nvPr/>
        </p:nvSpPr>
        <p:spPr>
          <a:xfrm>
            <a:off x="1798151" y="9039225"/>
            <a:ext cx="4270747" cy="400110"/>
          </a:xfrm>
          <a:prstGeom prst="rect">
            <a:avLst/>
          </a:prstGeom>
        </p:spPr>
        <p:style>
          <a:lnRef idx="2">
            <a:schemeClr val="dk1"/>
          </a:lnRef>
          <a:fillRef idx="1">
            <a:schemeClr val="lt1"/>
          </a:fillRef>
          <a:effectRef idx="0">
            <a:schemeClr val="dk1"/>
          </a:effectRef>
          <a:fontRef idx="minor">
            <a:schemeClr val="dk1"/>
          </a:fontRef>
        </p:style>
        <p:txBody>
          <a:bodyPr wrap="square" rtlCol="0">
            <a:spAutoFit/>
          </a:bodyPr>
          <a:lstStyle/>
          <a:p>
            <a:r>
              <a:rPr lang="en-US" sz="2000" dirty="0">
                <a:latin typeface="Arial" panose="020B0604020202020204" pitchFamily="34" charset="0"/>
                <a:cs typeface="Arial" panose="020B0604020202020204" pitchFamily="34" charset="0"/>
              </a:rPr>
              <a:t>Use the Up or Down key to change:</a:t>
            </a:r>
          </a:p>
        </p:txBody>
      </p:sp>
      <p:cxnSp>
        <p:nvCxnSpPr>
          <p:cNvPr id="35" name="Gerade Verbindung mit Pfeil 34">
            <a:extLst>
              <a:ext uri="{FF2B5EF4-FFF2-40B4-BE49-F238E27FC236}">
                <a16:creationId xmlns:a16="http://schemas.microsoft.com/office/drawing/2014/main" id="{4CED271C-5062-4D58-A2AD-C84ED63C5C3A}"/>
              </a:ext>
            </a:extLst>
          </p:cNvPr>
          <p:cNvCxnSpPr>
            <a:cxnSpLocks/>
            <a:stCxn id="52" idx="0"/>
          </p:cNvCxnSpPr>
          <p:nvPr/>
        </p:nvCxnSpPr>
        <p:spPr>
          <a:xfrm flipH="1" flipV="1">
            <a:off x="10446778" y="7709504"/>
            <a:ext cx="1780424" cy="1337262"/>
          </a:xfrm>
          <a:prstGeom prst="straightConnector1">
            <a:avLst/>
          </a:prstGeom>
          <a:ln w="38100">
            <a:tailEnd type="triangle"/>
          </a:ln>
        </p:spPr>
        <p:style>
          <a:lnRef idx="1">
            <a:schemeClr val="accent1"/>
          </a:lnRef>
          <a:fillRef idx="0">
            <a:schemeClr val="accent1"/>
          </a:fillRef>
          <a:effectRef idx="0">
            <a:schemeClr val="accent1"/>
          </a:effectRef>
          <a:fontRef idx="minor">
            <a:schemeClr val="tx1"/>
          </a:fontRef>
        </p:style>
      </p:cxnSp>
      <p:cxnSp>
        <p:nvCxnSpPr>
          <p:cNvPr id="36" name="Gerade Verbindung mit Pfeil 35">
            <a:extLst>
              <a:ext uri="{FF2B5EF4-FFF2-40B4-BE49-F238E27FC236}">
                <a16:creationId xmlns:a16="http://schemas.microsoft.com/office/drawing/2014/main" id="{655A928F-BF91-43F1-903A-9445FEC4D504}"/>
              </a:ext>
            </a:extLst>
          </p:cNvPr>
          <p:cNvCxnSpPr>
            <a:cxnSpLocks/>
            <a:stCxn id="54" idx="0"/>
          </p:cNvCxnSpPr>
          <p:nvPr/>
        </p:nvCxnSpPr>
        <p:spPr>
          <a:xfrm flipH="1" flipV="1">
            <a:off x="7415435" y="7709506"/>
            <a:ext cx="2679638" cy="1337260"/>
          </a:xfrm>
          <a:prstGeom prst="straightConnector1">
            <a:avLst/>
          </a:prstGeom>
          <a:ln w="38100">
            <a:tailEnd type="triangle"/>
          </a:ln>
        </p:spPr>
        <p:style>
          <a:lnRef idx="1">
            <a:schemeClr val="accent1"/>
          </a:lnRef>
          <a:fillRef idx="0">
            <a:schemeClr val="accent1"/>
          </a:fillRef>
          <a:effectRef idx="0">
            <a:schemeClr val="accent1"/>
          </a:effectRef>
          <a:fontRef idx="minor">
            <a:schemeClr val="tx1"/>
          </a:fontRef>
        </p:style>
      </p:cxnSp>
      <p:cxnSp>
        <p:nvCxnSpPr>
          <p:cNvPr id="37" name="Gerade Verbindung mit Pfeil 36">
            <a:extLst>
              <a:ext uri="{FF2B5EF4-FFF2-40B4-BE49-F238E27FC236}">
                <a16:creationId xmlns:a16="http://schemas.microsoft.com/office/drawing/2014/main" id="{5827D534-4D47-4C7C-8123-EDEC81212C71}"/>
              </a:ext>
            </a:extLst>
          </p:cNvPr>
          <p:cNvCxnSpPr>
            <a:cxnSpLocks/>
            <a:stCxn id="53" idx="0"/>
          </p:cNvCxnSpPr>
          <p:nvPr/>
        </p:nvCxnSpPr>
        <p:spPr>
          <a:xfrm flipH="1" flipV="1">
            <a:off x="4332372" y="7695465"/>
            <a:ext cx="3283282" cy="1349680"/>
          </a:xfrm>
          <a:prstGeom prst="straightConnector1">
            <a:avLst/>
          </a:prstGeom>
          <a:ln w="38100">
            <a:tailEnd type="triangle"/>
          </a:ln>
        </p:spPr>
        <p:style>
          <a:lnRef idx="1">
            <a:schemeClr val="accent1"/>
          </a:lnRef>
          <a:fillRef idx="0">
            <a:schemeClr val="accent1"/>
          </a:fillRef>
          <a:effectRef idx="0">
            <a:schemeClr val="accent1"/>
          </a:effectRef>
          <a:fontRef idx="minor">
            <a:schemeClr val="tx1"/>
          </a:fontRef>
        </p:style>
      </p:cxnSp>
      <p:cxnSp>
        <p:nvCxnSpPr>
          <p:cNvPr id="44" name="Gerade Verbindung mit Pfeil 43">
            <a:extLst>
              <a:ext uri="{FF2B5EF4-FFF2-40B4-BE49-F238E27FC236}">
                <a16:creationId xmlns:a16="http://schemas.microsoft.com/office/drawing/2014/main" id="{477F0BDB-EFAC-475F-8756-57DCD0917EEC}"/>
              </a:ext>
            </a:extLst>
          </p:cNvPr>
          <p:cNvCxnSpPr>
            <a:cxnSpLocks/>
            <a:stCxn id="55" idx="0"/>
          </p:cNvCxnSpPr>
          <p:nvPr/>
        </p:nvCxnSpPr>
        <p:spPr>
          <a:xfrm flipH="1" flipV="1">
            <a:off x="13566676" y="7709505"/>
            <a:ext cx="850504" cy="1335640"/>
          </a:xfrm>
          <a:prstGeom prst="straightConnector1">
            <a:avLst/>
          </a:prstGeom>
          <a:ln w="38100">
            <a:tailEnd type="triangle"/>
          </a:ln>
        </p:spPr>
        <p:style>
          <a:lnRef idx="1">
            <a:schemeClr val="accent1"/>
          </a:lnRef>
          <a:fillRef idx="0">
            <a:schemeClr val="accent1"/>
          </a:fillRef>
          <a:effectRef idx="0">
            <a:schemeClr val="accent1"/>
          </a:effectRef>
          <a:fontRef idx="minor">
            <a:schemeClr val="tx1"/>
          </a:fontRef>
        </p:style>
      </p:cxnSp>
      <p:sp>
        <p:nvSpPr>
          <p:cNvPr id="52" name="Textfeld 51">
            <a:extLst>
              <a:ext uri="{FF2B5EF4-FFF2-40B4-BE49-F238E27FC236}">
                <a16:creationId xmlns:a16="http://schemas.microsoft.com/office/drawing/2014/main" id="{9571130B-04A0-4D21-B66E-E294C3044788}"/>
              </a:ext>
            </a:extLst>
          </p:cNvPr>
          <p:cNvSpPr txBox="1"/>
          <p:nvPr/>
        </p:nvSpPr>
        <p:spPr>
          <a:xfrm>
            <a:off x="11240387" y="9046766"/>
            <a:ext cx="1973630" cy="400110"/>
          </a:xfrm>
          <a:prstGeom prst="rect">
            <a:avLst/>
          </a:prstGeom>
        </p:spPr>
        <p:style>
          <a:lnRef idx="2">
            <a:schemeClr val="dk1"/>
          </a:lnRef>
          <a:fillRef idx="1">
            <a:schemeClr val="lt1"/>
          </a:fillRef>
          <a:effectRef idx="0">
            <a:schemeClr val="dk1"/>
          </a:effectRef>
          <a:fontRef idx="minor">
            <a:schemeClr val="dk1"/>
          </a:fontRef>
        </p:style>
        <p:txBody>
          <a:bodyPr wrap="square" rtlCol="0">
            <a:spAutoFit/>
          </a:bodyPr>
          <a:lstStyle/>
          <a:p>
            <a:r>
              <a:rPr lang="en-US" sz="2000" dirty="0">
                <a:latin typeface="Arial" panose="020B0604020202020204" pitchFamily="34" charset="0"/>
                <a:cs typeface="Arial" panose="020B0604020202020204" pitchFamily="34" charset="0"/>
              </a:rPr>
              <a:t>Impulse Width</a:t>
            </a:r>
          </a:p>
        </p:txBody>
      </p:sp>
      <p:sp>
        <p:nvSpPr>
          <p:cNvPr id="53" name="Textfeld 52">
            <a:extLst>
              <a:ext uri="{FF2B5EF4-FFF2-40B4-BE49-F238E27FC236}">
                <a16:creationId xmlns:a16="http://schemas.microsoft.com/office/drawing/2014/main" id="{03C64F12-233A-4311-8DCD-11ED1BCA6E84}"/>
              </a:ext>
            </a:extLst>
          </p:cNvPr>
          <p:cNvSpPr txBox="1"/>
          <p:nvPr/>
        </p:nvSpPr>
        <p:spPr>
          <a:xfrm>
            <a:off x="6420603" y="9045145"/>
            <a:ext cx="2390101" cy="400110"/>
          </a:xfrm>
          <a:prstGeom prst="rect">
            <a:avLst/>
          </a:prstGeom>
        </p:spPr>
        <p:style>
          <a:lnRef idx="2">
            <a:schemeClr val="dk1"/>
          </a:lnRef>
          <a:fillRef idx="1">
            <a:schemeClr val="lt1"/>
          </a:fillRef>
          <a:effectRef idx="0">
            <a:schemeClr val="dk1"/>
          </a:effectRef>
          <a:fontRef idx="minor">
            <a:schemeClr val="dk1"/>
          </a:fontRef>
        </p:style>
        <p:txBody>
          <a:bodyPr wrap="square" rtlCol="0">
            <a:spAutoFit/>
          </a:bodyPr>
          <a:lstStyle/>
          <a:p>
            <a:r>
              <a:rPr lang="en-US" sz="2000" dirty="0">
                <a:latin typeface="Arial" panose="020B0604020202020204" pitchFamily="34" charset="0"/>
                <a:cs typeface="Arial" panose="020B0604020202020204" pitchFamily="34" charset="0"/>
              </a:rPr>
              <a:t>Stimulation current</a:t>
            </a:r>
          </a:p>
        </p:txBody>
      </p:sp>
      <p:sp>
        <p:nvSpPr>
          <p:cNvPr id="54" name="Textfeld 53">
            <a:extLst>
              <a:ext uri="{FF2B5EF4-FFF2-40B4-BE49-F238E27FC236}">
                <a16:creationId xmlns:a16="http://schemas.microsoft.com/office/drawing/2014/main" id="{EB928182-69DA-479C-A515-6B5CA0ECBAD1}"/>
              </a:ext>
            </a:extLst>
          </p:cNvPr>
          <p:cNvSpPr txBox="1"/>
          <p:nvPr/>
        </p:nvSpPr>
        <p:spPr>
          <a:xfrm>
            <a:off x="9172897" y="9046766"/>
            <a:ext cx="1844352" cy="400110"/>
          </a:xfrm>
          <a:prstGeom prst="rect">
            <a:avLst/>
          </a:prstGeom>
        </p:spPr>
        <p:style>
          <a:lnRef idx="2">
            <a:schemeClr val="dk1"/>
          </a:lnRef>
          <a:fillRef idx="1">
            <a:schemeClr val="lt1"/>
          </a:fillRef>
          <a:effectRef idx="0">
            <a:schemeClr val="dk1"/>
          </a:effectRef>
          <a:fontRef idx="minor">
            <a:schemeClr val="dk1"/>
          </a:fontRef>
        </p:style>
        <p:txBody>
          <a:bodyPr wrap="square" rtlCol="0">
            <a:spAutoFit/>
          </a:bodyPr>
          <a:lstStyle/>
          <a:p>
            <a:r>
              <a:rPr lang="en-US" sz="2000" dirty="0">
                <a:latin typeface="Arial" panose="020B0604020202020204" pitchFamily="34" charset="0"/>
                <a:cs typeface="Arial" panose="020B0604020202020204" pitchFamily="34" charset="0"/>
              </a:rPr>
              <a:t>Base Line</a:t>
            </a:r>
          </a:p>
        </p:txBody>
      </p:sp>
      <p:sp>
        <p:nvSpPr>
          <p:cNvPr id="55" name="Textfeld 54">
            <a:extLst>
              <a:ext uri="{FF2B5EF4-FFF2-40B4-BE49-F238E27FC236}">
                <a16:creationId xmlns:a16="http://schemas.microsoft.com/office/drawing/2014/main" id="{63FFAF09-0470-4EE9-A626-41684D4EA79E}"/>
              </a:ext>
            </a:extLst>
          </p:cNvPr>
          <p:cNvSpPr txBox="1"/>
          <p:nvPr/>
        </p:nvSpPr>
        <p:spPr>
          <a:xfrm>
            <a:off x="13476857" y="9045145"/>
            <a:ext cx="1880646" cy="400110"/>
          </a:xfrm>
          <a:prstGeom prst="rect">
            <a:avLst/>
          </a:prstGeom>
        </p:spPr>
        <p:style>
          <a:lnRef idx="2">
            <a:schemeClr val="dk1"/>
          </a:lnRef>
          <a:fillRef idx="1">
            <a:schemeClr val="lt1"/>
          </a:fillRef>
          <a:effectRef idx="0">
            <a:schemeClr val="dk1"/>
          </a:effectRef>
          <a:fontRef idx="minor">
            <a:schemeClr val="dk1"/>
          </a:fontRef>
        </p:style>
        <p:txBody>
          <a:bodyPr wrap="square" rtlCol="0">
            <a:spAutoFit/>
          </a:bodyPr>
          <a:lstStyle/>
          <a:p>
            <a:r>
              <a:rPr lang="en-US" sz="2000" dirty="0">
                <a:latin typeface="Arial" panose="020B0604020202020204" pitchFamily="34" charset="0"/>
                <a:cs typeface="Arial" panose="020B0604020202020204" pitchFamily="34" charset="0"/>
              </a:rPr>
              <a:t>Alarm Sound </a:t>
            </a:r>
          </a:p>
        </p:txBody>
      </p:sp>
    </p:spTree>
    <p:extLst>
      <p:ext uri="{BB962C8B-B14F-4D97-AF65-F5344CB8AC3E}">
        <p14:creationId xmlns:p14="http://schemas.microsoft.com/office/powerpoint/2010/main" val="2965801603"/>
      </p:ext>
    </p:extLst>
  </p:cSld>
  <p:clrMapOvr>
    <a:masterClrMapping/>
  </p:clrMapOvr>
  <p:transition>
    <p:fade/>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3">
                                            <p:txEl>
                                              <p:pRg st="1" end="1"/>
                                            </p:txEl>
                                          </p:spTgt>
                                        </p:tgtEl>
                                        <p:attrNameLst>
                                          <p:attrName>style.visibility</p:attrName>
                                        </p:attrNameLst>
                                      </p:cBhvr>
                                      <p:to>
                                        <p:strVal val="visible"/>
                                      </p:to>
                                    </p:set>
                                    <p:animEffect transition="in" filter="fade">
                                      <p:cBhvr>
                                        <p:cTn id="7" dur="1000"/>
                                        <p:tgtEl>
                                          <p:spTgt spid="3">
                                            <p:txEl>
                                              <p:pRg st="1" end="1"/>
                                            </p:txEl>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nodeType="clickEffect">
                                  <p:stCondLst>
                                    <p:cond delay="0"/>
                                  </p:stCondLst>
                                  <p:childTnLst>
                                    <p:set>
                                      <p:cBhvr>
                                        <p:cTn id="11" dur="1" fill="hold">
                                          <p:stCondLst>
                                            <p:cond delay="0"/>
                                          </p:stCondLst>
                                        </p:cTn>
                                        <p:tgtEl>
                                          <p:spTgt spid="3">
                                            <p:txEl>
                                              <p:pRg st="2" end="2"/>
                                            </p:txEl>
                                          </p:spTgt>
                                        </p:tgtEl>
                                        <p:attrNameLst>
                                          <p:attrName>style.visibility</p:attrName>
                                        </p:attrNameLst>
                                      </p:cBhvr>
                                      <p:to>
                                        <p:strVal val="visible"/>
                                      </p:to>
                                    </p:set>
                                    <p:animEffect transition="in" filter="fade">
                                      <p:cBhvr>
                                        <p:cTn id="12" dur="1000"/>
                                        <p:tgtEl>
                                          <p:spTgt spid="3">
                                            <p:txEl>
                                              <p:pRg st="2" end="2"/>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grpId="0" nodeType="clickEffect">
                                  <p:stCondLst>
                                    <p:cond delay="0"/>
                                  </p:stCondLst>
                                  <p:childTnLst>
                                    <p:set>
                                      <p:cBhvr>
                                        <p:cTn id="16" dur="1" fill="hold">
                                          <p:stCondLst>
                                            <p:cond delay="0"/>
                                          </p:stCondLst>
                                        </p:cTn>
                                        <p:tgtEl>
                                          <p:spTgt spid="19"/>
                                        </p:tgtEl>
                                        <p:attrNameLst>
                                          <p:attrName>style.visibility</p:attrName>
                                        </p:attrNameLst>
                                      </p:cBhvr>
                                      <p:to>
                                        <p:strVal val="visible"/>
                                      </p:to>
                                    </p:set>
                                    <p:animEffect transition="in" filter="fade">
                                      <p:cBhvr>
                                        <p:cTn id="17" dur="1000"/>
                                        <p:tgtEl>
                                          <p:spTgt spid="19"/>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grpId="0" nodeType="clickEffect">
                                  <p:stCondLst>
                                    <p:cond delay="0"/>
                                  </p:stCondLst>
                                  <p:childTnLst>
                                    <p:set>
                                      <p:cBhvr>
                                        <p:cTn id="21" dur="1" fill="hold">
                                          <p:stCondLst>
                                            <p:cond delay="0"/>
                                          </p:stCondLst>
                                        </p:cTn>
                                        <p:tgtEl>
                                          <p:spTgt spid="21"/>
                                        </p:tgtEl>
                                        <p:attrNameLst>
                                          <p:attrName>style.visibility</p:attrName>
                                        </p:attrNameLst>
                                      </p:cBhvr>
                                      <p:to>
                                        <p:strVal val="visible"/>
                                      </p:to>
                                    </p:set>
                                    <p:animEffect transition="in" filter="fade">
                                      <p:cBhvr>
                                        <p:cTn id="22" dur="1000"/>
                                        <p:tgtEl>
                                          <p:spTgt spid="21"/>
                                        </p:tgtEl>
                                      </p:cBhvr>
                                    </p:animEffect>
                                  </p:childTnLst>
                                </p:cTn>
                              </p:par>
                              <p:par>
                                <p:cTn id="23" presetID="10" presetClass="entr" presetSubtype="0" fill="hold" nodeType="withEffect">
                                  <p:stCondLst>
                                    <p:cond delay="1000"/>
                                  </p:stCondLst>
                                  <p:childTnLst>
                                    <p:set>
                                      <p:cBhvr>
                                        <p:cTn id="24" dur="1" fill="hold">
                                          <p:stCondLst>
                                            <p:cond delay="0"/>
                                          </p:stCondLst>
                                        </p:cTn>
                                        <p:tgtEl>
                                          <p:spTgt spid="12"/>
                                        </p:tgtEl>
                                        <p:attrNameLst>
                                          <p:attrName>style.visibility</p:attrName>
                                        </p:attrNameLst>
                                      </p:cBhvr>
                                      <p:to>
                                        <p:strVal val="visible"/>
                                      </p:to>
                                    </p:set>
                                    <p:animEffect transition="in" filter="fade">
                                      <p:cBhvr>
                                        <p:cTn id="25" dur="1000"/>
                                        <p:tgtEl>
                                          <p:spTgt spid="12"/>
                                        </p:tgtEl>
                                      </p:cBhvr>
                                    </p:animEffect>
                                  </p:childTnLst>
                                </p:cTn>
                              </p:par>
                              <p:par>
                                <p:cTn id="26" presetID="10" presetClass="entr" presetSubtype="0" fill="hold" nodeType="withEffect">
                                  <p:stCondLst>
                                    <p:cond delay="1500"/>
                                  </p:stCondLst>
                                  <p:childTnLst>
                                    <p:set>
                                      <p:cBhvr>
                                        <p:cTn id="27" dur="1" fill="hold">
                                          <p:stCondLst>
                                            <p:cond delay="0"/>
                                          </p:stCondLst>
                                        </p:cTn>
                                        <p:tgtEl>
                                          <p:spTgt spid="23"/>
                                        </p:tgtEl>
                                        <p:attrNameLst>
                                          <p:attrName>style.visibility</p:attrName>
                                        </p:attrNameLst>
                                      </p:cBhvr>
                                      <p:to>
                                        <p:strVal val="visible"/>
                                      </p:to>
                                    </p:set>
                                    <p:animEffect transition="in" filter="fade">
                                      <p:cBhvr>
                                        <p:cTn id="28" dur="1000"/>
                                        <p:tgtEl>
                                          <p:spTgt spid="23"/>
                                        </p:tgtEl>
                                      </p:cBhvr>
                                    </p:animEffect>
                                  </p:childTnLst>
                                </p:cTn>
                              </p:par>
                            </p:childTnLst>
                          </p:cTn>
                        </p:par>
                      </p:childTnLst>
                    </p:cTn>
                  </p:par>
                  <p:par>
                    <p:cTn id="29" fill="hold">
                      <p:stCondLst>
                        <p:cond delay="indefinite"/>
                      </p:stCondLst>
                      <p:childTnLst>
                        <p:par>
                          <p:cTn id="30" fill="hold">
                            <p:stCondLst>
                              <p:cond delay="0"/>
                            </p:stCondLst>
                            <p:childTnLst>
                              <p:par>
                                <p:cTn id="31" presetID="10" presetClass="entr" presetSubtype="0" fill="hold" grpId="0" nodeType="clickEffect">
                                  <p:stCondLst>
                                    <p:cond delay="0"/>
                                  </p:stCondLst>
                                  <p:childTnLst>
                                    <p:set>
                                      <p:cBhvr>
                                        <p:cTn id="32" dur="1" fill="hold">
                                          <p:stCondLst>
                                            <p:cond delay="0"/>
                                          </p:stCondLst>
                                        </p:cTn>
                                        <p:tgtEl>
                                          <p:spTgt spid="25"/>
                                        </p:tgtEl>
                                        <p:attrNameLst>
                                          <p:attrName>style.visibility</p:attrName>
                                        </p:attrNameLst>
                                      </p:cBhvr>
                                      <p:to>
                                        <p:strVal val="visible"/>
                                      </p:to>
                                    </p:set>
                                    <p:animEffect transition="in" filter="fade">
                                      <p:cBhvr>
                                        <p:cTn id="33" dur="1000"/>
                                        <p:tgtEl>
                                          <p:spTgt spid="25"/>
                                        </p:tgtEl>
                                      </p:cBhvr>
                                    </p:animEffect>
                                  </p:childTnLst>
                                </p:cTn>
                              </p:par>
                              <p:par>
                                <p:cTn id="34" presetID="10" presetClass="entr" presetSubtype="0" fill="hold" nodeType="withEffect">
                                  <p:stCondLst>
                                    <p:cond delay="1000"/>
                                  </p:stCondLst>
                                  <p:childTnLst>
                                    <p:set>
                                      <p:cBhvr>
                                        <p:cTn id="35" dur="1" fill="hold">
                                          <p:stCondLst>
                                            <p:cond delay="0"/>
                                          </p:stCondLst>
                                        </p:cTn>
                                        <p:tgtEl>
                                          <p:spTgt spid="14"/>
                                        </p:tgtEl>
                                        <p:attrNameLst>
                                          <p:attrName>style.visibility</p:attrName>
                                        </p:attrNameLst>
                                      </p:cBhvr>
                                      <p:to>
                                        <p:strVal val="visible"/>
                                      </p:to>
                                    </p:set>
                                    <p:animEffect transition="in" filter="fade">
                                      <p:cBhvr>
                                        <p:cTn id="36" dur="1000"/>
                                        <p:tgtEl>
                                          <p:spTgt spid="14"/>
                                        </p:tgtEl>
                                      </p:cBhvr>
                                    </p:animEffect>
                                  </p:childTnLst>
                                </p:cTn>
                              </p:par>
                              <p:par>
                                <p:cTn id="37" presetID="10" presetClass="entr" presetSubtype="0" fill="hold" nodeType="withEffect">
                                  <p:stCondLst>
                                    <p:cond delay="1000"/>
                                  </p:stCondLst>
                                  <p:childTnLst>
                                    <p:set>
                                      <p:cBhvr>
                                        <p:cTn id="38" dur="1" fill="hold">
                                          <p:stCondLst>
                                            <p:cond delay="0"/>
                                          </p:stCondLst>
                                        </p:cTn>
                                        <p:tgtEl>
                                          <p:spTgt spid="28"/>
                                        </p:tgtEl>
                                        <p:attrNameLst>
                                          <p:attrName>style.visibility</p:attrName>
                                        </p:attrNameLst>
                                      </p:cBhvr>
                                      <p:to>
                                        <p:strVal val="visible"/>
                                      </p:to>
                                    </p:set>
                                    <p:animEffect transition="in" filter="fade">
                                      <p:cBhvr>
                                        <p:cTn id="39" dur="1000"/>
                                        <p:tgtEl>
                                          <p:spTgt spid="28"/>
                                        </p:tgtEl>
                                      </p:cBhvr>
                                    </p:animEffect>
                                  </p:childTnLst>
                                </p:cTn>
                              </p:par>
                              <p:par>
                                <p:cTn id="40" presetID="10" presetClass="entr" presetSubtype="0" fill="hold" nodeType="withEffect">
                                  <p:stCondLst>
                                    <p:cond delay="2000"/>
                                  </p:stCondLst>
                                  <p:childTnLst>
                                    <p:set>
                                      <p:cBhvr>
                                        <p:cTn id="41" dur="1" fill="hold">
                                          <p:stCondLst>
                                            <p:cond delay="0"/>
                                          </p:stCondLst>
                                        </p:cTn>
                                        <p:tgtEl>
                                          <p:spTgt spid="16"/>
                                        </p:tgtEl>
                                        <p:attrNameLst>
                                          <p:attrName>style.visibility</p:attrName>
                                        </p:attrNameLst>
                                      </p:cBhvr>
                                      <p:to>
                                        <p:strVal val="visible"/>
                                      </p:to>
                                    </p:set>
                                    <p:animEffect transition="in" filter="fade">
                                      <p:cBhvr>
                                        <p:cTn id="42" dur="1000"/>
                                        <p:tgtEl>
                                          <p:spTgt spid="16"/>
                                        </p:tgtEl>
                                      </p:cBhvr>
                                    </p:animEffect>
                                  </p:childTnLst>
                                </p:cTn>
                              </p:par>
                              <p:par>
                                <p:cTn id="43" presetID="10" presetClass="entr" presetSubtype="0" fill="hold" nodeType="withEffect">
                                  <p:stCondLst>
                                    <p:cond delay="2000"/>
                                  </p:stCondLst>
                                  <p:childTnLst>
                                    <p:set>
                                      <p:cBhvr>
                                        <p:cTn id="44" dur="1" fill="hold">
                                          <p:stCondLst>
                                            <p:cond delay="0"/>
                                          </p:stCondLst>
                                        </p:cTn>
                                        <p:tgtEl>
                                          <p:spTgt spid="29"/>
                                        </p:tgtEl>
                                        <p:attrNameLst>
                                          <p:attrName>style.visibility</p:attrName>
                                        </p:attrNameLst>
                                      </p:cBhvr>
                                      <p:to>
                                        <p:strVal val="visible"/>
                                      </p:to>
                                    </p:set>
                                    <p:animEffect transition="in" filter="fade">
                                      <p:cBhvr>
                                        <p:cTn id="45" dur="1000"/>
                                        <p:tgtEl>
                                          <p:spTgt spid="29"/>
                                        </p:tgtEl>
                                      </p:cBhvr>
                                    </p:animEffect>
                                  </p:childTnLst>
                                </p:cTn>
                              </p:par>
                              <p:par>
                                <p:cTn id="46" presetID="10" presetClass="entr" presetSubtype="0" fill="hold" nodeType="withEffect">
                                  <p:stCondLst>
                                    <p:cond delay="3000"/>
                                  </p:stCondLst>
                                  <p:childTnLst>
                                    <p:set>
                                      <p:cBhvr>
                                        <p:cTn id="47" dur="1" fill="hold">
                                          <p:stCondLst>
                                            <p:cond delay="0"/>
                                          </p:stCondLst>
                                        </p:cTn>
                                        <p:tgtEl>
                                          <p:spTgt spid="18"/>
                                        </p:tgtEl>
                                        <p:attrNameLst>
                                          <p:attrName>style.visibility</p:attrName>
                                        </p:attrNameLst>
                                      </p:cBhvr>
                                      <p:to>
                                        <p:strVal val="visible"/>
                                      </p:to>
                                    </p:set>
                                    <p:animEffect transition="in" filter="fade">
                                      <p:cBhvr>
                                        <p:cTn id="48" dur="1000"/>
                                        <p:tgtEl>
                                          <p:spTgt spid="18"/>
                                        </p:tgtEl>
                                      </p:cBhvr>
                                    </p:animEffect>
                                  </p:childTnLst>
                                </p:cTn>
                              </p:par>
                              <p:par>
                                <p:cTn id="49" presetID="10" presetClass="entr" presetSubtype="0" fill="hold" nodeType="withEffect">
                                  <p:stCondLst>
                                    <p:cond delay="3000"/>
                                  </p:stCondLst>
                                  <p:childTnLst>
                                    <p:set>
                                      <p:cBhvr>
                                        <p:cTn id="50" dur="1" fill="hold">
                                          <p:stCondLst>
                                            <p:cond delay="0"/>
                                          </p:stCondLst>
                                        </p:cTn>
                                        <p:tgtEl>
                                          <p:spTgt spid="30"/>
                                        </p:tgtEl>
                                        <p:attrNameLst>
                                          <p:attrName>style.visibility</p:attrName>
                                        </p:attrNameLst>
                                      </p:cBhvr>
                                      <p:to>
                                        <p:strVal val="visible"/>
                                      </p:to>
                                    </p:set>
                                    <p:animEffect transition="in" filter="fade">
                                      <p:cBhvr>
                                        <p:cTn id="51" dur="1000"/>
                                        <p:tgtEl>
                                          <p:spTgt spid="30"/>
                                        </p:tgtEl>
                                      </p:cBhvr>
                                    </p:animEffect>
                                  </p:childTnLst>
                                </p:cTn>
                              </p:par>
                            </p:childTnLst>
                          </p:cTn>
                        </p:par>
                      </p:childTnLst>
                    </p:cTn>
                  </p:par>
                  <p:par>
                    <p:cTn id="52" fill="hold">
                      <p:stCondLst>
                        <p:cond delay="indefinite"/>
                      </p:stCondLst>
                      <p:childTnLst>
                        <p:par>
                          <p:cTn id="53" fill="hold">
                            <p:stCondLst>
                              <p:cond delay="0"/>
                            </p:stCondLst>
                            <p:childTnLst>
                              <p:par>
                                <p:cTn id="54" presetID="10" presetClass="entr" presetSubtype="0" fill="hold" grpId="0" nodeType="clickEffect">
                                  <p:stCondLst>
                                    <p:cond delay="0"/>
                                  </p:stCondLst>
                                  <p:childTnLst>
                                    <p:set>
                                      <p:cBhvr>
                                        <p:cTn id="55" dur="1" fill="hold">
                                          <p:stCondLst>
                                            <p:cond delay="0"/>
                                          </p:stCondLst>
                                        </p:cTn>
                                        <p:tgtEl>
                                          <p:spTgt spid="34"/>
                                        </p:tgtEl>
                                        <p:attrNameLst>
                                          <p:attrName>style.visibility</p:attrName>
                                        </p:attrNameLst>
                                      </p:cBhvr>
                                      <p:to>
                                        <p:strVal val="visible"/>
                                      </p:to>
                                    </p:set>
                                    <p:animEffect transition="in" filter="fade">
                                      <p:cBhvr>
                                        <p:cTn id="56" dur="1000"/>
                                        <p:tgtEl>
                                          <p:spTgt spid="34"/>
                                        </p:tgtEl>
                                      </p:cBhvr>
                                    </p:animEffect>
                                  </p:childTnLst>
                                </p:cTn>
                              </p:par>
                            </p:childTnLst>
                          </p:cTn>
                        </p:par>
                        <p:par>
                          <p:cTn id="57" fill="hold">
                            <p:stCondLst>
                              <p:cond delay="1000"/>
                            </p:stCondLst>
                            <p:childTnLst>
                              <p:par>
                                <p:cTn id="58" presetID="10" presetClass="entr" presetSubtype="0" fill="hold" grpId="0" nodeType="afterEffect">
                                  <p:stCondLst>
                                    <p:cond delay="1000"/>
                                  </p:stCondLst>
                                  <p:childTnLst>
                                    <p:set>
                                      <p:cBhvr>
                                        <p:cTn id="59" dur="1" fill="hold">
                                          <p:stCondLst>
                                            <p:cond delay="0"/>
                                          </p:stCondLst>
                                        </p:cTn>
                                        <p:tgtEl>
                                          <p:spTgt spid="53"/>
                                        </p:tgtEl>
                                        <p:attrNameLst>
                                          <p:attrName>style.visibility</p:attrName>
                                        </p:attrNameLst>
                                      </p:cBhvr>
                                      <p:to>
                                        <p:strVal val="visible"/>
                                      </p:to>
                                    </p:set>
                                    <p:animEffect transition="in" filter="fade">
                                      <p:cBhvr>
                                        <p:cTn id="60" dur="1000"/>
                                        <p:tgtEl>
                                          <p:spTgt spid="53"/>
                                        </p:tgtEl>
                                      </p:cBhvr>
                                    </p:animEffect>
                                  </p:childTnLst>
                                </p:cTn>
                              </p:par>
                              <p:par>
                                <p:cTn id="61" presetID="10" presetClass="entr" presetSubtype="0" fill="hold" nodeType="withEffect">
                                  <p:stCondLst>
                                    <p:cond delay="1000"/>
                                  </p:stCondLst>
                                  <p:childTnLst>
                                    <p:set>
                                      <p:cBhvr>
                                        <p:cTn id="62" dur="1" fill="hold">
                                          <p:stCondLst>
                                            <p:cond delay="0"/>
                                          </p:stCondLst>
                                        </p:cTn>
                                        <p:tgtEl>
                                          <p:spTgt spid="37"/>
                                        </p:tgtEl>
                                        <p:attrNameLst>
                                          <p:attrName>style.visibility</p:attrName>
                                        </p:attrNameLst>
                                      </p:cBhvr>
                                      <p:to>
                                        <p:strVal val="visible"/>
                                      </p:to>
                                    </p:set>
                                    <p:animEffect transition="in" filter="fade">
                                      <p:cBhvr>
                                        <p:cTn id="63" dur="1000"/>
                                        <p:tgtEl>
                                          <p:spTgt spid="37"/>
                                        </p:tgtEl>
                                      </p:cBhvr>
                                    </p:animEffect>
                                  </p:childTnLst>
                                </p:cTn>
                              </p:par>
                            </p:childTnLst>
                          </p:cTn>
                        </p:par>
                        <p:par>
                          <p:cTn id="64" fill="hold">
                            <p:stCondLst>
                              <p:cond delay="3000"/>
                            </p:stCondLst>
                            <p:childTnLst>
                              <p:par>
                                <p:cTn id="65" presetID="10" presetClass="entr" presetSubtype="0" fill="hold" grpId="0" nodeType="afterEffect">
                                  <p:stCondLst>
                                    <p:cond delay="1000"/>
                                  </p:stCondLst>
                                  <p:childTnLst>
                                    <p:set>
                                      <p:cBhvr>
                                        <p:cTn id="66" dur="1" fill="hold">
                                          <p:stCondLst>
                                            <p:cond delay="0"/>
                                          </p:stCondLst>
                                        </p:cTn>
                                        <p:tgtEl>
                                          <p:spTgt spid="54"/>
                                        </p:tgtEl>
                                        <p:attrNameLst>
                                          <p:attrName>style.visibility</p:attrName>
                                        </p:attrNameLst>
                                      </p:cBhvr>
                                      <p:to>
                                        <p:strVal val="visible"/>
                                      </p:to>
                                    </p:set>
                                    <p:animEffect transition="in" filter="fade">
                                      <p:cBhvr>
                                        <p:cTn id="67" dur="1000"/>
                                        <p:tgtEl>
                                          <p:spTgt spid="54"/>
                                        </p:tgtEl>
                                      </p:cBhvr>
                                    </p:animEffect>
                                  </p:childTnLst>
                                </p:cTn>
                              </p:par>
                              <p:par>
                                <p:cTn id="68" presetID="10" presetClass="entr" presetSubtype="0" fill="hold" nodeType="withEffect">
                                  <p:stCondLst>
                                    <p:cond delay="1000"/>
                                  </p:stCondLst>
                                  <p:childTnLst>
                                    <p:set>
                                      <p:cBhvr>
                                        <p:cTn id="69" dur="1" fill="hold">
                                          <p:stCondLst>
                                            <p:cond delay="0"/>
                                          </p:stCondLst>
                                        </p:cTn>
                                        <p:tgtEl>
                                          <p:spTgt spid="36"/>
                                        </p:tgtEl>
                                        <p:attrNameLst>
                                          <p:attrName>style.visibility</p:attrName>
                                        </p:attrNameLst>
                                      </p:cBhvr>
                                      <p:to>
                                        <p:strVal val="visible"/>
                                      </p:to>
                                    </p:set>
                                    <p:animEffect transition="in" filter="fade">
                                      <p:cBhvr>
                                        <p:cTn id="70" dur="1000"/>
                                        <p:tgtEl>
                                          <p:spTgt spid="36"/>
                                        </p:tgtEl>
                                      </p:cBhvr>
                                    </p:animEffect>
                                  </p:childTnLst>
                                </p:cTn>
                              </p:par>
                            </p:childTnLst>
                          </p:cTn>
                        </p:par>
                        <p:par>
                          <p:cTn id="71" fill="hold">
                            <p:stCondLst>
                              <p:cond delay="5000"/>
                            </p:stCondLst>
                            <p:childTnLst>
                              <p:par>
                                <p:cTn id="72" presetID="10" presetClass="entr" presetSubtype="0" fill="hold" grpId="0" nodeType="afterEffect">
                                  <p:stCondLst>
                                    <p:cond delay="1000"/>
                                  </p:stCondLst>
                                  <p:childTnLst>
                                    <p:set>
                                      <p:cBhvr>
                                        <p:cTn id="73" dur="1" fill="hold">
                                          <p:stCondLst>
                                            <p:cond delay="0"/>
                                          </p:stCondLst>
                                        </p:cTn>
                                        <p:tgtEl>
                                          <p:spTgt spid="52"/>
                                        </p:tgtEl>
                                        <p:attrNameLst>
                                          <p:attrName>style.visibility</p:attrName>
                                        </p:attrNameLst>
                                      </p:cBhvr>
                                      <p:to>
                                        <p:strVal val="visible"/>
                                      </p:to>
                                    </p:set>
                                    <p:animEffect transition="in" filter="fade">
                                      <p:cBhvr>
                                        <p:cTn id="74" dur="1000"/>
                                        <p:tgtEl>
                                          <p:spTgt spid="52"/>
                                        </p:tgtEl>
                                      </p:cBhvr>
                                    </p:animEffect>
                                  </p:childTnLst>
                                </p:cTn>
                              </p:par>
                              <p:par>
                                <p:cTn id="75" presetID="10" presetClass="entr" presetSubtype="0" fill="hold" nodeType="withEffect">
                                  <p:stCondLst>
                                    <p:cond delay="1000"/>
                                  </p:stCondLst>
                                  <p:childTnLst>
                                    <p:set>
                                      <p:cBhvr>
                                        <p:cTn id="76" dur="1" fill="hold">
                                          <p:stCondLst>
                                            <p:cond delay="0"/>
                                          </p:stCondLst>
                                        </p:cTn>
                                        <p:tgtEl>
                                          <p:spTgt spid="35"/>
                                        </p:tgtEl>
                                        <p:attrNameLst>
                                          <p:attrName>style.visibility</p:attrName>
                                        </p:attrNameLst>
                                      </p:cBhvr>
                                      <p:to>
                                        <p:strVal val="visible"/>
                                      </p:to>
                                    </p:set>
                                    <p:animEffect transition="in" filter="fade">
                                      <p:cBhvr>
                                        <p:cTn id="77" dur="1000"/>
                                        <p:tgtEl>
                                          <p:spTgt spid="35"/>
                                        </p:tgtEl>
                                      </p:cBhvr>
                                    </p:animEffect>
                                  </p:childTnLst>
                                </p:cTn>
                              </p:par>
                            </p:childTnLst>
                          </p:cTn>
                        </p:par>
                        <p:par>
                          <p:cTn id="78" fill="hold">
                            <p:stCondLst>
                              <p:cond delay="7000"/>
                            </p:stCondLst>
                            <p:childTnLst>
                              <p:par>
                                <p:cTn id="79" presetID="10" presetClass="entr" presetSubtype="0" fill="hold" grpId="0" nodeType="afterEffect">
                                  <p:stCondLst>
                                    <p:cond delay="1000"/>
                                  </p:stCondLst>
                                  <p:childTnLst>
                                    <p:set>
                                      <p:cBhvr>
                                        <p:cTn id="80" dur="1" fill="hold">
                                          <p:stCondLst>
                                            <p:cond delay="0"/>
                                          </p:stCondLst>
                                        </p:cTn>
                                        <p:tgtEl>
                                          <p:spTgt spid="55"/>
                                        </p:tgtEl>
                                        <p:attrNameLst>
                                          <p:attrName>style.visibility</p:attrName>
                                        </p:attrNameLst>
                                      </p:cBhvr>
                                      <p:to>
                                        <p:strVal val="visible"/>
                                      </p:to>
                                    </p:set>
                                    <p:animEffect transition="in" filter="fade">
                                      <p:cBhvr>
                                        <p:cTn id="81" dur="1000"/>
                                        <p:tgtEl>
                                          <p:spTgt spid="55"/>
                                        </p:tgtEl>
                                      </p:cBhvr>
                                    </p:animEffect>
                                  </p:childTnLst>
                                </p:cTn>
                              </p:par>
                              <p:par>
                                <p:cTn id="82" presetID="10" presetClass="entr" presetSubtype="0" fill="hold" nodeType="withEffect">
                                  <p:stCondLst>
                                    <p:cond delay="1000"/>
                                  </p:stCondLst>
                                  <p:childTnLst>
                                    <p:set>
                                      <p:cBhvr>
                                        <p:cTn id="83" dur="1" fill="hold">
                                          <p:stCondLst>
                                            <p:cond delay="0"/>
                                          </p:stCondLst>
                                        </p:cTn>
                                        <p:tgtEl>
                                          <p:spTgt spid="44"/>
                                        </p:tgtEl>
                                        <p:attrNameLst>
                                          <p:attrName>style.visibility</p:attrName>
                                        </p:attrNameLst>
                                      </p:cBhvr>
                                      <p:to>
                                        <p:strVal val="visible"/>
                                      </p:to>
                                    </p:set>
                                    <p:animEffect transition="in" filter="fade">
                                      <p:cBhvr>
                                        <p:cTn id="84" dur="1000"/>
                                        <p:tgtEl>
                                          <p:spTgt spid="4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9" grpId="0" animBg="1"/>
      <p:bldP spid="21" grpId="0" animBg="1"/>
      <p:bldP spid="25" grpId="0" animBg="1"/>
      <p:bldP spid="34" grpId="0" animBg="1"/>
      <p:bldP spid="52" grpId="0" animBg="1"/>
      <p:bldP spid="53" grpId="0" animBg="1"/>
      <p:bldP spid="54" grpId="0" animBg="1"/>
      <p:bldP spid="55" grpId="0" animBg="1"/>
    </p:bld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Inhaltsplatzhalter 2">
            <a:extLst>
              <a:ext uri="{FF2B5EF4-FFF2-40B4-BE49-F238E27FC236}">
                <a16:creationId xmlns:a16="http://schemas.microsoft.com/office/drawing/2014/main" id="{E2E89D59-8326-4EB3-9912-E7BFEEE97737}"/>
              </a:ext>
            </a:extLst>
          </p:cNvPr>
          <p:cNvSpPr>
            <a:spLocks noGrp="1"/>
          </p:cNvSpPr>
          <p:nvPr>
            <p:ph idx="1"/>
          </p:nvPr>
        </p:nvSpPr>
        <p:spPr>
          <a:xfrm>
            <a:off x="1767974" y="2304638"/>
            <a:ext cx="15293900" cy="7252682"/>
          </a:xfrm>
        </p:spPr>
        <p:txBody>
          <a:bodyPr/>
          <a:lstStyle/>
          <a:p>
            <a:pPr marL="0" indent="0">
              <a:buNone/>
            </a:pPr>
            <a:r>
              <a:rPr lang="en-US" dirty="0"/>
              <a:t>Setup Menu</a:t>
            </a:r>
          </a:p>
        </p:txBody>
      </p:sp>
      <p:grpSp>
        <p:nvGrpSpPr>
          <p:cNvPr id="4" name="Gruppieren 3">
            <a:extLst>
              <a:ext uri="{FF2B5EF4-FFF2-40B4-BE49-F238E27FC236}">
                <a16:creationId xmlns:a16="http://schemas.microsoft.com/office/drawing/2014/main" id="{C8EF32B2-D996-423E-BFFB-B272A5B8C666}"/>
              </a:ext>
            </a:extLst>
          </p:cNvPr>
          <p:cNvGrpSpPr/>
          <p:nvPr/>
        </p:nvGrpSpPr>
        <p:grpSpPr>
          <a:xfrm>
            <a:off x="3226201" y="781131"/>
            <a:ext cx="11704637" cy="1359365"/>
            <a:chOff x="3226201" y="781131"/>
            <a:chExt cx="11704637" cy="1359366"/>
          </a:xfrm>
        </p:grpSpPr>
        <p:sp>
          <p:nvSpPr>
            <p:cNvPr id="5" name="Rectangle 3">
              <a:extLst>
                <a:ext uri="{FF2B5EF4-FFF2-40B4-BE49-F238E27FC236}">
                  <a16:creationId xmlns:a16="http://schemas.microsoft.com/office/drawing/2014/main" id="{5DD0A7C9-92B0-4BA3-9A28-64A12931D2B6}"/>
                </a:ext>
              </a:extLst>
            </p:cNvPr>
            <p:cNvSpPr txBox="1">
              <a:spLocks noChangeArrowheads="1"/>
            </p:cNvSpPr>
            <p:nvPr/>
          </p:nvSpPr>
          <p:spPr>
            <a:xfrm>
              <a:off x="3226201" y="781131"/>
              <a:ext cx="11704637" cy="1359366"/>
            </a:xfrm>
            <a:prstGeom prst="rect">
              <a:avLst/>
            </a:prstGeom>
          </p:spPr>
          <p:txBody>
            <a:bodyPr vert="horz" lIns="126428" tIns="72245" rIns="126428" bIns="72245" rtlCol="0" anchor="ctr">
              <a:noAutofit/>
            </a:bodyPr>
            <a:lstStyle>
              <a:lvl1pPr algn="ctr" defTabSz="1300460" rtl="0" eaLnBrk="1" latinLnBrk="0" hangingPunct="1">
                <a:spcBef>
                  <a:spcPct val="0"/>
                </a:spcBef>
                <a:buNone/>
                <a:defRPr sz="3982" kern="1200">
                  <a:solidFill>
                    <a:schemeClr val="tx1"/>
                  </a:solidFill>
                  <a:latin typeface="Arial Rounded MT Bold" panose="020F0704030504030204" pitchFamily="34" charset="0"/>
                  <a:ea typeface="+mj-ea"/>
                  <a:cs typeface="Arial" pitchFamily="34" charset="0"/>
                </a:defRPr>
              </a:lvl1pPr>
            </a:lstStyle>
            <a:p>
              <a:pPr defTabSz="1300097" fontAlgn="auto">
                <a:spcAft>
                  <a:spcPts val="0"/>
                </a:spcAft>
              </a:pPr>
              <a:r>
                <a:rPr lang="de-DE" sz="5400" dirty="0">
                  <a:sym typeface="Arial" pitchFamily="34" charset="0"/>
                </a:rPr>
                <a:t>TOF</a:t>
              </a:r>
              <a:r>
                <a:rPr lang="de-DE" sz="5400" baseline="30000" dirty="0">
                  <a:sym typeface="Arial" pitchFamily="34" charset="0"/>
                </a:rPr>
                <a:t>3D</a:t>
              </a:r>
              <a:r>
                <a:rPr lang="de-DE" sz="3800" dirty="0">
                  <a:sym typeface="Arial" pitchFamily="34" charset="0"/>
                </a:rPr>
                <a:t>        - </a:t>
              </a:r>
              <a:r>
                <a:rPr lang="de-DE" sz="5400" dirty="0">
                  <a:sym typeface="Arial" pitchFamily="34" charset="0"/>
                </a:rPr>
                <a:t>In Detail</a:t>
              </a:r>
              <a:endParaRPr lang="de-DE" dirty="0"/>
            </a:p>
          </p:txBody>
        </p:sp>
        <p:grpSp>
          <p:nvGrpSpPr>
            <p:cNvPr id="6" name="Gruppieren 5">
              <a:extLst>
                <a:ext uri="{FF2B5EF4-FFF2-40B4-BE49-F238E27FC236}">
                  <a16:creationId xmlns:a16="http://schemas.microsoft.com/office/drawing/2014/main" id="{697CE51A-3D0C-4081-A740-074656EB588E}"/>
                </a:ext>
              </a:extLst>
            </p:cNvPr>
            <p:cNvGrpSpPr/>
            <p:nvPr/>
          </p:nvGrpSpPr>
          <p:grpSpPr>
            <a:xfrm>
              <a:off x="8166075" y="1166765"/>
              <a:ext cx="648072" cy="588097"/>
              <a:chOff x="8958163" y="2525655"/>
              <a:chExt cx="629335" cy="525827"/>
            </a:xfrm>
          </p:grpSpPr>
          <p:sp>
            <p:nvSpPr>
              <p:cNvPr id="7" name="Ellipse 6">
                <a:extLst>
                  <a:ext uri="{FF2B5EF4-FFF2-40B4-BE49-F238E27FC236}">
                    <a16:creationId xmlns:a16="http://schemas.microsoft.com/office/drawing/2014/main" id="{25BA97CF-8E18-41C8-9CE8-AED261CE9330}"/>
                  </a:ext>
                </a:extLst>
              </p:cNvPr>
              <p:cNvSpPr/>
              <p:nvPr/>
            </p:nvSpPr>
            <p:spPr>
              <a:xfrm>
                <a:off x="8958163" y="2525655"/>
                <a:ext cx="629335" cy="525827"/>
              </a:xfrm>
              <a:prstGeom prst="ellipse">
                <a:avLst/>
              </a:prstGeom>
              <a:no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p>
                <a:endParaRPr lang="de-DE">
                  <a:solidFill>
                    <a:schemeClr val="tx1"/>
                  </a:solidFill>
                </a:endParaRPr>
              </a:p>
            </p:txBody>
          </p:sp>
          <p:cxnSp>
            <p:nvCxnSpPr>
              <p:cNvPr id="8" name="Gerade Verbindung mit Pfeil 7">
                <a:extLst>
                  <a:ext uri="{FF2B5EF4-FFF2-40B4-BE49-F238E27FC236}">
                    <a16:creationId xmlns:a16="http://schemas.microsoft.com/office/drawing/2014/main" id="{4AF133AB-572C-4C8B-82FE-01EB9EDB66E8}"/>
                  </a:ext>
                </a:extLst>
              </p:cNvPr>
              <p:cNvCxnSpPr/>
              <p:nvPr/>
            </p:nvCxnSpPr>
            <p:spPr>
              <a:xfrm flipV="1">
                <a:off x="9272460" y="2583576"/>
                <a:ext cx="0" cy="408954"/>
              </a:xfrm>
              <a:prstGeom prst="straightConnector1">
                <a:avLst/>
              </a:prstGeom>
              <a:ln w="38100">
                <a:solidFill>
                  <a:schemeClr val="tx1"/>
                </a:solidFill>
                <a:tailEnd type="triangle" w="med" len="sm"/>
              </a:ln>
            </p:spPr>
            <p:style>
              <a:lnRef idx="1">
                <a:schemeClr val="accent1"/>
              </a:lnRef>
              <a:fillRef idx="0">
                <a:schemeClr val="accent1"/>
              </a:fillRef>
              <a:effectRef idx="0">
                <a:schemeClr val="accent1"/>
              </a:effectRef>
              <a:fontRef idx="minor">
                <a:schemeClr val="tx1"/>
              </a:fontRef>
            </p:style>
          </p:cxnSp>
          <p:cxnSp>
            <p:nvCxnSpPr>
              <p:cNvPr id="9" name="Gerade Verbindung mit Pfeil 8">
                <a:extLst>
                  <a:ext uri="{FF2B5EF4-FFF2-40B4-BE49-F238E27FC236}">
                    <a16:creationId xmlns:a16="http://schemas.microsoft.com/office/drawing/2014/main" id="{E931B43B-23C1-4285-A258-0B8A541A60FB}"/>
                  </a:ext>
                </a:extLst>
              </p:cNvPr>
              <p:cNvCxnSpPr/>
              <p:nvPr/>
            </p:nvCxnSpPr>
            <p:spPr>
              <a:xfrm>
                <a:off x="9069179" y="2730338"/>
                <a:ext cx="442335" cy="135837"/>
              </a:xfrm>
              <a:prstGeom prst="straightConnector1">
                <a:avLst/>
              </a:prstGeom>
              <a:noFill/>
              <a:ln w="38100" cap="flat" cmpd="sng" algn="ctr">
                <a:solidFill>
                  <a:schemeClr val="tx1"/>
                </a:solidFill>
                <a:prstDash val="solid"/>
                <a:miter lim="800000"/>
                <a:tailEnd type="triangle" w="med" len="sm"/>
              </a:ln>
              <a:effectLst/>
            </p:spPr>
          </p:cxnSp>
          <p:cxnSp>
            <p:nvCxnSpPr>
              <p:cNvPr id="10" name="Gerade Verbindung mit Pfeil 9">
                <a:extLst>
                  <a:ext uri="{FF2B5EF4-FFF2-40B4-BE49-F238E27FC236}">
                    <a16:creationId xmlns:a16="http://schemas.microsoft.com/office/drawing/2014/main" id="{78100196-FA5D-4E3B-B9DB-97025DDF5F53}"/>
                  </a:ext>
                </a:extLst>
              </p:cNvPr>
              <p:cNvCxnSpPr/>
              <p:nvPr/>
            </p:nvCxnSpPr>
            <p:spPr>
              <a:xfrm flipV="1">
                <a:off x="9128387" y="2730338"/>
                <a:ext cx="313557" cy="118728"/>
              </a:xfrm>
              <a:prstGeom prst="straightConnector1">
                <a:avLst/>
              </a:prstGeom>
              <a:noFill/>
              <a:ln w="38100" cap="flat" cmpd="sng" algn="ctr">
                <a:solidFill>
                  <a:schemeClr val="tx1"/>
                </a:solidFill>
                <a:prstDash val="solid"/>
                <a:miter lim="800000"/>
                <a:tailEnd type="triangle" w="med" len="sm"/>
              </a:ln>
              <a:effectLst/>
            </p:spPr>
          </p:cxnSp>
        </p:grpSp>
      </p:grpSp>
      <p:pic>
        <p:nvPicPr>
          <p:cNvPr id="11" name="Picture 207">
            <a:extLst>
              <a:ext uri="{FF2B5EF4-FFF2-40B4-BE49-F238E27FC236}">
                <a16:creationId xmlns:a16="http://schemas.microsoft.com/office/drawing/2014/main" id="{EC8E21BD-70D9-4AD0-B019-2BCBDF4CCA7E}"/>
              </a:ext>
            </a:extLst>
          </p:cNvPr>
          <p:cNvPicPr/>
          <p:nvPr/>
        </p:nvPicPr>
        <p:blipFill>
          <a:blip r:embed="rId2">
            <a:extLst>
              <a:ext uri="{28A0092B-C50C-407E-A947-70E740481C1C}">
                <a14:useLocalDpi xmlns:a14="http://schemas.microsoft.com/office/drawing/2010/main" val="0"/>
              </a:ext>
            </a:extLst>
          </a:blip>
          <a:srcRect/>
          <a:stretch>
            <a:fillRect/>
          </a:stretch>
        </p:blipFill>
        <p:spPr bwMode="auto">
          <a:xfrm>
            <a:off x="3989611" y="3994438"/>
            <a:ext cx="3162544" cy="2564110"/>
          </a:xfrm>
          <a:prstGeom prst="rect">
            <a:avLst/>
          </a:prstGeom>
          <a:noFill/>
          <a:ln>
            <a:noFill/>
          </a:ln>
        </p:spPr>
      </p:pic>
      <p:pic>
        <p:nvPicPr>
          <p:cNvPr id="12" name="Picture 211">
            <a:extLst>
              <a:ext uri="{FF2B5EF4-FFF2-40B4-BE49-F238E27FC236}">
                <a16:creationId xmlns:a16="http://schemas.microsoft.com/office/drawing/2014/main" id="{DEAFB14F-E9FF-4527-958A-1284D2E549F9}"/>
              </a:ext>
            </a:extLst>
          </p:cNvPr>
          <p:cNvPicPr/>
          <p:nvPr/>
        </p:nvPicPr>
        <p:blipFill>
          <a:blip r:embed="rId3">
            <a:extLst>
              <a:ext uri="{28A0092B-C50C-407E-A947-70E740481C1C}">
                <a14:useLocalDpi xmlns:a14="http://schemas.microsoft.com/office/drawing/2010/main" val="0"/>
              </a:ext>
            </a:extLst>
          </a:blip>
          <a:srcRect/>
          <a:stretch>
            <a:fillRect/>
          </a:stretch>
        </p:blipFill>
        <p:spPr bwMode="auto">
          <a:xfrm>
            <a:off x="8848327" y="3994438"/>
            <a:ext cx="3162544" cy="2564110"/>
          </a:xfrm>
          <a:prstGeom prst="rect">
            <a:avLst/>
          </a:prstGeom>
          <a:noFill/>
          <a:ln>
            <a:noFill/>
          </a:ln>
        </p:spPr>
      </p:pic>
      <p:sp>
        <p:nvSpPr>
          <p:cNvPr id="13" name="Textfeld 12">
            <a:extLst>
              <a:ext uri="{FF2B5EF4-FFF2-40B4-BE49-F238E27FC236}">
                <a16:creationId xmlns:a16="http://schemas.microsoft.com/office/drawing/2014/main" id="{E64D0FB9-3BDB-4C73-BFDA-75EAD693135D}"/>
              </a:ext>
            </a:extLst>
          </p:cNvPr>
          <p:cNvSpPr txBox="1"/>
          <p:nvPr/>
        </p:nvSpPr>
        <p:spPr>
          <a:xfrm>
            <a:off x="4133627" y="6689774"/>
            <a:ext cx="2775097" cy="923330"/>
          </a:xfrm>
          <a:prstGeom prst="rect">
            <a:avLst/>
          </a:prstGeom>
          <a:noFill/>
        </p:spPr>
        <p:txBody>
          <a:bodyPr wrap="square" rtlCol="0">
            <a:spAutoFit/>
          </a:bodyPr>
          <a:lstStyle/>
          <a:p>
            <a:r>
              <a:rPr lang="en-US" sz="1800" dirty="0">
                <a:latin typeface="Arial Rounded MT Bold" panose="020F0704030504030204" pitchFamily="34" charset="0"/>
              </a:rPr>
              <a:t>Go to Setup Menu using the Left – Right Keys</a:t>
            </a:r>
          </a:p>
        </p:txBody>
      </p:sp>
      <p:sp>
        <p:nvSpPr>
          <p:cNvPr id="14" name="Pfeil: nach rechts 13">
            <a:extLst>
              <a:ext uri="{FF2B5EF4-FFF2-40B4-BE49-F238E27FC236}">
                <a16:creationId xmlns:a16="http://schemas.microsoft.com/office/drawing/2014/main" id="{E2727D3B-E238-4DCD-A851-7DBD9DB8701F}"/>
              </a:ext>
            </a:extLst>
          </p:cNvPr>
          <p:cNvSpPr/>
          <p:nvPr/>
        </p:nvSpPr>
        <p:spPr>
          <a:xfrm>
            <a:off x="7445995" y="4966546"/>
            <a:ext cx="1080120" cy="792088"/>
          </a:xfrm>
          <a:prstGeom prst="right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0" name="Rechteck 19">
            <a:extLst>
              <a:ext uri="{FF2B5EF4-FFF2-40B4-BE49-F238E27FC236}">
                <a16:creationId xmlns:a16="http://schemas.microsoft.com/office/drawing/2014/main" id="{37664316-5826-4EDA-9CF0-DF95900B8363}"/>
              </a:ext>
            </a:extLst>
          </p:cNvPr>
          <p:cNvSpPr/>
          <p:nvPr/>
        </p:nvSpPr>
        <p:spPr>
          <a:xfrm>
            <a:off x="8939991" y="6689774"/>
            <a:ext cx="455341" cy="460192"/>
          </a:xfrm>
          <a:prstGeom prst="rect">
            <a:avLst/>
          </a:prstGeom>
          <a:no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a:solidFill>
                  <a:schemeClr val="tx1"/>
                </a:solidFill>
                <a:latin typeface="Arial Rounded MT Bold" panose="020F0704030504030204" pitchFamily="34" charset="0"/>
              </a:rPr>
              <a:t>1</a:t>
            </a:r>
          </a:p>
        </p:txBody>
      </p:sp>
      <p:sp>
        <p:nvSpPr>
          <p:cNvPr id="21" name="Rechteck 20">
            <a:extLst>
              <a:ext uri="{FF2B5EF4-FFF2-40B4-BE49-F238E27FC236}">
                <a16:creationId xmlns:a16="http://schemas.microsoft.com/office/drawing/2014/main" id="{169147C4-CC53-4956-A3F4-2106C8CE88AC}"/>
              </a:ext>
            </a:extLst>
          </p:cNvPr>
          <p:cNvSpPr/>
          <p:nvPr/>
        </p:nvSpPr>
        <p:spPr>
          <a:xfrm>
            <a:off x="10201928" y="6689774"/>
            <a:ext cx="455341" cy="460192"/>
          </a:xfrm>
          <a:prstGeom prst="rect">
            <a:avLst/>
          </a:prstGeom>
          <a:no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a:solidFill>
                  <a:schemeClr val="tx1"/>
                </a:solidFill>
                <a:latin typeface="Arial Rounded MT Bold" panose="020F0704030504030204" pitchFamily="34" charset="0"/>
              </a:rPr>
              <a:t>3</a:t>
            </a:r>
          </a:p>
        </p:txBody>
      </p:sp>
      <p:sp>
        <p:nvSpPr>
          <p:cNvPr id="22" name="Rechteck 21">
            <a:extLst>
              <a:ext uri="{FF2B5EF4-FFF2-40B4-BE49-F238E27FC236}">
                <a16:creationId xmlns:a16="http://schemas.microsoft.com/office/drawing/2014/main" id="{38B17214-FEB5-44B6-90AF-40434D676F2A}"/>
              </a:ext>
            </a:extLst>
          </p:cNvPr>
          <p:cNvSpPr/>
          <p:nvPr/>
        </p:nvSpPr>
        <p:spPr>
          <a:xfrm>
            <a:off x="10830371" y="6689774"/>
            <a:ext cx="455341" cy="460192"/>
          </a:xfrm>
          <a:prstGeom prst="rect">
            <a:avLst/>
          </a:prstGeom>
          <a:no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a:solidFill>
                  <a:schemeClr val="tx1"/>
                </a:solidFill>
                <a:latin typeface="Arial Rounded MT Bold" panose="020F0704030504030204" pitchFamily="34" charset="0"/>
              </a:rPr>
              <a:t>4</a:t>
            </a:r>
          </a:p>
        </p:txBody>
      </p:sp>
      <p:sp>
        <p:nvSpPr>
          <p:cNvPr id="23" name="Rechteck 22">
            <a:extLst>
              <a:ext uri="{FF2B5EF4-FFF2-40B4-BE49-F238E27FC236}">
                <a16:creationId xmlns:a16="http://schemas.microsoft.com/office/drawing/2014/main" id="{57F148A0-CB97-464E-81FA-53A7AC31DC1C}"/>
              </a:ext>
            </a:extLst>
          </p:cNvPr>
          <p:cNvSpPr/>
          <p:nvPr/>
        </p:nvSpPr>
        <p:spPr>
          <a:xfrm>
            <a:off x="11481427" y="6689774"/>
            <a:ext cx="455341" cy="460192"/>
          </a:xfrm>
          <a:prstGeom prst="rect">
            <a:avLst/>
          </a:prstGeom>
          <a:no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a:solidFill>
                  <a:schemeClr val="tx1"/>
                </a:solidFill>
                <a:latin typeface="Arial Rounded MT Bold" panose="020F0704030504030204" pitchFamily="34" charset="0"/>
              </a:rPr>
              <a:t>5</a:t>
            </a:r>
          </a:p>
        </p:txBody>
      </p:sp>
      <p:sp>
        <p:nvSpPr>
          <p:cNvPr id="24" name="Rechteck 23">
            <a:extLst>
              <a:ext uri="{FF2B5EF4-FFF2-40B4-BE49-F238E27FC236}">
                <a16:creationId xmlns:a16="http://schemas.microsoft.com/office/drawing/2014/main" id="{6490AAAC-9E79-4DE7-87D6-44EF9C3ED6D9}"/>
              </a:ext>
            </a:extLst>
          </p:cNvPr>
          <p:cNvSpPr/>
          <p:nvPr/>
        </p:nvSpPr>
        <p:spPr>
          <a:xfrm>
            <a:off x="8939991" y="3514486"/>
            <a:ext cx="455341" cy="460192"/>
          </a:xfrm>
          <a:prstGeom prst="rect">
            <a:avLst/>
          </a:prstGeom>
          <a:no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a:solidFill>
                  <a:schemeClr val="tx1"/>
                </a:solidFill>
                <a:latin typeface="Arial Rounded MT Bold" panose="020F0704030504030204" pitchFamily="34" charset="0"/>
              </a:rPr>
              <a:t>6</a:t>
            </a:r>
          </a:p>
        </p:txBody>
      </p:sp>
      <p:sp>
        <p:nvSpPr>
          <p:cNvPr id="25" name="Rechteck 24">
            <a:extLst>
              <a:ext uri="{FF2B5EF4-FFF2-40B4-BE49-F238E27FC236}">
                <a16:creationId xmlns:a16="http://schemas.microsoft.com/office/drawing/2014/main" id="{CECFA5A6-6445-4A07-A2DF-9268532E2424}"/>
              </a:ext>
            </a:extLst>
          </p:cNvPr>
          <p:cNvSpPr/>
          <p:nvPr/>
        </p:nvSpPr>
        <p:spPr>
          <a:xfrm>
            <a:off x="9591047" y="6689774"/>
            <a:ext cx="455341" cy="460192"/>
          </a:xfrm>
          <a:prstGeom prst="rect">
            <a:avLst/>
          </a:prstGeom>
          <a:no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a:solidFill>
                  <a:schemeClr val="tx1"/>
                </a:solidFill>
                <a:latin typeface="Arial Rounded MT Bold" panose="020F0704030504030204" pitchFamily="34" charset="0"/>
              </a:rPr>
              <a:t>2</a:t>
            </a:r>
          </a:p>
        </p:txBody>
      </p:sp>
      <p:sp>
        <p:nvSpPr>
          <p:cNvPr id="26" name="Textfeld 25">
            <a:extLst>
              <a:ext uri="{FF2B5EF4-FFF2-40B4-BE49-F238E27FC236}">
                <a16:creationId xmlns:a16="http://schemas.microsoft.com/office/drawing/2014/main" id="{BCCA560D-4B0F-42EA-849E-FA9F7CDCDEF4}"/>
              </a:ext>
            </a:extLst>
          </p:cNvPr>
          <p:cNvSpPr txBox="1"/>
          <p:nvPr/>
        </p:nvSpPr>
        <p:spPr>
          <a:xfrm>
            <a:off x="13069044" y="3868688"/>
            <a:ext cx="3498305" cy="3345147"/>
          </a:xfrm>
          <a:prstGeom prst="rect">
            <a:avLst/>
          </a:prstGeom>
        </p:spPr>
        <p:style>
          <a:lnRef idx="2">
            <a:schemeClr val="dk1"/>
          </a:lnRef>
          <a:fillRef idx="1">
            <a:schemeClr val="lt1"/>
          </a:fillRef>
          <a:effectRef idx="0">
            <a:schemeClr val="dk1"/>
          </a:effectRef>
          <a:fontRef idx="minor">
            <a:schemeClr val="dk1"/>
          </a:fontRef>
        </p:style>
        <p:txBody>
          <a:bodyPr wrap="square" rtlCol="0">
            <a:spAutoFit/>
          </a:bodyPr>
          <a:lstStyle/>
          <a:p>
            <a:pPr marL="342900" indent="-342900" algn="l">
              <a:lnSpc>
                <a:spcPct val="150000"/>
              </a:lnSpc>
              <a:buAutoNum type="arabicPeriod"/>
            </a:pPr>
            <a:r>
              <a:rPr lang="en-US" sz="2400" dirty="0">
                <a:latin typeface="Arial Rounded MT Bold" panose="020F0704030504030204" pitchFamily="34" charset="0"/>
              </a:rPr>
              <a:t>Data Management</a:t>
            </a:r>
          </a:p>
          <a:p>
            <a:pPr marL="342900" indent="-342900" algn="l">
              <a:lnSpc>
                <a:spcPct val="150000"/>
              </a:lnSpc>
              <a:buAutoNum type="arabicPeriod"/>
            </a:pPr>
            <a:r>
              <a:rPr lang="en-US" sz="2400" dirty="0">
                <a:latin typeface="Arial Rounded MT Bold" panose="020F0704030504030204" pitchFamily="34" charset="0"/>
              </a:rPr>
              <a:t>Parameter Menu</a:t>
            </a:r>
          </a:p>
          <a:p>
            <a:pPr marL="342900" indent="-342900" algn="l">
              <a:lnSpc>
                <a:spcPct val="150000"/>
              </a:lnSpc>
              <a:buAutoNum type="arabicPeriod"/>
            </a:pPr>
            <a:r>
              <a:rPr lang="en-US" sz="2400" dirty="0">
                <a:latin typeface="Arial Rounded MT Bold" panose="020F0704030504030204" pitchFamily="34" charset="0"/>
              </a:rPr>
              <a:t>Stimulation settings</a:t>
            </a:r>
          </a:p>
          <a:p>
            <a:pPr marL="342900" indent="-342900" algn="l">
              <a:lnSpc>
                <a:spcPct val="150000"/>
              </a:lnSpc>
              <a:buAutoNum type="arabicPeriod"/>
            </a:pPr>
            <a:r>
              <a:rPr lang="en-US" sz="2400" dirty="0">
                <a:latin typeface="Arial Rounded MT Bold" panose="020F0704030504030204" pitchFamily="34" charset="0"/>
              </a:rPr>
              <a:t>Date / Time Settings</a:t>
            </a:r>
          </a:p>
          <a:p>
            <a:pPr marL="342900" indent="-342900" algn="l">
              <a:lnSpc>
                <a:spcPct val="150000"/>
              </a:lnSpc>
              <a:buAutoNum type="arabicPeriod"/>
            </a:pPr>
            <a:r>
              <a:rPr lang="en-US" sz="2400" dirty="0">
                <a:latin typeface="Arial Rounded MT Bold" panose="020F0704030504030204" pitchFamily="34" charset="0"/>
              </a:rPr>
              <a:t>TOF Alarm Settings</a:t>
            </a:r>
          </a:p>
          <a:p>
            <a:pPr marL="342900" indent="-342900" algn="l">
              <a:lnSpc>
                <a:spcPct val="150000"/>
              </a:lnSpc>
              <a:buAutoNum type="arabicPeriod"/>
            </a:pPr>
            <a:r>
              <a:rPr lang="en-US" sz="2400" dirty="0">
                <a:latin typeface="Arial Rounded MT Bold" panose="020F0704030504030204" pitchFamily="34" charset="0"/>
              </a:rPr>
              <a:t>Exit Setup Menu</a:t>
            </a:r>
          </a:p>
        </p:txBody>
      </p:sp>
      <p:sp>
        <p:nvSpPr>
          <p:cNvPr id="27" name="Inhaltsplatzhalter 2">
            <a:extLst>
              <a:ext uri="{FF2B5EF4-FFF2-40B4-BE49-F238E27FC236}">
                <a16:creationId xmlns:a16="http://schemas.microsoft.com/office/drawing/2014/main" id="{067E7DF0-ADD4-4673-AB44-2D41D6BC2FA1}"/>
              </a:ext>
            </a:extLst>
          </p:cNvPr>
          <p:cNvSpPr txBox="1">
            <a:spLocks/>
          </p:cNvSpPr>
          <p:nvPr/>
        </p:nvSpPr>
        <p:spPr>
          <a:xfrm>
            <a:off x="3557563" y="8248348"/>
            <a:ext cx="12205601" cy="1054579"/>
          </a:xfrm>
          <a:prstGeom prst="rect">
            <a:avLst/>
          </a:prstGeom>
        </p:spPr>
        <p:txBody>
          <a:bodyPr vert="horz" lIns="91440" tIns="45720" rIns="91440" bIns="45720" rtlCol="0">
            <a:normAutofit/>
          </a:bodyPr>
          <a:lstStyle>
            <a:lvl1pPr marL="487672" indent="-487672" algn="l" defTabSz="1300460" rtl="0" eaLnBrk="1" latinLnBrk="0" hangingPunct="1">
              <a:spcBef>
                <a:spcPct val="20000"/>
              </a:spcBef>
              <a:buFont typeface="Arial" pitchFamily="34" charset="0"/>
              <a:buChar char="•"/>
              <a:defRPr sz="3413" kern="1200">
                <a:solidFill>
                  <a:schemeClr val="tx1"/>
                </a:solidFill>
                <a:latin typeface="Arial Rounded MT Bold" panose="020F0704030504030204" pitchFamily="34" charset="0"/>
                <a:ea typeface="+mn-ea"/>
                <a:cs typeface="Arial" pitchFamily="34" charset="0"/>
              </a:defRPr>
            </a:lvl1pPr>
            <a:lvl2pPr marL="1056623" indent="-406394" algn="l" defTabSz="1300460" rtl="0" eaLnBrk="1" latinLnBrk="0" hangingPunct="1">
              <a:spcBef>
                <a:spcPct val="20000"/>
              </a:spcBef>
              <a:buFont typeface="Arial" pitchFamily="34" charset="0"/>
              <a:buChar char="–"/>
              <a:defRPr sz="3413" kern="1200">
                <a:solidFill>
                  <a:schemeClr val="tx1"/>
                </a:solidFill>
                <a:latin typeface="Arial Rounded MT Bold" panose="020F0704030504030204" pitchFamily="34" charset="0"/>
                <a:ea typeface="+mn-ea"/>
                <a:cs typeface="Arial" pitchFamily="34" charset="0"/>
              </a:defRPr>
            </a:lvl2pPr>
            <a:lvl3pPr marL="1625575" indent="-325115" algn="l" defTabSz="1300460" rtl="0" eaLnBrk="1" latinLnBrk="0" hangingPunct="1">
              <a:spcBef>
                <a:spcPct val="20000"/>
              </a:spcBef>
              <a:buFont typeface="Arial" pitchFamily="34" charset="0"/>
              <a:buChar char="•"/>
              <a:defRPr sz="2844" kern="1200">
                <a:solidFill>
                  <a:schemeClr val="tx1"/>
                </a:solidFill>
                <a:latin typeface="Arial Rounded MT Bold" panose="020F0704030504030204" pitchFamily="34" charset="0"/>
                <a:ea typeface="+mn-ea"/>
                <a:cs typeface="Arial" pitchFamily="34" charset="0"/>
              </a:defRPr>
            </a:lvl3pPr>
            <a:lvl4pPr marL="2275804" indent="-325115" algn="l" defTabSz="1300460" rtl="0" eaLnBrk="1" latinLnBrk="0" hangingPunct="1">
              <a:spcBef>
                <a:spcPct val="20000"/>
              </a:spcBef>
              <a:buFont typeface="Arial" pitchFamily="34" charset="0"/>
              <a:buChar char="–"/>
              <a:defRPr sz="2276" kern="1200">
                <a:solidFill>
                  <a:schemeClr val="tx1"/>
                </a:solidFill>
                <a:latin typeface="Arial Rounded MT Bold" panose="020F0704030504030204" pitchFamily="34" charset="0"/>
                <a:ea typeface="+mn-ea"/>
                <a:cs typeface="Arial" pitchFamily="34" charset="0"/>
              </a:defRPr>
            </a:lvl4pPr>
            <a:lvl5pPr marL="2926034" indent="-325115" algn="l" defTabSz="1300460" rtl="0" eaLnBrk="1" latinLnBrk="0" hangingPunct="1">
              <a:spcBef>
                <a:spcPct val="20000"/>
              </a:spcBef>
              <a:buFont typeface="Arial" pitchFamily="34" charset="0"/>
              <a:buChar char="»"/>
              <a:defRPr sz="2276" kern="1200">
                <a:solidFill>
                  <a:schemeClr val="tx1"/>
                </a:solidFill>
                <a:latin typeface="Arial Rounded MT Bold" panose="020F0704030504030204" pitchFamily="34" charset="0"/>
                <a:ea typeface="+mn-ea"/>
                <a:cs typeface="Arial" pitchFamily="34" charset="0"/>
              </a:defRPr>
            </a:lvl5pPr>
            <a:lvl6pPr marL="3576264" indent="-325115" algn="l" defTabSz="1300460" rtl="0" eaLnBrk="1" latinLnBrk="0" hangingPunct="1">
              <a:spcBef>
                <a:spcPct val="20000"/>
              </a:spcBef>
              <a:buFont typeface="Arial" pitchFamily="34" charset="0"/>
              <a:buChar char="•"/>
              <a:defRPr sz="2844" kern="1200">
                <a:solidFill>
                  <a:schemeClr val="tx1"/>
                </a:solidFill>
                <a:latin typeface="+mn-lt"/>
                <a:ea typeface="+mn-ea"/>
                <a:cs typeface="+mn-cs"/>
              </a:defRPr>
            </a:lvl6pPr>
            <a:lvl7pPr marL="4226494" indent="-325115" algn="l" defTabSz="1300460" rtl="0" eaLnBrk="1" latinLnBrk="0" hangingPunct="1">
              <a:spcBef>
                <a:spcPct val="20000"/>
              </a:spcBef>
              <a:buFont typeface="Arial" pitchFamily="34" charset="0"/>
              <a:buChar char="•"/>
              <a:defRPr sz="2844" kern="1200">
                <a:solidFill>
                  <a:schemeClr val="tx1"/>
                </a:solidFill>
                <a:latin typeface="+mn-lt"/>
                <a:ea typeface="+mn-ea"/>
                <a:cs typeface="+mn-cs"/>
              </a:defRPr>
            </a:lvl7pPr>
            <a:lvl8pPr marL="4876724" indent="-325115" algn="l" defTabSz="1300460" rtl="0" eaLnBrk="1" latinLnBrk="0" hangingPunct="1">
              <a:spcBef>
                <a:spcPct val="20000"/>
              </a:spcBef>
              <a:buFont typeface="Arial" pitchFamily="34" charset="0"/>
              <a:buChar char="•"/>
              <a:defRPr sz="2844" kern="1200">
                <a:solidFill>
                  <a:schemeClr val="tx1"/>
                </a:solidFill>
                <a:latin typeface="+mn-lt"/>
                <a:ea typeface="+mn-ea"/>
                <a:cs typeface="+mn-cs"/>
              </a:defRPr>
            </a:lvl8pPr>
            <a:lvl9pPr marL="5526954" indent="-325115" algn="l" defTabSz="1300460" rtl="0" eaLnBrk="1" latinLnBrk="0" hangingPunct="1">
              <a:spcBef>
                <a:spcPct val="20000"/>
              </a:spcBef>
              <a:buFont typeface="Arial" pitchFamily="34" charset="0"/>
              <a:buChar char="•"/>
              <a:defRPr sz="2844" kern="1200">
                <a:solidFill>
                  <a:schemeClr val="tx1"/>
                </a:solidFill>
                <a:latin typeface="+mn-lt"/>
                <a:ea typeface="+mn-ea"/>
                <a:cs typeface="+mn-cs"/>
              </a:defRPr>
            </a:lvl9pPr>
          </a:lstStyle>
          <a:p>
            <a:pPr marL="0" indent="0" fontAlgn="auto">
              <a:spcAft>
                <a:spcPts val="0"/>
              </a:spcAft>
              <a:buNone/>
            </a:pPr>
            <a:r>
              <a:rPr lang="en-US" sz="2400" dirty="0"/>
              <a:t>Use Left – Right Keys to navigate in the menu and Up – Down Keys to change settings. Use Center Key to enter or exit menus. </a:t>
            </a:r>
          </a:p>
        </p:txBody>
      </p:sp>
    </p:spTree>
    <p:extLst>
      <p:ext uri="{BB962C8B-B14F-4D97-AF65-F5344CB8AC3E}">
        <p14:creationId xmlns:p14="http://schemas.microsoft.com/office/powerpoint/2010/main" val="3964654133"/>
      </p:ext>
    </p:extLst>
  </p:cSld>
  <p:clrMapOvr>
    <a:masterClrMapping/>
  </p:clrMapOvr>
  <p:transition>
    <p:fade/>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11"/>
                                        </p:tgtEl>
                                        <p:attrNameLst>
                                          <p:attrName>style.visibility</p:attrName>
                                        </p:attrNameLst>
                                      </p:cBhvr>
                                      <p:to>
                                        <p:strVal val="visible"/>
                                      </p:to>
                                    </p:set>
                                    <p:animEffect transition="in" filter="fade">
                                      <p:cBhvr>
                                        <p:cTn id="7" dur="1000"/>
                                        <p:tgtEl>
                                          <p:spTgt spid="11"/>
                                        </p:tgtEl>
                                      </p:cBhvr>
                                    </p:animEffect>
                                  </p:childTnLst>
                                </p:cTn>
                              </p:par>
                            </p:childTnLst>
                          </p:cTn>
                        </p:par>
                        <p:par>
                          <p:cTn id="8" fill="hold">
                            <p:stCondLst>
                              <p:cond delay="1000"/>
                            </p:stCondLst>
                            <p:childTnLst>
                              <p:par>
                                <p:cTn id="9" presetID="10" presetClass="entr" presetSubtype="0" fill="hold" grpId="0" nodeType="afterEffect">
                                  <p:stCondLst>
                                    <p:cond delay="250"/>
                                  </p:stCondLst>
                                  <p:childTnLst>
                                    <p:set>
                                      <p:cBhvr>
                                        <p:cTn id="10" dur="1" fill="hold">
                                          <p:stCondLst>
                                            <p:cond delay="0"/>
                                          </p:stCondLst>
                                        </p:cTn>
                                        <p:tgtEl>
                                          <p:spTgt spid="13"/>
                                        </p:tgtEl>
                                        <p:attrNameLst>
                                          <p:attrName>style.visibility</p:attrName>
                                        </p:attrNameLst>
                                      </p:cBhvr>
                                      <p:to>
                                        <p:strVal val="visible"/>
                                      </p:to>
                                    </p:set>
                                    <p:animEffect transition="in" filter="fade">
                                      <p:cBhvr>
                                        <p:cTn id="11" dur="1000"/>
                                        <p:tgtEl>
                                          <p:spTgt spid="13"/>
                                        </p:tgtEl>
                                      </p:cBhvr>
                                    </p:animEffect>
                                  </p:childTnLst>
                                </p:cTn>
                              </p:par>
                            </p:childTnLst>
                          </p:cTn>
                        </p:par>
                      </p:childTnLst>
                    </p:cTn>
                  </p:par>
                  <p:par>
                    <p:cTn id="12" fill="hold">
                      <p:stCondLst>
                        <p:cond delay="indefinite"/>
                      </p:stCondLst>
                      <p:childTnLst>
                        <p:par>
                          <p:cTn id="13" fill="hold">
                            <p:stCondLst>
                              <p:cond delay="0"/>
                            </p:stCondLst>
                            <p:childTnLst>
                              <p:par>
                                <p:cTn id="14" presetID="10" presetClass="entr" presetSubtype="0" fill="hold" grpId="0" nodeType="clickEffect">
                                  <p:stCondLst>
                                    <p:cond delay="0"/>
                                  </p:stCondLst>
                                  <p:childTnLst>
                                    <p:set>
                                      <p:cBhvr>
                                        <p:cTn id="15" dur="1" fill="hold">
                                          <p:stCondLst>
                                            <p:cond delay="0"/>
                                          </p:stCondLst>
                                        </p:cTn>
                                        <p:tgtEl>
                                          <p:spTgt spid="14"/>
                                        </p:tgtEl>
                                        <p:attrNameLst>
                                          <p:attrName>style.visibility</p:attrName>
                                        </p:attrNameLst>
                                      </p:cBhvr>
                                      <p:to>
                                        <p:strVal val="visible"/>
                                      </p:to>
                                    </p:set>
                                    <p:animEffect transition="in" filter="fade">
                                      <p:cBhvr>
                                        <p:cTn id="16" dur="1000"/>
                                        <p:tgtEl>
                                          <p:spTgt spid="14"/>
                                        </p:tgtEl>
                                      </p:cBhvr>
                                    </p:animEffect>
                                  </p:childTnLst>
                                </p:cTn>
                              </p:par>
                            </p:childTnLst>
                          </p:cTn>
                        </p:par>
                        <p:par>
                          <p:cTn id="17" fill="hold">
                            <p:stCondLst>
                              <p:cond delay="1000"/>
                            </p:stCondLst>
                            <p:childTnLst>
                              <p:par>
                                <p:cTn id="18" presetID="10" presetClass="entr" presetSubtype="0" fill="hold" nodeType="afterEffect">
                                  <p:stCondLst>
                                    <p:cond delay="500"/>
                                  </p:stCondLst>
                                  <p:childTnLst>
                                    <p:set>
                                      <p:cBhvr>
                                        <p:cTn id="19" dur="1" fill="hold">
                                          <p:stCondLst>
                                            <p:cond delay="0"/>
                                          </p:stCondLst>
                                        </p:cTn>
                                        <p:tgtEl>
                                          <p:spTgt spid="12"/>
                                        </p:tgtEl>
                                        <p:attrNameLst>
                                          <p:attrName>style.visibility</p:attrName>
                                        </p:attrNameLst>
                                      </p:cBhvr>
                                      <p:to>
                                        <p:strVal val="visible"/>
                                      </p:to>
                                    </p:set>
                                    <p:animEffect transition="in" filter="fade">
                                      <p:cBhvr>
                                        <p:cTn id="20" dur="1000"/>
                                        <p:tgtEl>
                                          <p:spTgt spid="12"/>
                                        </p:tgtEl>
                                      </p:cBhvr>
                                    </p:animEffect>
                                  </p:childTnLst>
                                </p:cTn>
                              </p:par>
                            </p:childTnLst>
                          </p:cTn>
                        </p:par>
                      </p:childTnLst>
                    </p:cTn>
                  </p:par>
                  <p:par>
                    <p:cTn id="21" fill="hold">
                      <p:stCondLst>
                        <p:cond delay="indefinite"/>
                      </p:stCondLst>
                      <p:childTnLst>
                        <p:par>
                          <p:cTn id="22" fill="hold">
                            <p:stCondLst>
                              <p:cond delay="0"/>
                            </p:stCondLst>
                            <p:childTnLst>
                              <p:par>
                                <p:cTn id="23" presetID="10" presetClass="entr" presetSubtype="0" fill="hold" nodeType="clickEffect">
                                  <p:stCondLst>
                                    <p:cond delay="0"/>
                                  </p:stCondLst>
                                  <p:childTnLst>
                                    <p:set>
                                      <p:cBhvr>
                                        <p:cTn id="24" dur="1" fill="hold">
                                          <p:stCondLst>
                                            <p:cond delay="0"/>
                                          </p:stCondLst>
                                        </p:cTn>
                                        <p:tgtEl>
                                          <p:spTgt spid="26">
                                            <p:txEl>
                                              <p:pRg st="0" end="0"/>
                                            </p:txEl>
                                          </p:spTgt>
                                        </p:tgtEl>
                                        <p:attrNameLst>
                                          <p:attrName>style.visibility</p:attrName>
                                        </p:attrNameLst>
                                      </p:cBhvr>
                                      <p:to>
                                        <p:strVal val="visible"/>
                                      </p:to>
                                    </p:set>
                                    <p:animEffect transition="in" filter="fade">
                                      <p:cBhvr>
                                        <p:cTn id="25" dur="1000"/>
                                        <p:tgtEl>
                                          <p:spTgt spid="26">
                                            <p:txEl>
                                              <p:pRg st="0" end="0"/>
                                            </p:txEl>
                                          </p:spTgt>
                                        </p:tgtEl>
                                      </p:cBhvr>
                                    </p:animEffect>
                                  </p:childTnLst>
                                </p:cTn>
                              </p:par>
                              <p:par>
                                <p:cTn id="26" presetID="10" presetClass="entr" presetSubtype="0" fill="hold" grpId="0" nodeType="withEffect">
                                  <p:stCondLst>
                                    <p:cond delay="250"/>
                                  </p:stCondLst>
                                  <p:childTnLst>
                                    <p:set>
                                      <p:cBhvr>
                                        <p:cTn id="27" dur="1" fill="hold">
                                          <p:stCondLst>
                                            <p:cond delay="0"/>
                                          </p:stCondLst>
                                        </p:cTn>
                                        <p:tgtEl>
                                          <p:spTgt spid="20"/>
                                        </p:tgtEl>
                                        <p:attrNameLst>
                                          <p:attrName>style.visibility</p:attrName>
                                        </p:attrNameLst>
                                      </p:cBhvr>
                                      <p:to>
                                        <p:strVal val="visible"/>
                                      </p:to>
                                    </p:set>
                                    <p:animEffect transition="in" filter="fade">
                                      <p:cBhvr>
                                        <p:cTn id="28" dur="1000"/>
                                        <p:tgtEl>
                                          <p:spTgt spid="20"/>
                                        </p:tgtEl>
                                      </p:cBhvr>
                                    </p:animEffect>
                                  </p:childTnLst>
                                </p:cTn>
                              </p:par>
                            </p:childTnLst>
                          </p:cTn>
                        </p:par>
                      </p:childTnLst>
                    </p:cTn>
                  </p:par>
                  <p:par>
                    <p:cTn id="29" fill="hold">
                      <p:stCondLst>
                        <p:cond delay="indefinite"/>
                      </p:stCondLst>
                      <p:childTnLst>
                        <p:par>
                          <p:cTn id="30" fill="hold">
                            <p:stCondLst>
                              <p:cond delay="0"/>
                            </p:stCondLst>
                            <p:childTnLst>
                              <p:par>
                                <p:cTn id="31" presetID="10" presetClass="entr" presetSubtype="0" fill="hold" nodeType="clickEffect">
                                  <p:stCondLst>
                                    <p:cond delay="0"/>
                                  </p:stCondLst>
                                  <p:childTnLst>
                                    <p:set>
                                      <p:cBhvr>
                                        <p:cTn id="32" dur="1" fill="hold">
                                          <p:stCondLst>
                                            <p:cond delay="0"/>
                                          </p:stCondLst>
                                        </p:cTn>
                                        <p:tgtEl>
                                          <p:spTgt spid="26">
                                            <p:txEl>
                                              <p:pRg st="1" end="1"/>
                                            </p:txEl>
                                          </p:spTgt>
                                        </p:tgtEl>
                                        <p:attrNameLst>
                                          <p:attrName>style.visibility</p:attrName>
                                        </p:attrNameLst>
                                      </p:cBhvr>
                                      <p:to>
                                        <p:strVal val="visible"/>
                                      </p:to>
                                    </p:set>
                                    <p:animEffect transition="in" filter="fade">
                                      <p:cBhvr>
                                        <p:cTn id="33" dur="1000"/>
                                        <p:tgtEl>
                                          <p:spTgt spid="26">
                                            <p:txEl>
                                              <p:pRg st="1" end="1"/>
                                            </p:txEl>
                                          </p:spTgt>
                                        </p:tgtEl>
                                      </p:cBhvr>
                                    </p:animEffect>
                                  </p:childTnLst>
                                </p:cTn>
                              </p:par>
                              <p:par>
                                <p:cTn id="34" presetID="10" presetClass="entr" presetSubtype="0" fill="hold" grpId="0" nodeType="withEffect">
                                  <p:stCondLst>
                                    <p:cond delay="250"/>
                                  </p:stCondLst>
                                  <p:childTnLst>
                                    <p:set>
                                      <p:cBhvr>
                                        <p:cTn id="35" dur="1" fill="hold">
                                          <p:stCondLst>
                                            <p:cond delay="0"/>
                                          </p:stCondLst>
                                        </p:cTn>
                                        <p:tgtEl>
                                          <p:spTgt spid="25"/>
                                        </p:tgtEl>
                                        <p:attrNameLst>
                                          <p:attrName>style.visibility</p:attrName>
                                        </p:attrNameLst>
                                      </p:cBhvr>
                                      <p:to>
                                        <p:strVal val="visible"/>
                                      </p:to>
                                    </p:set>
                                    <p:animEffect transition="in" filter="fade">
                                      <p:cBhvr>
                                        <p:cTn id="36" dur="1000"/>
                                        <p:tgtEl>
                                          <p:spTgt spid="25"/>
                                        </p:tgtEl>
                                      </p:cBhvr>
                                    </p:animEffect>
                                  </p:childTnLst>
                                </p:cTn>
                              </p:par>
                            </p:childTnLst>
                          </p:cTn>
                        </p:par>
                      </p:childTnLst>
                    </p:cTn>
                  </p:par>
                  <p:par>
                    <p:cTn id="37" fill="hold">
                      <p:stCondLst>
                        <p:cond delay="indefinite"/>
                      </p:stCondLst>
                      <p:childTnLst>
                        <p:par>
                          <p:cTn id="38" fill="hold">
                            <p:stCondLst>
                              <p:cond delay="0"/>
                            </p:stCondLst>
                            <p:childTnLst>
                              <p:par>
                                <p:cTn id="39" presetID="10" presetClass="entr" presetSubtype="0" fill="hold" nodeType="clickEffect">
                                  <p:stCondLst>
                                    <p:cond delay="0"/>
                                  </p:stCondLst>
                                  <p:childTnLst>
                                    <p:set>
                                      <p:cBhvr>
                                        <p:cTn id="40" dur="1" fill="hold">
                                          <p:stCondLst>
                                            <p:cond delay="0"/>
                                          </p:stCondLst>
                                        </p:cTn>
                                        <p:tgtEl>
                                          <p:spTgt spid="26">
                                            <p:txEl>
                                              <p:pRg st="2" end="2"/>
                                            </p:txEl>
                                          </p:spTgt>
                                        </p:tgtEl>
                                        <p:attrNameLst>
                                          <p:attrName>style.visibility</p:attrName>
                                        </p:attrNameLst>
                                      </p:cBhvr>
                                      <p:to>
                                        <p:strVal val="visible"/>
                                      </p:to>
                                    </p:set>
                                    <p:animEffect transition="in" filter="fade">
                                      <p:cBhvr>
                                        <p:cTn id="41" dur="1000"/>
                                        <p:tgtEl>
                                          <p:spTgt spid="26">
                                            <p:txEl>
                                              <p:pRg st="2" end="2"/>
                                            </p:txEl>
                                          </p:spTgt>
                                        </p:tgtEl>
                                      </p:cBhvr>
                                    </p:animEffect>
                                  </p:childTnLst>
                                </p:cTn>
                              </p:par>
                              <p:par>
                                <p:cTn id="42" presetID="10" presetClass="entr" presetSubtype="0" fill="hold" grpId="0" nodeType="withEffect">
                                  <p:stCondLst>
                                    <p:cond delay="250"/>
                                  </p:stCondLst>
                                  <p:childTnLst>
                                    <p:set>
                                      <p:cBhvr>
                                        <p:cTn id="43" dur="1" fill="hold">
                                          <p:stCondLst>
                                            <p:cond delay="0"/>
                                          </p:stCondLst>
                                        </p:cTn>
                                        <p:tgtEl>
                                          <p:spTgt spid="21"/>
                                        </p:tgtEl>
                                        <p:attrNameLst>
                                          <p:attrName>style.visibility</p:attrName>
                                        </p:attrNameLst>
                                      </p:cBhvr>
                                      <p:to>
                                        <p:strVal val="visible"/>
                                      </p:to>
                                    </p:set>
                                    <p:animEffect transition="in" filter="fade">
                                      <p:cBhvr>
                                        <p:cTn id="44" dur="1000"/>
                                        <p:tgtEl>
                                          <p:spTgt spid="21"/>
                                        </p:tgtEl>
                                      </p:cBhvr>
                                    </p:animEffect>
                                  </p:childTnLst>
                                </p:cTn>
                              </p:par>
                            </p:childTnLst>
                          </p:cTn>
                        </p:par>
                      </p:childTnLst>
                    </p:cTn>
                  </p:par>
                  <p:par>
                    <p:cTn id="45" fill="hold">
                      <p:stCondLst>
                        <p:cond delay="indefinite"/>
                      </p:stCondLst>
                      <p:childTnLst>
                        <p:par>
                          <p:cTn id="46" fill="hold">
                            <p:stCondLst>
                              <p:cond delay="0"/>
                            </p:stCondLst>
                            <p:childTnLst>
                              <p:par>
                                <p:cTn id="47" presetID="10" presetClass="entr" presetSubtype="0" fill="hold" nodeType="clickEffect">
                                  <p:stCondLst>
                                    <p:cond delay="0"/>
                                  </p:stCondLst>
                                  <p:childTnLst>
                                    <p:set>
                                      <p:cBhvr>
                                        <p:cTn id="48" dur="1" fill="hold">
                                          <p:stCondLst>
                                            <p:cond delay="0"/>
                                          </p:stCondLst>
                                        </p:cTn>
                                        <p:tgtEl>
                                          <p:spTgt spid="26">
                                            <p:txEl>
                                              <p:pRg st="3" end="3"/>
                                            </p:txEl>
                                          </p:spTgt>
                                        </p:tgtEl>
                                        <p:attrNameLst>
                                          <p:attrName>style.visibility</p:attrName>
                                        </p:attrNameLst>
                                      </p:cBhvr>
                                      <p:to>
                                        <p:strVal val="visible"/>
                                      </p:to>
                                    </p:set>
                                    <p:animEffect transition="in" filter="fade">
                                      <p:cBhvr>
                                        <p:cTn id="49" dur="1000"/>
                                        <p:tgtEl>
                                          <p:spTgt spid="26">
                                            <p:txEl>
                                              <p:pRg st="3" end="3"/>
                                            </p:txEl>
                                          </p:spTgt>
                                        </p:tgtEl>
                                      </p:cBhvr>
                                    </p:animEffect>
                                  </p:childTnLst>
                                </p:cTn>
                              </p:par>
                              <p:par>
                                <p:cTn id="50" presetID="10" presetClass="entr" presetSubtype="0" fill="hold" grpId="0" nodeType="withEffect">
                                  <p:stCondLst>
                                    <p:cond delay="250"/>
                                  </p:stCondLst>
                                  <p:childTnLst>
                                    <p:set>
                                      <p:cBhvr>
                                        <p:cTn id="51" dur="1" fill="hold">
                                          <p:stCondLst>
                                            <p:cond delay="0"/>
                                          </p:stCondLst>
                                        </p:cTn>
                                        <p:tgtEl>
                                          <p:spTgt spid="22"/>
                                        </p:tgtEl>
                                        <p:attrNameLst>
                                          <p:attrName>style.visibility</p:attrName>
                                        </p:attrNameLst>
                                      </p:cBhvr>
                                      <p:to>
                                        <p:strVal val="visible"/>
                                      </p:to>
                                    </p:set>
                                    <p:animEffect transition="in" filter="fade">
                                      <p:cBhvr>
                                        <p:cTn id="52" dur="1000"/>
                                        <p:tgtEl>
                                          <p:spTgt spid="22"/>
                                        </p:tgtEl>
                                      </p:cBhvr>
                                    </p:animEffect>
                                  </p:childTnLst>
                                </p:cTn>
                              </p:par>
                            </p:childTnLst>
                          </p:cTn>
                        </p:par>
                      </p:childTnLst>
                    </p:cTn>
                  </p:par>
                  <p:par>
                    <p:cTn id="53" fill="hold">
                      <p:stCondLst>
                        <p:cond delay="indefinite"/>
                      </p:stCondLst>
                      <p:childTnLst>
                        <p:par>
                          <p:cTn id="54" fill="hold">
                            <p:stCondLst>
                              <p:cond delay="0"/>
                            </p:stCondLst>
                            <p:childTnLst>
                              <p:par>
                                <p:cTn id="55" presetID="10" presetClass="entr" presetSubtype="0" fill="hold" nodeType="clickEffect">
                                  <p:stCondLst>
                                    <p:cond delay="0"/>
                                  </p:stCondLst>
                                  <p:childTnLst>
                                    <p:set>
                                      <p:cBhvr>
                                        <p:cTn id="56" dur="1" fill="hold">
                                          <p:stCondLst>
                                            <p:cond delay="0"/>
                                          </p:stCondLst>
                                        </p:cTn>
                                        <p:tgtEl>
                                          <p:spTgt spid="26">
                                            <p:txEl>
                                              <p:pRg st="4" end="4"/>
                                            </p:txEl>
                                          </p:spTgt>
                                        </p:tgtEl>
                                        <p:attrNameLst>
                                          <p:attrName>style.visibility</p:attrName>
                                        </p:attrNameLst>
                                      </p:cBhvr>
                                      <p:to>
                                        <p:strVal val="visible"/>
                                      </p:to>
                                    </p:set>
                                    <p:animEffect transition="in" filter="fade">
                                      <p:cBhvr>
                                        <p:cTn id="57" dur="1000"/>
                                        <p:tgtEl>
                                          <p:spTgt spid="26">
                                            <p:txEl>
                                              <p:pRg st="4" end="4"/>
                                            </p:txEl>
                                          </p:spTgt>
                                        </p:tgtEl>
                                      </p:cBhvr>
                                    </p:animEffect>
                                  </p:childTnLst>
                                </p:cTn>
                              </p:par>
                              <p:par>
                                <p:cTn id="58" presetID="10" presetClass="entr" presetSubtype="0" fill="hold" grpId="0" nodeType="withEffect">
                                  <p:stCondLst>
                                    <p:cond delay="250"/>
                                  </p:stCondLst>
                                  <p:childTnLst>
                                    <p:set>
                                      <p:cBhvr>
                                        <p:cTn id="59" dur="1" fill="hold">
                                          <p:stCondLst>
                                            <p:cond delay="0"/>
                                          </p:stCondLst>
                                        </p:cTn>
                                        <p:tgtEl>
                                          <p:spTgt spid="23"/>
                                        </p:tgtEl>
                                        <p:attrNameLst>
                                          <p:attrName>style.visibility</p:attrName>
                                        </p:attrNameLst>
                                      </p:cBhvr>
                                      <p:to>
                                        <p:strVal val="visible"/>
                                      </p:to>
                                    </p:set>
                                    <p:animEffect transition="in" filter="fade">
                                      <p:cBhvr>
                                        <p:cTn id="60" dur="1000"/>
                                        <p:tgtEl>
                                          <p:spTgt spid="23"/>
                                        </p:tgtEl>
                                      </p:cBhvr>
                                    </p:animEffect>
                                  </p:childTnLst>
                                </p:cTn>
                              </p:par>
                            </p:childTnLst>
                          </p:cTn>
                        </p:par>
                      </p:childTnLst>
                    </p:cTn>
                  </p:par>
                  <p:par>
                    <p:cTn id="61" fill="hold">
                      <p:stCondLst>
                        <p:cond delay="indefinite"/>
                      </p:stCondLst>
                      <p:childTnLst>
                        <p:par>
                          <p:cTn id="62" fill="hold">
                            <p:stCondLst>
                              <p:cond delay="0"/>
                            </p:stCondLst>
                            <p:childTnLst>
                              <p:par>
                                <p:cTn id="63" presetID="10" presetClass="entr" presetSubtype="0" fill="hold" nodeType="clickEffect">
                                  <p:stCondLst>
                                    <p:cond delay="0"/>
                                  </p:stCondLst>
                                  <p:childTnLst>
                                    <p:set>
                                      <p:cBhvr>
                                        <p:cTn id="64" dur="1" fill="hold">
                                          <p:stCondLst>
                                            <p:cond delay="0"/>
                                          </p:stCondLst>
                                        </p:cTn>
                                        <p:tgtEl>
                                          <p:spTgt spid="26">
                                            <p:txEl>
                                              <p:pRg st="5" end="5"/>
                                            </p:txEl>
                                          </p:spTgt>
                                        </p:tgtEl>
                                        <p:attrNameLst>
                                          <p:attrName>style.visibility</p:attrName>
                                        </p:attrNameLst>
                                      </p:cBhvr>
                                      <p:to>
                                        <p:strVal val="visible"/>
                                      </p:to>
                                    </p:set>
                                    <p:animEffect transition="in" filter="fade">
                                      <p:cBhvr>
                                        <p:cTn id="65" dur="1000"/>
                                        <p:tgtEl>
                                          <p:spTgt spid="26">
                                            <p:txEl>
                                              <p:pRg st="5" end="5"/>
                                            </p:txEl>
                                          </p:spTgt>
                                        </p:tgtEl>
                                      </p:cBhvr>
                                    </p:animEffect>
                                  </p:childTnLst>
                                </p:cTn>
                              </p:par>
                              <p:par>
                                <p:cTn id="66" presetID="10" presetClass="entr" presetSubtype="0" fill="hold" grpId="0" nodeType="withEffect">
                                  <p:stCondLst>
                                    <p:cond delay="250"/>
                                  </p:stCondLst>
                                  <p:childTnLst>
                                    <p:set>
                                      <p:cBhvr>
                                        <p:cTn id="67" dur="1" fill="hold">
                                          <p:stCondLst>
                                            <p:cond delay="0"/>
                                          </p:stCondLst>
                                        </p:cTn>
                                        <p:tgtEl>
                                          <p:spTgt spid="24"/>
                                        </p:tgtEl>
                                        <p:attrNameLst>
                                          <p:attrName>style.visibility</p:attrName>
                                        </p:attrNameLst>
                                      </p:cBhvr>
                                      <p:to>
                                        <p:strVal val="visible"/>
                                      </p:to>
                                    </p:set>
                                    <p:animEffect transition="in" filter="fade">
                                      <p:cBhvr>
                                        <p:cTn id="68" dur="1000"/>
                                        <p:tgtEl>
                                          <p:spTgt spid="24"/>
                                        </p:tgtEl>
                                      </p:cBhvr>
                                    </p:animEffect>
                                  </p:childTnLst>
                                </p:cTn>
                              </p:par>
                            </p:childTnLst>
                          </p:cTn>
                        </p:par>
                        <p:par>
                          <p:cTn id="69" fill="hold">
                            <p:stCondLst>
                              <p:cond delay="1250"/>
                            </p:stCondLst>
                            <p:childTnLst>
                              <p:par>
                                <p:cTn id="70" presetID="10" presetClass="entr" presetSubtype="0" fill="hold" grpId="0" nodeType="afterEffect">
                                  <p:stCondLst>
                                    <p:cond delay="0"/>
                                  </p:stCondLst>
                                  <p:childTnLst>
                                    <p:set>
                                      <p:cBhvr>
                                        <p:cTn id="71" dur="1" fill="hold">
                                          <p:stCondLst>
                                            <p:cond delay="0"/>
                                          </p:stCondLst>
                                        </p:cTn>
                                        <p:tgtEl>
                                          <p:spTgt spid="27"/>
                                        </p:tgtEl>
                                        <p:attrNameLst>
                                          <p:attrName>style.visibility</p:attrName>
                                        </p:attrNameLst>
                                      </p:cBhvr>
                                      <p:to>
                                        <p:strVal val="visible"/>
                                      </p:to>
                                    </p:set>
                                    <p:animEffect transition="in" filter="fade">
                                      <p:cBhvr>
                                        <p:cTn id="72" dur="1000"/>
                                        <p:tgtEl>
                                          <p:spTgt spid="2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3" grpId="0"/>
      <p:bldP spid="14" grpId="0" animBg="1"/>
      <p:bldP spid="20" grpId="0" animBg="1"/>
      <p:bldP spid="21" grpId="0" animBg="1"/>
      <p:bldP spid="22" grpId="0" animBg="1"/>
      <p:bldP spid="23" grpId="0" animBg="1"/>
      <p:bldP spid="24" grpId="0" animBg="1"/>
      <p:bldP spid="25" grpId="0" animBg="1"/>
      <p:bldP spid="27" grpId="0"/>
    </p:bld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Inhaltsplatzhalter 2">
            <a:extLst>
              <a:ext uri="{FF2B5EF4-FFF2-40B4-BE49-F238E27FC236}">
                <a16:creationId xmlns:a16="http://schemas.microsoft.com/office/drawing/2014/main" id="{F61ACF6C-C5DC-433C-B10B-5838C989566A}"/>
              </a:ext>
            </a:extLst>
          </p:cNvPr>
          <p:cNvSpPr>
            <a:spLocks noGrp="1"/>
          </p:cNvSpPr>
          <p:nvPr>
            <p:ph idx="1"/>
          </p:nvPr>
        </p:nvSpPr>
        <p:spPr>
          <a:xfrm>
            <a:off x="1767974" y="2428529"/>
            <a:ext cx="3949829" cy="648072"/>
          </a:xfrm>
        </p:spPr>
        <p:txBody>
          <a:bodyPr>
            <a:normAutofit fontScale="92500"/>
          </a:bodyPr>
          <a:lstStyle/>
          <a:p>
            <a:pPr marL="0" indent="0">
              <a:buNone/>
            </a:pPr>
            <a:r>
              <a:rPr lang="en-US" dirty="0"/>
              <a:t>Data Management</a:t>
            </a:r>
          </a:p>
          <a:p>
            <a:pPr marL="0" indent="0">
              <a:buNone/>
            </a:pPr>
            <a:endParaRPr lang="en-US" dirty="0"/>
          </a:p>
        </p:txBody>
      </p:sp>
      <p:grpSp>
        <p:nvGrpSpPr>
          <p:cNvPr id="4" name="Gruppieren 3">
            <a:extLst>
              <a:ext uri="{FF2B5EF4-FFF2-40B4-BE49-F238E27FC236}">
                <a16:creationId xmlns:a16="http://schemas.microsoft.com/office/drawing/2014/main" id="{141D67E6-4AD7-44A2-8134-DD2F3332B3C8}"/>
              </a:ext>
            </a:extLst>
          </p:cNvPr>
          <p:cNvGrpSpPr/>
          <p:nvPr/>
        </p:nvGrpSpPr>
        <p:grpSpPr>
          <a:xfrm>
            <a:off x="3226201" y="781131"/>
            <a:ext cx="11704637" cy="1359365"/>
            <a:chOff x="3226201" y="781131"/>
            <a:chExt cx="11704637" cy="1359366"/>
          </a:xfrm>
        </p:grpSpPr>
        <p:sp>
          <p:nvSpPr>
            <p:cNvPr id="5" name="Rectangle 3">
              <a:extLst>
                <a:ext uri="{FF2B5EF4-FFF2-40B4-BE49-F238E27FC236}">
                  <a16:creationId xmlns:a16="http://schemas.microsoft.com/office/drawing/2014/main" id="{94ADE022-CE0D-47FA-B54E-CEE0472253A6}"/>
                </a:ext>
              </a:extLst>
            </p:cNvPr>
            <p:cNvSpPr txBox="1">
              <a:spLocks noChangeArrowheads="1"/>
            </p:cNvSpPr>
            <p:nvPr/>
          </p:nvSpPr>
          <p:spPr>
            <a:xfrm>
              <a:off x="3226201" y="781131"/>
              <a:ext cx="11704637" cy="1359366"/>
            </a:xfrm>
            <a:prstGeom prst="rect">
              <a:avLst/>
            </a:prstGeom>
          </p:spPr>
          <p:txBody>
            <a:bodyPr vert="horz" lIns="126428" tIns="72245" rIns="126428" bIns="72245" rtlCol="0" anchor="ctr">
              <a:noAutofit/>
            </a:bodyPr>
            <a:lstStyle>
              <a:lvl1pPr algn="ctr" defTabSz="1300460" rtl="0" eaLnBrk="1" latinLnBrk="0" hangingPunct="1">
                <a:spcBef>
                  <a:spcPct val="0"/>
                </a:spcBef>
                <a:buNone/>
                <a:defRPr sz="3982" kern="1200">
                  <a:solidFill>
                    <a:schemeClr val="tx1"/>
                  </a:solidFill>
                  <a:latin typeface="Arial Rounded MT Bold" panose="020F0704030504030204" pitchFamily="34" charset="0"/>
                  <a:ea typeface="+mj-ea"/>
                  <a:cs typeface="Arial" pitchFamily="34" charset="0"/>
                </a:defRPr>
              </a:lvl1pPr>
            </a:lstStyle>
            <a:p>
              <a:pPr defTabSz="1300097" fontAlgn="auto">
                <a:spcAft>
                  <a:spcPts val="0"/>
                </a:spcAft>
              </a:pPr>
              <a:r>
                <a:rPr lang="de-DE" sz="5400" dirty="0">
                  <a:sym typeface="Arial" pitchFamily="34" charset="0"/>
                </a:rPr>
                <a:t>TOF</a:t>
              </a:r>
              <a:r>
                <a:rPr lang="de-DE" sz="5400" baseline="30000" dirty="0">
                  <a:sym typeface="Arial" pitchFamily="34" charset="0"/>
                </a:rPr>
                <a:t>3D</a:t>
              </a:r>
              <a:r>
                <a:rPr lang="de-DE" sz="3800" dirty="0">
                  <a:sym typeface="Arial" pitchFamily="34" charset="0"/>
                </a:rPr>
                <a:t>        - </a:t>
              </a:r>
              <a:r>
                <a:rPr lang="de-DE" sz="5400" dirty="0">
                  <a:sym typeface="Arial" pitchFamily="34" charset="0"/>
                </a:rPr>
                <a:t>In Detail</a:t>
              </a:r>
              <a:endParaRPr lang="de-DE" dirty="0"/>
            </a:p>
          </p:txBody>
        </p:sp>
        <p:grpSp>
          <p:nvGrpSpPr>
            <p:cNvPr id="6" name="Gruppieren 5">
              <a:extLst>
                <a:ext uri="{FF2B5EF4-FFF2-40B4-BE49-F238E27FC236}">
                  <a16:creationId xmlns:a16="http://schemas.microsoft.com/office/drawing/2014/main" id="{3E0C2A60-56C7-47C5-82FB-E53BEE78ACE9}"/>
                </a:ext>
              </a:extLst>
            </p:cNvPr>
            <p:cNvGrpSpPr/>
            <p:nvPr/>
          </p:nvGrpSpPr>
          <p:grpSpPr>
            <a:xfrm>
              <a:off x="8166075" y="1166765"/>
              <a:ext cx="648072" cy="588097"/>
              <a:chOff x="8958163" y="2525655"/>
              <a:chExt cx="629335" cy="525827"/>
            </a:xfrm>
          </p:grpSpPr>
          <p:sp>
            <p:nvSpPr>
              <p:cNvPr id="7" name="Ellipse 6">
                <a:extLst>
                  <a:ext uri="{FF2B5EF4-FFF2-40B4-BE49-F238E27FC236}">
                    <a16:creationId xmlns:a16="http://schemas.microsoft.com/office/drawing/2014/main" id="{422256B8-2016-412F-BF8A-59294AAA8CDC}"/>
                  </a:ext>
                </a:extLst>
              </p:cNvPr>
              <p:cNvSpPr/>
              <p:nvPr/>
            </p:nvSpPr>
            <p:spPr>
              <a:xfrm>
                <a:off x="8958163" y="2525655"/>
                <a:ext cx="629335" cy="525827"/>
              </a:xfrm>
              <a:prstGeom prst="ellipse">
                <a:avLst/>
              </a:prstGeom>
              <a:no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p>
                <a:endParaRPr lang="de-DE">
                  <a:solidFill>
                    <a:schemeClr val="tx1"/>
                  </a:solidFill>
                </a:endParaRPr>
              </a:p>
            </p:txBody>
          </p:sp>
          <p:cxnSp>
            <p:nvCxnSpPr>
              <p:cNvPr id="8" name="Gerade Verbindung mit Pfeil 7">
                <a:extLst>
                  <a:ext uri="{FF2B5EF4-FFF2-40B4-BE49-F238E27FC236}">
                    <a16:creationId xmlns:a16="http://schemas.microsoft.com/office/drawing/2014/main" id="{82089963-E01F-4AB5-AF7C-B1ED9FFF8642}"/>
                  </a:ext>
                </a:extLst>
              </p:cNvPr>
              <p:cNvCxnSpPr/>
              <p:nvPr/>
            </p:nvCxnSpPr>
            <p:spPr>
              <a:xfrm flipV="1">
                <a:off x="9272460" y="2583576"/>
                <a:ext cx="0" cy="408954"/>
              </a:xfrm>
              <a:prstGeom prst="straightConnector1">
                <a:avLst/>
              </a:prstGeom>
              <a:ln w="38100">
                <a:solidFill>
                  <a:schemeClr val="tx1"/>
                </a:solidFill>
                <a:tailEnd type="triangle" w="med" len="sm"/>
              </a:ln>
            </p:spPr>
            <p:style>
              <a:lnRef idx="1">
                <a:schemeClr val="accent1"/>
              </a:lnRef>
              <a:fillRef idx="0">
                <a:schemeClr val="accent1"/>
              </a:fillRef>
              <a:effectRef idx="0">
                <a:schemeClr val="accent1"/>
              </a:effectRef>
              <a:fontRef idx="minor">
                <a:schemeClr val="tx1"/>
              </a:fontRef>
            </p:style>
          </p:cxnSp>
          <p:cxnSp>
            <p:nvCxnSpPr>
              <p:cNvPr id="9" name="Gerade Verbindung mit Pfeil 8">
                <a:extLst>
                  <a:ext uri="{FF2B5EF4-FFF2-40B4-BE49-F238E27FC236}">
                    <a16:creationId xmlns:a16="http://schemas.microsoft.com/office/drawing/2014/main" id="{39BACF03-D68D-4463-8D92-686B1FB2484C}"/>
                  </a:ext>
                </a:extLst>
              </p:cNvPr>
              <p:cNvCxnSpPr/>
              <p:nvPr/>
            </p:nvCxnSpPr>
            <p:spPr>
              <a:xfrm>
                <a:off x="9069179" y="2730338"/>
                <a:ext cx="442335" cy="135837"/>
              </a:xfrm>
              <a:prstGeom prst="straightConnector1">
                <a:avLst/>
              </a:prstGeom>
              <a:noFill/>
              <a:ln w="38100" cap="flat" cmpd="sng" algn="ctr">
                <a:solidFill>
                  <a:schemeClr val="tx1"/>
                </a:solidFill>
                <a:prstDash val="solid"/>
                <a:miter lim="800000"/>
                <a:tailEnd type="triangle" w="med" len="sm"/>
              </a:ln>
              <a:effectLst/>
            </p:spPr>
          </p:cxnSp>
          <p:cxnSp>
            <p:nvCxnSpPr>
              <p:cNvPr id="10" name="Gerade Verbindung mit Pfeil 9">
                <a:extLst>
                  <a:ext uri="{FF2B5EF4-FFF2-40B4-BE49-F238E27FC236}">
                    <a16:creationId xmlns:a16="http://schemas.microsoft.com/office/drawing/2014/main" id="{EE8E3521-F6F3-45CA-8F84-AE581B4416DE}"/>
                  </a:ext>
                </a:extLst>
              </p:cNvPr>
              <p:cNvCxnSpPr/>
              <p:nvPr/>
            </p:nvCxnSpPr>
            <p:spPr>
              <a:xfrm flipV="1">
                <a:off x="9128387" y="2730338"/>
                <a:ext cx="313557" cy="118728"/>
              </a:xfrm>
              <a:prstGeom prst="straightConnector1">
                <a:avLst/>
              </a:prstGeom>
              <a:noFill/>
              <a:ln w="38100" cap="flat" cmpd="sng" algn="ctr">
                <a:solidFill>
                  <a:schemeClr val="tx1"/>
                </a:solidFill>
                <a:prstDash val="solid"/>
                <a:miter lim="800000"/>
                <a:tailEnd type="triangle" w="med" len="sm"/>
              </a:ln>
              <a:effectLst/>
            </p:spPr>
          </p:cxnSp>
        </p:grpSp>
      </p:grpSp>
      <p:pic>
        <p:nvPicPr>
          <p:cNvPr id="12" name="Billede 62">
            <a:extLst>
              <a:ext uri="{FF2B5EF4-FFF2-40B4-BE49-F238E27FC236}">
                <a16:creationId xmlns:a16="http://schemas.microsoft.com/office/drawing/2014/main" id="{2BAAE869-D560-461E-9E8A-B7332A26DEE2}"/>
              </a:ext>
            </a:extLst>
          </p:cNvPr>
          <p:cNvPicPr/>
          <p:nvPr/>
        </p:nvPicPr>
        <p:blipFill>
          <a:blip r:embed="rId2" r:link="rId3"/>
          <a:stretch>
            <a:fillRect/>
          </a:stretch>
        </p:blipFill>
        <p:spPr bwMode="auto">
          <a:xfrm>
            <a:off x="2633170" y="4444752"/>
            <a:ext cx="3864765" cy="2693924"/>
          </a:xfrm>
          <a:prstGeom prst="rect">
            <a:avLst/>
          </a:prstGeom>
          <a:noFill/>
          <a:ln w="9525">
            <a:noFill/>
            <a:miter lim="800000"/>
            <a:headEnd/>
            <a:tailEnd/>
          </a:ln>
        </p:spPr>
      </p:pic>
      <p:pic>
        <p:nvPicPr>
          <p:cNvPr id="13" name="Billede 65">
            <a:extLst>
              <a:ext uri="{FF2B5EF4-FFF2-40B4-BE49-F238E27FC236}">
                <a16:creationId xmlns:a16="http://schemas.microsoft.com/office/drawing/2014/main" id="{5B865B3A-1955-4530-AD57-18C3852397B1}"/>
              </a:ext>
            </a:extLst>
          </p:cNvPr>
          <p:cNvPicPr/>
          <p:nvPr/>
        </p:nvPicPr>
        <p:blipFill>
          <a:blip r:embed="rId4" r:link="rId5"/>
          <a:stretch>
            <a:fillRect/>
          </a:stretch>
        </p:blipFill>
        <p:spPr bwMode="auto">
          <a:xfrm>
            <a:off x="7806035" y="4444752"/>
            <a:ext cx="3636786" cy="2693924"/>
          </a:xfrm>
          <a:prstGeom prst="rect">
            <a:avLst/>
          </a:prstGeom>
          <a:noFill/>
          <a:ln w="9525">
            <a:noFill/>
            <a:miter lim="800000"/>
            <a:headEnd/>
            <a:tailEnd/>
          </a:ln>
        </p:spPr>
      </p:pic>
      <p:sp>
        <p:nvSpPr>
          <p:cNvPr id="15" name="Textfeld 14">
            <a:extLst>
              <a:ext uri="{FF2B5EF4-FFF2-40B4-BE49-F238E27FC236}">
                <a16:creationId xmlns:a16="http://schemas.microsoft.com/office/drawing/2014/main" id="{517DE5C1-5B96-4BB0-87F1-F47BA35A01A5}"/>
              </a:ext>
            </a:extLst>
          </p:cNvPr>
          <p:cNvSpPr txBox="1"/>
          <p:nvPr/>
        </p:nvSpPr>
        <p:spPr>
          <a:xfrm>
            <a:off x="2765475" y="7290370"/>
            <a:ext cx="3600037" cy="707886"/>
          </a:xfrm>
          <a:prstGeom prst="rect">
            <a:avLst/>
          </a:prstGeom>
          <a:noFill/>
        </p:spPr>
        <p:txBody>
          <a:bodyPr wrap="square" rtlCol="0">
            <a:spAutoFit/>
          </a:bodyPr>
          <a:lstStyle/>
          <a:p>
            <a:r>
              <a:rPr lang="en-US" sz="2000" dirty="0">
                <a:latin typeface="Arial Rounded MT Bold" panose="020F0704030504030204" pitchFamily="34" charset="0"/>
              </a:rPr>
              <a:t>New Data will be added to data in memory</a:t>
            </a:r>
          </a:p>
        </p:txBody>
      </p:sp>
      <p:sp>
        <p:nvSpPr>
          <p:cNvPr id="16" name="Textfeld 15">
            <a:extLst>
              <a:ext uri="{FF2B5EF4-FFF2-40B4-BE49-F238E27FC236}">
                <a16:creationId xmlns:a16="http://schemas.microsoft.com/office/drawing/2014/main" id="{5FA602F6-9EBD-4F10-B99B-B7F302B3F4FF}"/>
              </a:ext>
            </a:extLst>
          </p:cNvPr>
          <p:cNvSpPr txBox="1"/>
          <p:nvPr/>
        </p:nvSpPr>
        <p:spPr>
          <a:xfrm>
            <a:off x="7842784" y="7295552"/>
            <a:ext cx="3600037" cy="707886"/>
          </a:xfrm>
          <a:prstGeom prst="rect">
            <a:avLst/>
          </a:prstGeom>
          <a:noFill/>
        </p:spPr>
        <p:txBody>
          <a:bodyPr wrap="square" rtlCol="0">
            <a:spAutoFit/>
          </a:bodyPr>
          <a:lstStyle/>
          <a:p>
            <a:r>
              <a:rPr lang="en-US" sz="2000" dirty="0">
                <a:latin typeface="Arial Rounded MT Bold" panose="020F0704030504030204" pitchFamily="34" charset="0"/>
              </a:rPr>
              <a:t>Existing Data will be erased – New Patient</a:t>
            </a:r>
          </a:p>
        </p:txBody>
      </p:sp>
      <p:pic>
        <p:nvPicPr>
          <p:cNvPr id="17" name="Billede 71">
            <a:extLst>
              <a:ext uri="{FF2B5EF4-FFF2-40B4-BE49-F238E27FC236}">
                <a16:creationId xmlns:a16="http://schemas.microsoft.com/office/drawing/2014/main" id="{F12BF16B-12E1-450D-B935-053F699C6B34}"/>
              </a:ext>
            </a:extLst>
          </p:cNvPr>
          <p:cNvPicPr/>
          <p:nvPr/>
        </p:nvPicPr>
        <p:blipFill>
          <a:blip r:embed="rId6" r:link="rId7"/>
          <a:stretch>
            <a:fillRect/>
          </a:stretch>
        </p:blipFill>
        <p:spPr bwMode="auto">
          <a:xfrm>
            <a:off x="12750921" y="4444628"/>
            <a:ext cx="3636786" cy="2693924"/>
          </a:xfrm>
          <a:prstGeom prst="rect">
            <a:avLst/>
          </a:prstGeom>
          <a:noFill/>
          <a:ln w="9525">
            <a:noFill/>
            <a:miter lim="800000"/>
            <a:headEnd/>
            <a:tailEnd/>
          </a:ln>
        </p:spPr>
      </p:pic>
      <p:sp>
        <p:nvSpPr>
          <p:cNvPr id="18" name="Textfeld 17">
            <a:extLst>
              <a:ext uri="{FF2B5EF4-FFF2-40B4-BE49-F238E27FC236}">
                <a16:creationId xmlns:a16="http://schemas.microsoft.com/office/drawing/2014/main" id="{B156C313-AD63-49C1-B648-714E0A8A3565}"/>
              </a:ext>
            </a:extLst>
          </p:cNvPr>
          <p:cNvSpPr txBox="1"/>
          <p:nvPr/>
        </p:nvSpPr>
        <p:spPr>
          <a:xfrm>
            <a:off x="12750921" y="7290370"/>
            <a:ext cx="3600037" cy="707886"/>
          </a:xfrm>
          <a:prstGeom prst="rect">
            <a:avLst/>
          </a:prstGeom>
          <a:noFill/>
        </p:spPr>
        <p:txBody>
          <a:bodyPr wrap="square" rtlCol="0">
            <a:spAutoFit/>
          </a:bodyPr>
          <a:lstStyle/>
          <a:p>
            <a:r>
              <a:rPr lang="en-US" sz="2000" dirty="0">
                <a:latin typeface="Arial Rounded MT Bold" panose="020F0704030504030204" pitchFamily="34" charset="0"/>
              </a:rPr>
              <a:t>Activate / Deactivate data logging</a:t>
            </a:r>
          </a:p>
        </p:txBody>
      </p:sp>
    </p:spTree>
    <p:extLst>
      <p:ext uri="{BB962C8B-B14F-4D97-AF65-F5344CB8AC3E}">
        <p14:creationId xmlns:p14="http://schemas.microsoft.com/office/powerpoint/2010/main" val="210753152"/>
      </p:ext>
    </p:extLst>
  </p:cSld>
  <p:clrMapOvr>
    <a:masterClrMapping/>
  </p:clrMapOvr>
  <p:transition>
    <p:fade/>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12"/>
                                        </p:tgtEl>
                                        <p:attrNameLst>
                                          <p:attrName>style.visibility</p:attrName>
                                        </p:attrNameLst>
                                      </p:cBhvr>
                                      <p:to>
                                        <p:strVal val="visible"/>
                                      </p:to>
                                    </p:set>
                                    <p:animEffect transition="in" filter="fade">
                                      <p:cBhvr>
                                        <p:cTn id="7" dur="1000"/>
                                        <p:tgtEl>
                                          <p:spTgt spid="12"/>
                                        </p:tgtEl>
                                      </p:cBhvr>
                                    </p:animEffect>
                                  </p:childTnLst>
                                </p:cTn>
                              </p:par>
                              <p:par>
                                <p:cTn id="8" presetID="10" presetClass="entr" presetSubtype="0" fill="hold" grpId="0" nodeType="withEffect">
                                  <p:stCondLst>
                                    <p:cond delay="250"/>
                                  </p:stCondLst>
                                  <p:childTnLst>
                                    <p:set>
                                      <p:cBhvr>
                                        <p:cTn id="9" dur="1" fill="hold">
                                          <p:stCondLst>
                                            <p:cond delay="0"/>
                                          </p:stCondLst>
                                        </p:cTn>
                                        <p:tgtEl>
                                          <p:spTgt spid="15"/>
                                        </p:tgtEl>
                                        <p:attrNameLst>
                                          <p:attrName>style.visibility</p:attrName>
                                        </p:attrNameLst>
                                      </p:cBhvr>
                                      <p:to>
                                        <p:strVal val="visible"/>
                                      </p:to>
                                    </p:set>
                                    <p:animEffect transition="in" filter="fade">
                                      <p:cBhvr>
                                        <p:cTn id="10" dur="1000"/>
                                        <p:tgtEl>
                                          <p:spTgt spid="15"/>
                                        </p:tgtEl>
                                      </p:cBhvr>
                                    </p:animEffect>
                                  </p:childTnLst>
                                </p:cTn>
                              </p:par>
                            </p:childTnLst>
                          </p:cTn>
                        </p:par>
                      </p:childTnLst>
                    </p:cTn>
                  </p:par>
                  <p:par>
                    <p:cTn id="11" fill="hold">
                      <p:stCondLst>
                        <p:cond delay="indefinite"/>
                      </p:stCondLst>
                      <p:childTnLst>
                        <p:par>
                          <p:cTn id="12" fill="hold">
                            <p:stCondLst>
                              <p:cond delay="0"/>
                            </p:stCondLst>
                            <p:childTnLst>
                              <p:par>
                                <p:cTn id="13" presetID="10" presetClass="entr" presetSubtype="0" fill="hold" nodeType="clickEffect">
                                  <p:stCondLst>
                                    <p:cond delay="0"/>
                                  </p:stCondLst>
                                  <p:childTnLst>
                                    <p:set>
                                      <p:cBhvr>
                                        <p:cTn id="14" dur="1" fill="hold">
                                          <p:stCondLst>
                                            <p:cond delay="0"/>
                                          </p:stCondLst>
                                        </p:cTn>
                                        <p:tgtEl>
                                          <p:spTgt spid="13"/>
                                        </p:tgtEl>
                                        <p:attrNameLst>
                                          <p:attrName>style.visibility</p:attrName>
                                        </p:attrNameLst>
                                      </p:cBhvr>
                                      <p:to>
                                        <p:strVal val="visible"/>
                                      </p:to>
                                    </p:set>
                                    <p:animEffect transition="in" filter="fade">
                                      <p:cBhvr>
                                        <p:cTn id="15" dur="1000"/>
                                        <p:tgtEl>
                                          <p:spTgt spid="13"/>
                                        </p:tgtEl>
                                      </p:cBhvr>
                                    </p:animEffect>
                                  </p:childTnLst>
                                </p:cTn>
                              </p:par>
                              <p:par>
                                <p:cTn id="16" presetID="10" presetClass="entr" presetSubtype="0" fill="hold" grpId="0" nodeType="withEffect">
                                  <p:stCondLst>
                                    <p:cond delay="250"/>
                                  </p:stCondLst>
                                  <p:childTnLst>
                                    <p:set>
                                      <p:cBhvr>
                                        <p:cTn id="17" dur="1" fill="hold">
                                          <p:stCondLst>
                                            <p:cond delay="0"/>
                                          </p:stCondLst>
                                        </p:cTn>
                                        <p:tgtEl>
                                          <p:spTgt spid="16"/>
                                        </p:tgtEl>
                                        <p:attrNameLst>
                                          <p:attrName>style.visibility</p:attrName>
                                        </p:attrNameLst>
                                      </p:cBhvr>
                                      <p:to>
                                        <p:strVal val="visible"/>
                                      </p:to>
                                    </p:set>
                                    <p:animEffect transition="in" filter="fade">
                                      <p:cBhvr>
                                        <p:cTn id="18" dur="1000"/>
                                        <p:tgtEl>
                                          <p:spTgt spid="16"/>
                                        </p:tgtEl>
                                      </p:cBhvr>
                                    </p:animEffect>
                                  </p:childTnLst>
                                </p:cTn>
                              </p:par>
                            </p:childTnLst>
                          </p:cTn>
                        </p:par>
                      </p:childTnLst>
                    </p:cTn>
                  </p:par>
                  <p:par>
                    <p:cTn id="19" fill="hold">
                      <p:stCondLst>
                        <p:cond delay="indefinite"/>
                      </p:stCondLst>
                      <p:childTnLst>
                        <p:par>
                          <p:cTn id="20" fill="hold">
                            <p:stCondLst>
                              <p:cond delay="0"/>
                            </p:stCondLst>
                            <p:childTnLst>
                              <p:par>
                                <p:cTn id="21" presetID="10" presetClass="entr" presetSubtype="0" fill="hold" nodeType="clickEffect">
                                  <p:stCondLst>
                                    <p:cond delay="0"/>
                                  </p:stCondLst>
                                  <p:childTnLst>
                                    <p:set>
                                      <p:cBhvr>
                                        <p:cTn id="22" dur="1" fill="hold">
                                          <p:stCondLst>
                                            <p:cond delay="0"/>
                                          </p:stCondLst>
                                        </p:cTn>
                                        <p:tgtEl>
                                          <p:spTgt spid="17"/>
                                        </p:tgtEl>
                                        <p:attrNameLst>
                                          <p:attrName>style.visibility</p:attrName>
                                        </p:attrNameLst>
                                      </p:cBhvr>
                                      <p:to>
                                        <p:strVal val="visible"/>
                                      </p:to>
                                    </p:set>
                                    <p:animEffect transition="in" filter="fade">
                                      <p:cBhvr>
                                        <p:cTn id="23" dur="1000"/>
                                        <p:tgtEl>
                                          <p:spTgt spid="17"/>
                                        </p:tgtEl>
                                      </p:cBhvr>
                                    </p:animEffect>
                                  </p:childTnLst>
                                </p:cTn>
                              </p:par>
                              <p:par>
                                <p:cTn id="24" presetID="10" presetClass="entr" presetSubtype="0" fill="hold" grpId="0" nodeType="withEffect">
                                  <p:stCondLst>
                                    <p:cond delay="250"/>
                                  </p:stCondLst>
                                  <p:childTnLst>
                                    <p:set>
                                      <p:cBhvr>
                                        <p:cTn id="25" dur="1" fill="hold">
                                          <p:stCondLst>
                                            <p:cond delay="0"/>
                                          </p:stCondLst>
                                        </p:cTn>
                                        <p:tgtEl>
                                          <p:spTgt spid="18"/>
                                        </p:tgtEl>
                                        <p:attrNameLst>
                                          <p:attrName>style.visibility</p:attrName>
                                        </p:attrNameLst>
                                      </p:cBhvr>
                                      <p:to>
                                        <p:strVal val="visible"/>
                                      </p:to>
                                    </p:set>
                                    <p:animEffect transition="in" filter="fade">
                                      <p:cBhvr>
                                        <p:cTn id="26" dur="1000"/>
                                        <p:tgtEl>
                                          <p:spTgt spid="1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5" grpId="0"/>
      <p:bldP spid="16" grpId="0"/>
      <p:bldP spid="18" grpId="0"/>
    </p:bldLst>
  </p:timing>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Inhaltsplatzhalter 2">
            <a:extLst>
              <a:ext uri="{FF2B5EF4-FFF2-40B4-BE49-F238E27FC236}">
                <a16:creationId xmlns:a16="http://schemas.microsoft.com/office/drawing/2014/main" id="{1B4B506E-9FB8-4EF7-81ED-71002D66712A}"/>
              </a:ext>
            </a:extLst>
          </p:cNvPr>
          <p:cNvSpPr>
            <a:spLocks noGrp="1"/>
          </p:cNvSpPr>
          <p:nvPr>
            <p:ph idx="1"/>
          </p:nvPr>
        </p:nvSpPr>
        <p:spPr>
          <a:xfrm>
            <a:off x="1757363" y="2428528"/>
            <a:ext cx="3949829" cy="666361"/>
          </a:xfrm>
        </p:spPr>
        <p:txBody>
          <a:bodyPr/>
          <a:lstStyle/>
          <a:p>
            <a:pPr marL="0" indent="0">
              <a:buNone/>
            </a:pPr>
            <a:r>
              <a:rPr lang="en-US" dirty="0"/>
              <a:t>Parameter Menu</a:t>
            </a:r>
          </a:p>
        </p:txBody>
      </p:sp>
      <p:grpSp>
        <p:nvGrpSpPr>
          <p:cNvPr id="4" name="Gruppieren 3">
            <a:extLst>
              <a:ext uri="{FF2B5EF4-FFF2-40B4-BE49-F238E27FC236}">
                <a16:creationId xmlns:a16="http://schemas.microsoft.com/office/drawing/2014/main" id="{8EA38854-59D7-424E-A1DC-90825E71438B}"/>
              </a:ext>
            </a:extLst>
          </p:cNvPr>
          <p:cNvGrpSpPr/>
          <p:nvPr/>
        </p:nvGrpSpPr>
        <p:grpSpPr>
          <a:xfrm>
            <a:off x="3226201" y="781131"/>
            <a:ext cx="11704637" cy="1359365"/>
            <a:chOff x="3226201" y="781131"/>
            <a:chExt cx="11704637" cy="1359366"/>
          </a:xfrm>
        </p:grpSpPr>
        <p:sp>
          <p:nvSpPr>
            <p:cNvPr id="5" name="Rectangle 3">
              <a:extLst>
                <a:ext uri="{FF2B5EF4-FFF2-40B4-BE49-F238E27FC236}">
                  <a16:creationId xmlns:a16="http://schemas.microsoft.com/office/drawing/2014/main" id="{85457A4B-BE3F-447F-8996-EDC85BEFB7AF}"/>
                </a:ext>
              </a:extLst>
            </p:cNvPr>
            <p:cNvSpPr txBox="1">
              <a:spLocks noChangeArrowheads="1"/>
            </p:cNvSpPr>
            <p:nvPr/>
          </p:nvSpPr>
          <p:spPr>
            <a:xfrm>
              <a:off x="3226201" y="781131"/>
              <a:ext cx="11704637" cy="1359366"/>
            </a:xfrm>
            <a:prstGeom prst="rect">
              <a:avLst/>
            </a:prstGeom>
          </p:spPr>
          <p:txBody>
            <a:bodyPr vert="horz" lIns="126428" tIns="72245" rIns="126428" bIns="72245" rtlCol="0" anchor="ctr">
              <a:noAutofit/>
            </a:bodyPr>
            <a:lstStyle>
              <a:lvl1pPr algn="ctr" defTabSz="1300460" rtl="0" eaLnBrk="1" latinLnBrk="0" hangingPunct="1">
                <a:spcBef>
                  <a:spcPct val="0"/>
                </a:spcBef>
                <a:buNone/>
                <a:defRPr sz="3982" kern="1200">
                  <a:solidFill>
                    <a:schemeClr val="tx1"/>
                  </a:solidFill>
                  <a:latin typeface="Arial Rounded MT Bold" panose="020F0704030504030204" pitchFamily="34" charset="0"/>
                  <a:ea typeface="+mj-ea"/>
                  <a:cs typeface="Arial" pitchFamily="34" charset="0"/>
                </a:defRPr>
              </a:lvl1pPr>
            </a:lstStyle>
            <a:p>
              <a:pPr defTabSz="1300097" fontAlgn="auto">
                <a:spcAft>
                  <a:spcPts val="0"/>
                </a:spcAft>
              </a:pPr>
              <a:r>
                <a:rPr lang="de-DE" sz="5400" dirty="0">
                  <a:sym typeface="Arial" pitchFamily="34" charset="0"/>
                </a:rPr>
                <a:t>TOF</a:t>
              </a:r>
              <a:r>
                <a:rPr lang="de-DE" sz="5400" baseline="30000" dirty="0">
                  <a:sym typeface="Arial" pitchFamily="34" charset="0"/>
                </a:rPr>
                <a:t>3D</a:t>
              </a:r>
              <a:r>
                <a:rPr lang="de-DE" sz="3800" dirty="0">
                  <a:sym typeface="Arial" pitchFamily="34" charset="0"/>
                </a:rPr>
                <a:t>        - </a:t>
              </a:r>
              <a:r>
                <a:rPr lang="de-DE" sz="5400" dirty="0">
                  <a:sym typeface="Arial" pitchFamily="34" charset="0"/>
                </a:rPr>
                <a:t>In Detail</a:t>
              </a:r>
              <a:endParaRPr lang="de-DE" dirty="0"/>
            </a:p>
          </p:txBody>
        </p:sp>
        <p:grpSp>
          <p:nvGrpSpPr>
            <p:cNvPr id="6" name="Gruppieren 5">
              <a:extLst>
                <a:ext uri="{FF2B5EF4-FFF2-40B4-BE49-F238E27FC236}">
                  <a16:creationId xmlns:a16="http://schemas.microsoft.com/office/drawing/2014/main" id="{CAE6E803-2B77-41FE-836B-6723BB343426}"/>
                </a:ext>
              </a:extLst>
            </p:cNvPr>
            <p:cNvGrpSpPr/>
            <p:nvPr/>
          </p:nvGrpSpPr>
          <p:grpSpPr>
            <a:xfrm>
              <a:off x="8166075" y="1166765"/>
              <a:ext cx="648072" cy="588097"/>
              <a:chOff x="8958163" y="2525655"/>
              <a:chExt cx="629335" cy="525827"/>
            </a:xfrm>
          </p:grpSpPr>
          <p:sp>
            <p:nvSpPr>
              <p:cNvPr id="7" name="Ellipse 6">
                <a:extLst>
                  <a:ext uri="{FF2B5EF4-FFF2-40B4-BE49-F238E27FC236}">
                    <a16:creationId xmlns:a16="http://schemas.microsoft.com/office/drawing/2014/main" id="{7C14F865-EC79-4023-BABC-BD9D57C64893}"/>
                  </a:ext>
                </a:extLst>
              </p:cNvPr>
              <p:cNvSpPr/>
              <p:nvPr/>
            </p:nvSpPr>
            <p:spPr>
              <a:xfrm>
                <a:off x="8958163" y="2525655"/>
                <a:ext cx="629335" cy="525827"/>
              </a:xfrm>
              <a:prstGeom prst="ellipse">
                <a:avLst/>
              </a:prstGeom>
              <a:no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p>
                <a:endParaRPr lang="de-DE">
                  <a:solidFill>
                    <a:schemeClr val="tx1"/>
                  </a:solidFill>
                </a:endParaRPr>
              </a:p>
            </p:txBody>
          </p:sp>
          <p:cxnSp>
            <p:nvCxnSpPr>
              <p:cNvPr id="8" name="Gerade Verbindung mit Pfeil 7">
                <a:extLst>
                  <a:ext uri="{FF2B5EF4-FFF2-40B4-BE49-F238E27FC236}">
                    <a16:creationId xmlns:a16="http://schemas.microsoft.com/office/drawing/2014/main" id="{64E538F6-3CE7-40D4-9C34-F8E597B2B5CD}"/>
                  </a:ext>
                </a:extLst>
              </p:cNvPr>
              <p:cNvCxnSpPr/>
              <p:nvPr/>
            </p:nvCxnSpPr>
            <p:spPr>
              <a:xfrm flipV="1">
                <a:off x="9272460" y="2583576"/>
                <a:ext cx="0" cy="408954"/>
              </a:xfrm>
              <a:prstGeom prst="straightConnector1">
                <a:avLst/>
              </a:prstGeom>
              <a:ln w="38100">
                <a:solidFill>
                  <a:schemeClr val="tx1"/>
                </a:solidFill>
                <a:tailEnd type="triangle" w="med" len="sm"/>
              </a:ln>
            </p:spPr>
            <p:style>
              <a:lnRef idx="1">
                <a:schemeClr val="accent1"/>
              </a:lnRef>
              <a:fillRef idx="0">
                <a:schemeClr val="accent1"/>
              </a:fillRef>
              <a:effectRef idx="0">
                <a:schemeClr val="accent1"/>
              </a:effectRef>
              <a:fontRef idx="minor">
                <a:schemeClr val="tx1"/>
              </a:fontRef>
            </p:style>
          </p:cxnSp>
          <p:cxnSp>
            <p:nvCxnSpPr>
              <p:cNvPr id="9" name="Gerade Verbindung mit Pfeil 8">
                <a:extLst>
                  <a:ext uri="{FF2B5EF4-FFF2-40B4-BE49-F238E27FC236}">
                    <a16:creationId xmlns:a16="http://schemas.microsoft.com/office/drawing/2014/main" id="{8D2063B6-94E8-4994-A474-53E991A51981}"/>
                  </a:ext>
                </a:extLst>
              </p:cNvPr>
              <p:cNvCxnSpPr/>
              <p:nvPr/>
            </p:nvCxnSpPr>
            <p:spPr>
              <a:xfrm>
                <a:off x="9069179" y="2730338"/>
                <a:ext cx="442335" cy="135837"/>
              </a:xfrm>
              <a:prstGeom prst="straightConnector1">
                <a:avLst/>
              </a:prstGeom>
              <a:noFill/>
              <a:ln w="38100" cap="flat" cmpd="sng" algn="ctr">
                <a:solidFill>
                  <a:schemeClr val="tx1"/>
                </a:solidFill>
                <a:prstDash val="solid"/>
                <a:miter lim="800000"/>
                <a:tailEnd type="triangle" w="med" len="sm"/>
              </a:ln>
              <a:effectLst/>
            </p:spPr>
          </p:cxnSp>
          <p:cxnSp>
            <p:nvCxnSpPr>
              <p:cNvPr id="10" name="Gerade Verbindung mit Pfeil 9">
                <a:extLst>
                  <a:ext uri="{FF2B5EF4-FFF2-40B4-BE49-F238E27FC236}">
                    <a16:creationId xmlns:a16="http://schemas.microsoft.com/office/drawing/2014/main" id="{98B4366F-02DF-4774-9391-DBF9A1DC5A03}"/>
                  </a:ext>
                </a:extLst>
              </p:cNvPr>
              <p:cNvCxnSpPr/>
              <p:nvPr/>
            </p:nvCxnSpPr>
            <p:spPr>
              <a:xfrm flipV="1">
                <a:off x="9128387" y="2730338"/>
                <a:ext cx="313557" cy="118728"/>
              </a:xfrm>
              <a:prstGeom prst="straightConnector1">
                <a:avLst/>
              </a:prstGeom>
              <a:noFill/>
              <a:ln w="38100" cap="flat" cmpd="sng" algn="ctr">
                <a:solidFill>
                  <a:schemeClr val="tx1"/>
                </a:solidFill>
                <a:prstDash val="solid"/>
                <a:miter lim="800000"/>
                <a:tailEnd type="triangle" w="med" len="sm"/>
              </a:ln>
              <a:effectLst/>
            </p:spPr>
          </p:cxnSp>
        </p:grpSp>
      </p:grpSp>
      <p:pic>
        <p:nvPicPr>
          <p:cNvPr id="11" name="Billede 77">
            <a:extLst>
              <a:ext uri="{FF2B5EF4-FFF2-40B4-BE49-F238E27FC236}">
                <a16:creationId xmlns:a16="http://schemas.microsoft.com/office/drawing/2014/main" id="{67DD587E-1E98-49EA-915C-E96CC4440FD1}"/>
              </a:ext>
            </a:extLst>
          </p:cNvPr>
          <p:cNvPicPr/>
          <p:nvPr/>
        </p:nvPicPr>
        <p:blipFill>
          <a:blip r:embed="rId2" r:link="rId3" cstate="print">
            <a:extLst>
              <a:ext uri="{28A0092B-C50C-407E-A947-70E740481C1C}">
                <a14:useLocalDpi xmlns:a14="http://schemas.microsoft.com/office/drawing/2010/main" val="0"/>
              </a:ext>
            </a:extLst>
          </a:blip>
          <a:stretch>
            <a:fillRect/>
          </a:stretch>
        </p:blipFill>
        <p:spPr bwMode="auto">
          <a:xfrm>
            <a:off x="1685355" y="4372744"/>
            <a:ext cx="2861325" cy="2241138"/>
          </a:xfrm>
          <a:prstGeom prst="rect">
            <a:avLst/>
          </a:prstGeom>
          <a:noFill/>
          <a:ln w="9525">
            <a:noFill/>
            <a:miter lim="800000"/>
            <a:headEnd/>
            <a:tailEnd/>
          </a:ln>
        </p:spPr>
      </p:pic>
      <p:pic>
        <p:nvPicPr>
          <p:cNvPr id="12" name="Billede 80">
            <a:extLst>
              <a:ext uri="{FF2B5EF4-FFF2-40B4-BE49-F238E27FC236}">
                <a16:creationId xmlns:a16="http://schemas.microsoft.com/office/drawing/2014/main" id="{61E95FB1-E14B-4E44-9288-C564E367D063}"/>
              </a:ext>
            </a:extLst>
          </p:cNvPr>
          <p:cNvPicPr/>
          <p:nvPr/>
        </p:nvPicPr>
        <p:blipFill>
          <a:blip r:embed="rId4" r:link="rId5" cstate="print">
            <a:extLst>
              <a:ext uri="{28A0092B-C50C-407E-A947-70E740481C1C}">
                <a14:useLocalDpi xmlns:a14="http://schemas.microsoft.com/office/drawing/2010/main" val="0"/>
              </a:ext>
            </a:extLst>
          </a:blip>
          <a:stretch>
            <a:fillRect/>
          </a:stretch>
        </p:blipFill>
        <p:spPr bwMode="auto">
          <a:xfrm>
            <a:off x="4853707" y="4372744"/>
            <a:ext cx="2861324" cy="2241138"/>
          </a:xfrm>
          <a:prstGeom prst="rect">
            <a:avLst/>
          </a:prstGeom>
          <a:noFill/>
          <a:ln w="9525">
            <a:noFill/>
            <a:miter lim="800000"/>
            <a:headEnd/>
            <a:tailEnd/>
          </a:ln>
        </p:spPr>
      </p:pic>
      <p:pic>
        <p:nvPicPr>
          <p:cNvPr id="13" name="Billede 89">
            <a:extLst>
              <a:ext uri="{FF2B5EF4-FFF2-40B4-BE49-F238E27FC236}">
                <a16:creationId xmlns:a16="http://schemas.microsoft.com/office/drawing/2014/main" id="{C095EE94-D13F-4BBB-B0F0-87872736646E}"/>
              </a:ext>
            </a:extLst>
          </p:cNvPr>
          <p:cNvPicPr/>
          <p:nvPr/>
        </p:nvPicPr>
        <p:blipFill>
          <a:blip r:embed="rId6" r:link="rId7" cstate="print">
            <a:extLst>
              <a:ext uri="{28A0092B-C50C-407E-A947-70E740481C1C}">
                <a14:useLocalDpi xmlns:a14="http://schemas.microsoft.com/office/drawing/2010/main" val="0"/>
              </a:ext>
            </a:extLst>
          </a:blip>
          <a:stretch>
            <a:fillRect/>
          </a:stretch>
        </p:blipFill>
        <p:spPr bwMode="auto">
          <a:xfrm>
            <a:off x="8022058" y="4372744"/>
            <a:ext cx="2861324" cy="2241138"/>
          </a:xfrm>
          <a:prstGeom prst="rect">
            <a:avLst/>
          </a:prstGeom>
          <a:noFill/>
          <a:ln w="9525">
            <a:noFill/>
            <a:miter lim="800000"/>
            <a:headEnd/>
            <a:tailEnd/>
          </a:ln>
        </p:spPr>
      </p:pic>
      <p:sp>
        <p:nvSpPr>
          <p:cNvPr id="14" name="Inhaltsplatzhalter 2">
            <a:extLst>
              <a:ext uri="{FF2B5EF4-FFF2-40B4-BE49-F238E27FC236}">
                <a16:creationId xmlns:a16="http://schemas.microsoft.com/office/drawing/2014/main" id="{B38F9F65-6EFD-452A-8F18-04D47B990525}"/>
              </a:ext>
            </a:extLst>
          </p:cNvPr>
          <p:cNvSpPr txBox="1">
            <a:spLocks/>
          </p:cNvSpPr>
          <p:nvPr/>
        </p:nvSpPr>
        <p:spPr>
          <a:xfrm>
            <a:off x="11190408" y="6797679"/>
            <a:ext cx="2861325" cy="1031449"/>
          </a:xfrm>
          <a:prstGeom prst="rect">
            <a:avLst/>
          </a:prstGeom>
        </p:spPr>
        <p:txBody>
          <a:bodyPr vert="horz" lIns="91440" tIns="45720" rIns="91440" bIns="45720" rtlCol="0">
            <a:normAutofit/>
          </a:bodyPr>
          <a:lstStyle>
            <a:lvl1pPr marL="487672" indent="-487672" algn="l" defTabSz="1300460" rtl="0" eaLnBrk="1" latinLnBrk="0" hangingPunct="1">
              <a:spcBef>
                <a:spcPct val="20000"/>
              </a:spcBef>
              <a:buFont typeface="Arial" pitchFamily="34" charset="0"/>
              <a:buChar char="•"/>
              <a:defRPr sz="3413" kern="1200">
                <a:solidFill>
                  <a:schemeClr val="tx1"/>
                </a:solidFill>
                <a:latin typeface="Arial Rounded MT Bold" panose="020F0704030504030204" pitchFamily="34" charset="0"/>
                <a:ea typeface="+mn-ea"/>
                <a:cs typeface="Arial" pitchFamily="34" charset="0"/>
              </a:defRPr>
            </a:lvl1pPr>
            <a:lvl2pPr marL="1056623" indent="-406394" algn="l" defTabSz="1300460" rtl="0" eaLnBrk="1" latinLnBrk="0" hangingPunct="1">
              <a:spcBef>
                <a:spcPct val="20000"/>
              </a:spcBef>
              <a:buFont typeface="Arial" pitchFamily="34" charset="0"/>
              <a:buChar char="–"/>
              <a:defRPr sz="3413" kern="1200">
                <a:solidFill>
                  <a:schemeClr val="tx1"/>
                </a:solidFill>
                <a:latin typeface="Arial Rounded MT Bold" panose="020F0704030504030204" pitchFamily="34" charset="0"/>
                <a:ea typeface="+mn-ea"/>
                <a:cs typeface="Arial" pitchFamily="34" charset="0"/>
              </a:defRPr>
            </a:lvl2pPr>
            <a:lvl3pPr marL="1625575" indent="-325115" algn="l" defTabSz="1300460" rtl="0" eaLnBrk="1" latinLnBrk="0" hangingPunct="1">
              <a:spcBef>
                <a:spcPct val="20000"/>
              </a:spcBef>
              <a:buFont typeface="Arial" pitchFamily="34" charset="0"/>
              <a:buChar char="•"/>
              <a:defRPr sz="2844" kern="1200">
                <a:solidFill>
                  <a:schemeClr val="tx1"/>
                </a:solidFill>
                <a:latin typeface="Arial Rounded MT Bold" panose="020F0704030504030204" pitchFamily="34" charset="0"/>
                <a:ea typeface="+mn-ea"/>
                <a:cs typeface="Arial" pitchFamily="34" charset="0"/>
              </a:defRPr>
            </a:lvl3pPr>
            <a:lvl4pPr marL="2275804" indent="-325115" algn="l" defTabSz="1300460" rtl="0" eaLnBrk="1" latinLnBrk="0" hangingPunct="1">
              <a:spcBef>
                <a:spcPct val="20000"/>
              </a:spcBef>
              <a:buFont typeface="Arial" pitchFamily="34" charset="0"/>
              <a:buChar char="–"/>
              <a:defRPr sz="2276" kern="1200">
                <a:solidFill>
                  <a:schemeClr val="tx1"/>
                </a:solidFill>
                <a:latin typeface="Arial Rounded MT Bold" panose="020F0704030504030204" pitchFamily="34" charset="0"/>
                <a:ea typeface="+mn-ea"/>
                <a:cs typeface="Arial" pitchFamily="34" charset="0"/>
              </a:defRPr>
            </a:lvl4pPr>
            <a:lvl5pPr marL="2926034" indent="-325115" algn="l" defTabSz="1300460" rtl="0" eaLnBrk="1" latinLnBrk="0" hangingPunct="1">
              <a:spcBef>
                <a:spcPct val="20000"/>
              </a:spcBef>
              <a:buFont typeface="Arial" pitchFamily="34" charset="0"/>
              <a:buChar char="»"/>
              <a:defRPr sz="2276" kern="1200">
                <a:solidFill>
                  <a:schemeClr val="tx1"/>
                </a:solidFill>
                <a:latin typeface="Arial Rounded MT Bold" panose="020F0704030504030204" pitchFamily="34" charset="0"/>
                <a:ea typeface="+mn-ea"/>
                <a:cs typeface="Arial" pitchFamily="34" charset="0"/>
              </a:defRPr>
            </a:lvl5pPr>
            <a:lvl6pPr marL="3576264" indent="-325115" algn="l" defTabSz="1300460" rtl="0" eaLnBrk="1" latinLnBrk="0" hangingPunct="1">
              <a:spcBef>
                <a:spcPct val="20000"/>
              </a:spcBef>
              <a:buFont typeface="Arial" pitchFamily="34" charset="0"/>
              <a:buChar char="•"/>
              <a:defRPr sz="2844" kern="1200">
                <a:solidFill>
                  <a:schemeClr val="tx1"/>
                </a:solidFill>
                <a:latin typeface="+mn-lt"/>
                <a:ea typeface="+mn-ea"/>
                <a:cs typeface="+mn-cs"/>
              </a:defRPr>
            </a:lvl6pPr>
            <a:lvl7pPr marL="4226494" indent="-325115" algn="l" defTabSz="1300460" rtl="0" eaLnBrk="1" latinLnBrk="0" hangingPunct="1">
              <a:spcBef>
                <a:spcPct val="20000"/>
              </a:spcBef>
              <a:buFont typeface="Arial" pitchFamily="34" charset="0"/>
              <a:buChar char="•"/>
              <a:defRPr sz="2844" kern="1200">
                <a:solidFill>
                  <a:schemeClr val="tx1"/>
                </a:solidFill>
                <a:latin typeface="+mn-lt"/>
                <a:ea typeface="+mn-ea"/>
                <a:cs typeface="+mn-cs"/>
              </a:defRPr>
            </a:lvl7pPr>
            <a:lvl8pPr marL="4876724" indent="-325115" algn="l" defTabSz="1300460" rtl="0" eaLnBrk="1" latinLnBrk="0" hangingPunct="1">
              <a:spcBef>
                <a:spcPct val="20000"/>
              </a:spcBef>
              <a:buFont typeface="Arial" pitchFamily="34" charset="0"/>
              <a:buChar char="•"/>
              <a:defRPr sz="2844" kern="1200">
                <a:solidFill>
                  <a:schemeClr val="tx1"/>
                </a:solidFill>
                <a:latin typeface="+mn-lt"/>
                <a:ea typeface="+mn-ea"/>
                <a:cs typeface="+mn-cs"/>
              </a:defRPr>
            </a:lvl8pPr>
            <a:lvl9pPr marL="5526954" indent="-325115" algn="l" defTabSz="1300460" rtl="0" eaLnBrk="1" latinLnBrk="0" hangingPunct="1">
              <a:spcBef>
                <a:spcPct val="20000"/>
              </a:spcBef>
              <a:buFont typeface="Arial" pitchFamily="34" charset="0"/>
              <a:buChar char="•"/>
              <a:defRPr sz="2844" kern="1200">
                <a:solidFill>
                  <a:schemeClr val="tx1"/>
                </a:solidFill>
                <a:latin typeface="+mn-lt"/>
                <a:ea typeface="+mn-ea"/>
                <a:cs typeface="+mn-cs"/>
              </a:defRPr>
            </a:lvl9pPr>
          </a:lstStyle>
          <a:p>
            <a:pPr marL="0" indent="0" fontAlgn="auto">
              <a:spcAft>
                <a:spcPts val="0"/>
              </a:spcAft>
              <a:buFont typeface="Arial" pitchFamily="34" charset="0"/>
              <a:buNone/>
            </a:pPr>
            <a:r>
              <a:rPr lang="en-US" sz="2000" dirty="0"/>
              <a:t>Select between Double Burst 3.2 and 3.3</a:t>
            </a:r>
          </a:p>
        </p:txBody>
      </p:sp>
      <p:pic>
        <p:nvPicPr>
          <p:cNvPr id="15" name="Billede 98">
            <a:extLst>
              <a:ext uri="{FF2B5EF4-FFF2-40B4-BE49-F238E27FC236}">
                <a16:creationId xmlns:a16="http://schemas.microsoft.com/office/drawing/2014/main" id="{A66DEC13-9C8E-4F4B-8857-62C5FD0C9C2B}"/>
              </a:ext>
            </a:extLst>
          </p:cNvPr>
          <p:cNvPicPr/>
          <p:nvPr/>
        </p:nvPicPr>
        <p:blipFill>
          <a:blip r:embed="rId8" r:link="rId9" cstate="print">
            <a:extLst>
              <a:ext uri="{28A0092B-C50C-407E-A947-70E740481C1C}">
                <a14:useLocalDpi xmlns:a14="http://schemas.microsoft.com/office/drawing/2010/main" val="0"/>
              </a:ext>
            </a:extLst>
          </a:blip>
          <a:stretch>
            <a:fillRect/>
          </a:stretch>
        </p:blipFill>
        <p:spPr bwMode="auto">
          <a:xfrm>
            <a:off x="14358759" y="4372744"/>
            <a:ext cx="2861323" cy="2241138"/>
          </a:xfrm>
          <a:prstGeom prst="rect">
            <a:avLst/>
          </a:prstGeom>
          <a:noFill/>
          <a:ln w="9525">
            <a:noFill/>
            <a:miter lim="800000"/>
            <a:headEnd/>
            <a:tailEnd/>
          </a:ln>
        </p:spPr>
      </p:pic>
      <p:pic>
        <p:nvPicPr>
          <p:cNvPr id="16" name="Billede 92">
            <a:extLst>
              <a:ext uri="{FF2B5EF4-FFF2-40B4-BE49-F238E27FC236}">
                <a16:creationId xmlns:a16="http://schemas.microsoft.com/office/drawing/2014/main" id="{12D275BC-34D6-48D7-AF1E-7138653334C7}"/>
              </a:ext>
            </a:extLst>
          </p:cNvPr>
          <p:cNvPicPr/>
          <p:nvPr/>
        </p:nvPicPr>
        <p:blipFill>
          <a:blip r:embed="rId10" r:link="rId11" cstate="print">
            <a:extLst>
              <a:ext uri="{28A0092B-C50C-407E-A947-70E740481C1C}">
                <a14:useLocalDpi xmlns:a14="http://schemas.microsoft.com/office/drawing/2010/main" val="0"/>
              </a:ext>
            </a:extLst>
          </a:blip>
          <a:stretch>
            <a:fillRect/>
          </a:stretch>
        </p:blipFill>
        <p:spPr bwMode="auto">
          <a:xfrm>
            <a:off x="11190409" y="4372744"/>
            <a:ext cx="2861324" cy="2241138"/>
          </a:xfrm>
          <a:prstGeom prst="rect">
            <a:avLst/>
          </a:prstGeom>
          <a:noFill/>
          <a:ln w="9525">
            <a:noFill/>
            <a:miter lim="800000"/>
            <a:headEnd/>
            <a:tailEnd/>
          </a:ln>
        </p:spPr>
      </p:pic>
      <p:sp>
        <p:nvSpPr>
          <p:cNvPr id="17" name="Inhaltsplatzhalter 2">
            <a:extLst>
              <a:ext uri="{FF2B5EF4-FFF2-40B4-BE49-F238E27FC236}">
                <a16:creationId xmlns:a16="http://schemas.microsoft.com/office/drawing/2014/main" id="{38264614-C5A4-4CB6-AD6B-264C80D10CE7}"/>
              </a:ext>
            </a:extLst>
          </p:cNvPr>
          <p:cNvSpPr txBox="1">
            <a:spLocks/>
          </p:cNvSpPr>
          <p:nvPr/>
        </p:nvSpPr>
        <p:spPr>
          <a:xfrm>
            <a:off x="8022058" y="6797678"/>
            <a:ext cx="2861325" cy="693221"/>
          </a:xfrm>
          <a:prstGeom prst="rect">
            <a:avLst/>
          </a:prstGeom>
        </p:spPr>
        <p:txBody>
          <a:bodyPr vert="horz" lIns="91440" tIns="45720" rIns="91440" bIns="45720" rtlCol="0">
            <a:normAutofit lnSpcReduction="10000"/>
          </a:bodyPr>
          <a:lstStyle>
            <a:lvl1pPr marL="487672" indent="-487672" algn="l" defTabSz="1300460" rtl="0" eaLnBrk="1" latinLnBrk="0" hangingPunct="1">
              <a:spcBef>
                <a:spcPct val="20000"/>
              </a:spcBef>
              <a:buFont typeface="Arial" pitchFamily="34" charset="0"/>
              <a:buChar char="•"/>
              <a:defRPr sz="3413" kern="1200">
                <a:solidFill>
                  <a:schemeClr val="tx1"/>
                </a:solidFill>
                <a:latin typeface="Arial Rounded MT Bold" panose="020F0704030504030204" pitchFamily="34" charset="0"/>
                <a:ea typeface="+mn-ea"/>
                <a:cs typeface="Arial" pitchFamily="34" charset="0"/>
              </a:defRPr>
            </a:lvl1pPr>
            <a:lvl2pPr marL="1056623" indent="-406394" algn="l" defTabSz="1300460" rtl="0" eaLnBrk="1" latinLnBrk="0" hangingPunct="1">
              <a:spcBef>
                <a:spcPct val="20000"/>
              </a:spcBef>
              <a:buFont typeface="Arial" pitchFamily="34" charset="0"/>
              <a:buChar char="–"/>
              <a:defRPr sz="3413" kern="1200">
                <a:solidFill>
                  <a:schemeClr val="tx1"/>
                </a:solidFill>
                <a:latin typeface="Arial Rounded MT Bold" panose="020F0704030504030204" pitchFamily="34" charset="0"/>
                <a:ea typeface="+mn-ea"/>
                <a:cs typeface="Arial" pitchFamily="34" charset="0"/>
              </a:defRPr>
            </a:lvl2pPr>
            <a:lvl3pPr marL="1625575" indent="-325115" algn="l" defTabSz="1300460" rtl="0" eaLnBrk="1" latinLnBrk="0" hangingPunct="1">
              <a:spcBef>
                <a:spcPct val="20000"/>
              </a:spcBef>
              <a:buFont typeface="Arial" pitchFamily="34" charset="0"/>
              <a:buChar char="•"/>
              <a:defRPr sz="2844" kern="1200">
                <a:solidFill>
                  <a:schemeClr val="tx1"/>
                </a:solidFill>
                <a:latin typeface="Arial Rounded MT Bold" panose="020F0704030504030204" pitchFamily="34" charset="0"/>
                <a:ea typeface="+mn-ea"/>
                <a:cs typeface="Arial" pitchFamily="34" charset="0"/>
              </a:defRPr>
            </a:lvl3pPr>
            <a:lvl4pPr marL="2275804" indent="-325115" algn="l" defTabSz="1300460" rtl="0" eaLnBrk="1" latinLnBrk="0" hangingPunct="1">
              <a:spcBef>
                <a:spcPct val="20000"/>
              </a:spcBef>
              <a:buFont typeface="Arial" pitchFamily="34" charset="0"/>
              <a:buChar char="–"/>
              <a:defRPr sz="2276" kern="1200">
                <a:solidFill>
                  <a:schemeClr val="tx1"/>
                </a:solidFill>
                <a:latin typeface="Arial Rounded MT Bold" panose="020F0704030504030204" pitchFamily="34" charset="0"/>
                <a:ea typeface="+mn-ea"/>
                <a:cs typeface="Arial" pitchFamily="34" charset="0"/>
              </a:defRPr>
            </a:lvl4pPr>
            <a:lvl5pPr marL="2926034" indent="-325115" algn="l" defTabSz="1300460" rtl="0" eaLnBrk="1" latinLnBrk="0" hangingPunct="1">
              <a:spcBef>
                <a:spcPct val="20000"/>
              </a:spcBef>
              <a:buFont typeface="Arial" pitchFamily="34" charset="0"/>
              <a:buChar char="»"/>
              <a:defRPr sz="2276" kern="1200">
                <a:solidFill>
                  <a:schemeClr val="tx1"/>
                </a:solidFill>
                <a:latin typeface="Arial Rounded MT Bold" panose="020F0704030504030204" pitchFamily="34" charset="0"/>
                <a:ea typeface="+mn-ea"/>
                <a:cs typeface="Arial" pitchFamily="34" charset="0"/>
              </a:defRPr>
            </a:lvl5pPr>
            <a:lvl6pPr marL="3576264" indent="-325115" algn="l" defTabSz="1300460" rtl="0" eaLnBrk="1" latinLnBrk="0" hangingPunct="1">
              <a:spcBef>
                <a:spcPct val="20000"/>
              </a:spcBef>
              <a:buFont typeface="Arial" pitchFamily="34" charset="0"/>
              <a:buChar char="•"/>
              <a:defRPr sz="2844" kern="1200">
                <a:solidFill>
                  <a:schemeClr val="tx1"/>
                </a:solidFill>
                <a:latin typeface="+mn-lt"/>
                <a:ea typeface="+mn-ea"/>
                <a:cs typeface="+mn-cs"/>
              </a:defRPr>
            </a:lvl6pPr>
            <a:lvl7pPr marL="4226494" indent="-325115" algn="l" defTabSz="1300460" rtl="0" eaLnBrk="1" latinLnBrk="0" hangingPunct="1">
              <a:spcBef>
                <a:spcPct val="20000"/>
              </a:spcBef>
              <a:buFont typeface="Arial" pitchFamily="34" charset="0"/>
              <a:buChar char="•"/>
              <a:defRPr sz="2844" kern="1200">
                <a:solidFill>
                  <a:schemeClr val="tx1"/>
                </a:solidFill>
                <a:latin typeface="+mn-lt"/>
                <a:ea typeface="+mn-ea"/>
                <a:cs typeface="+mn-cs"/>
              </a:defRPr>
            </a:lvl7pPr>
            <a:lvl8pPr marL="4876724" indent="-325115" algn="l" defTabSz="1300460" rtl="0" eaLnBrk="1" latinLnBrk="0" hangingPunct="1">
              <a:spcBef>
                <a:spcPct val="20000"/>
              </a:spcBef>
              <a:buFont typeface="Arial" pitchFamily="34" charset="0"/>
              <a:buChar char="•"/>
              <a:defRPr sz="2844" kern="1200">
                <a:solidFill>
                  <a:schemeClr val="tx1"/>
                </a:solidFill>
                <a:latin typeface="+mn-lt"/>
                <a:ea typeface="+mn-ea"/>
                <a:cs typeface="+mn-cs"/>
              </a:defRPr>
            </a:lvl8pPr>
            <a:lvl9pPr marL="5526954" indent="-325115" algn="l" defTabSz="1300460" rtl="0" eaLnBrk="1" latinLnBrk="0" hangingPunct="1">
              <a:spcBef>
                <a:spcPct val="20000"/>
              </a:spcBef>
              <a:buFont typeface="Arial" pitchFamily="34" charset="0"/>
              <a:buChar char="•"/>
              <a:defRPr sz="2844" kern="1200">
                <a:solidFill>
                  <a:schemeClr val="tx1"/>
                </a:solidFill>
                <a:latin typeface="+mn-lt"/>
                <a:ea typeface="+mn-ea"/>
                <a:cs typeface="+mn-cs"/>
              </a:defRPr>
            </a:lvl9pPr>
          </a:lstStyle>
          <a:p>
            <a:pPr marL="0" indent="0" fontAlgn="auto">
              <a:spcAft>
                <a:spcPts val="0"/>
              </a:spcAft>
              <a:buFont typeface="Arial" pitchFamily="34" charset="0"/>
              <a:buNone/>
            </a:pPr>
            <a:r>
              <a:rPr lang="en-US" sz="2000" dirty="0"/>
              <a:t>Select frequency for tetanic stimulation</a:t>
            </a:r>
          </a:p>
        </p:txBody>
      </p:sp>
      <p:sp>
        <p:nvSpPr>
          <p:cNvPr id="18" name="Inhaltsplatzhalter 2">
            <a:extLst>
              <a:ext uri="{FF2B5EF4-FFF2-40B4-BE49-F238E27FC236}">
                <a16:creationId xmlns:a16="http://schemas.microsoft.com/office/drawing/2014/main" id="{9A86ADD5-C771-45DA-99CE-6B497E4C42C1}"/>
              </a:ext>
            </a:extLst>
          </p:cNvPr>
          <p:cNvSpPr txBox="1">
            <a:spLocks/>
          </p:cNvSpPr>
          <p:nvPr/>
        </p:nvSpPr>
        <p:spPr>
          <a:xfrm>
            <a:off x="4853707" y="6797676"/>
            <a:ext cx="2861325" cy="1247475"/>
          </a:xfrm>
          <a:prstGeom prst="rect">
            <a:avLst/>
          </a:prstGeom>
        </p:spPr>
        <p:txBody>
          <a:bodyPr vert="horz" lIns="91440" tIns="45720" rIns="91440" bIns="45720" rtlCol="0">
            <a:normAutofit/>
          </a:bodyPr>
          <a:lstStyle>
            <a:lvl1pPr marL="487672" indent="-487672" algn="l" defTabSz="1300460" rtl="0" eaLnBrk="1" latinLnBrk="0" hangingPunct="1">
              <a:spcBef>
                <a:spcPct val="20000"/>
              </a:spcBef>
              <a:buFont typeface="Arial" pitchFamily="34" charset="0"/>
              <a:buChar char="•"/>
              <a:defRPr sz="3413" kern="1200">
                <a:solidFill>
                  <a:schemeClr val="tx1"/>
                </a:solidFill>
                <a:latin typeface="Arial Rounded MT Bold" panose="020F0704030504030204" pitchFamily="34" charset="0"/>
                <a:ea typeface="+mn-ea"/>
                <a:cs typeface="Arial" pitchFamily="34" charset="0"/>
              </a:defRPr>
            </a:lvl1pPr>
            <a:lvl2pPr marL="1056623" indent="-406394" algn="l" defTabSz="1300460" rtl="0" eaLnBrk="1" latinLnBrk="0" hangingPunct="1">
              <a:spcBef>
                <a:spcPct val="20000"/>
              </a:spcBef>
              <a:buFont typeface="Arial" pitchFamily="34" charset="0"/>
              <a:buChar char="–"/>
              <a:defRPr sz="3413" kern="1200">
                <a:solidFill>
                  <a:schemeClr val="tx1"/>
                </a:solidFill>
                <a:latin typeface="Arial Rounded MT Bold" panose="020F0704030504030204" pitchFamily="34" charset="0"/>
                <a:ea typeface="+mn-ea"/>
                <a:cs typeface="Arial" pitchFamily="34" charset="0"/>
              </a:defRPr>
            </a:lvl2pPr>
            <a:lvl3pPr marL="1625575" indent="-325115" algn="l" defTabSz="1300460" rtl="0" eaLnBrk="1" latinLnBrk="0" hangingPunct="1">
              <a:spcBef>
                <a:spcPct val="20000"/>
              </a:spcBef>
              <a:buFont typeface="Arial" pitchFamily="34" charset="0"/>
              <a:buChar char="•"/>
              <a:defRPr sz="2844" kern="1200">
                <a:solidFill>
                  <a:schemeClr val="tx1"/>
                </a:solidFill>
                <a:latin typeface="Arial Rounded MT Bold" panose="020F0704030504030204" pitchFamily="34" charset="0"/>
                <a:ea typeface="+mn-ea"/>
                <a:cs typeface="Arial" pitchFamily="34" charset="0"/>
              </a:defRPr>
            </a:lvl3pPr>
            <a:lvl4pPr marL="2275804" indent="-325115" algn="l" defTabSz="1300460" rtl="0" eaLnBrk="1" latinLnBrk="0" hangingPunct="1">
              <a:spcBef>
                <a:spcPct val="20000"/>
              </a:spcBef>
              <a:buFont typeface="Arial" pitchFamily="34" charset="0"/>
              <a:buChar char="–"/>
              <a:defRPr sz="2276" kern="1200">
                <a:solidFill>
                  <a:schemeClr val="tx1"/>
                </a:solidFill>
                <a:latin typeface="Arial Rounded MT Bold" panose="020F0704030504030204" pitchFamily="34" charset="0"/>
                <a:ea typeface="+mn-ea"/>
                <a:cs typeface="Arial" pitchFamily="34" charset="0"/>
              </a:defRPr>
            </a:lvl4pPr>
            <a:lvl5pPr marL="2926034" indent="-325115" algn="l" defTabSz="1300460" rtl="0" eaLnBrk="1" latinLnBrk="0" hangingPunct="1">
              <a:spcBef>
                <a:spcPct val="20000"/>
              </a:spcBef>
              <a:buFont typeface="Arial" pitchFamily="34" charset="0"/>
              <a:buChar char="»"/>
              <a:defRPr sz="2276" kern="1200">
                <a:solidFill>
                  <a:schemeClr val="tx1"/>
                </a:solidFill>
                <a:latin typeface="Arial Rounded MT Bold" panose="020F0704030504030204" pitchFamily="34" charset="0"/>
                <a:ea typeface="+mn-ea"/>
                <a:cs typeface="Arial" pitchFamily="34" charset="0"/>
              </a:defRPr>
            </a:lvl5pPr>
            <a:lvl6pPr marL="3576264" indent="-325115" algn="l" defTabSz="1300460" rtl="0" eaLnBrk="1" latinLnBrk="0" hangingPunct="1">
              <a:spcBef>
                <a:spcPct val="20000"/>
              </a:spcBef>
              <a:buFont typeface="Arial" pitchFamily="34" charset="0"/>
              <a:buChar char="•"/>
              <a:defRPr sz="2844" kern="1200">
                <a:solidFill>
                  <a:schemeClr val="tx1"/>
                </a:solidFill>
                <a:latin typeface="+mn-lt"/>
                <a:ea typeface="+mn-ea"/>
                <a:cs typeface="+mn-cs"/>
              </a:defRPr>
            </a:lvl6pPr>
            <a:lvl7pPr marL="4226494" indent="-325115" algn="l" defTabSz="1300460" rtl="0" eaLnBrk="1" latinLnBrk="0" hangingPunct="1">
              <a:spcBef>
                <a:spcPct val="20000"/>
              </a:spcBef>
              <a:buFont typeface="Arial" pitchFamily="34" charset="0"/>
              <a:buChar char="•"/>
              <a:defRPr sz="2844" kern="1200">
                <a:solidFill>
                  <a:schemeClr val="tx1"/>
                </a:solidFill>
                <a:latin typeface="+mn-lt"/>
                <a:ea typeface="+mn-ea"/>
                <a:cs typeface="+mn-cs"/>
              </a:defRPr>
            </a:lvl7pPr>
            <a:lvl8pPr marL="4876724" indent="-325115" algn="l" defTabSz="1300460" rtl="0" eaLnBrk="1" latinLnBrk="0" hangingPunct="1">
              <a:spcBef>
                <a:spcPct val="20000"/>
              </a:spcBef>
              <a:buFont typeface="Arial" pitchFamily="34" charset="0"/>
              <a:buChar char="•"/>
              <a:defRPr sz="2844" kern="1200">
                <a:solidFill>
                  <a:schemeClr val="tx1"/>
                </a:solidFill>
                <a:latin typeface="+mn-lt"/>
                <a:ea typeface="+mn-ea"/>
                <a:cs typeface="+mn-cs"/>
              </a:defRPr>
            </a:lvl8pPr>
            <a:lvl9pPr marL="5526954" indent="-325115" algn="l" defTabSz="1300460" rtl="0" eaLnBrk="1" latinLnBrk="0" hangingPunct="1">
              <a:spcBef>
                <a:spcPct val="20000"/>
              </a:spcBef>
              <a:buFont typeface="Arial" pitchFamily="34" charset="0"/>
              <a:buChar char="•"/>
              <a:defRPr sz="2844" kern="1200">
                <a:solidFill>
                  <a:schemeClr val="tx1"/>
                </a:solidFill>
                <a:latin typeface="+mn-lt"/>
                <a:ea typeface="+mn-ea"/>
                <a:cs typeface="+mn-cs"/>
              </a:defRPr>
            </a:lvl9pPr>
          </a:lstStyle>
          <a:p>
            <a:pPr marL="0" indent="0" fontAlgn="auto">
              <a:spcAft>
                <a:spcPts val="0"/>
              </a:spcAft>
              <a:buFont typeface="Arial" pitchFamily="34" charset="0"/>
              <a:buNone/>
            </a:pPr>
            <a:r>
              <a:rPr lang="en-US" sz="2000" dirty="0"/>
              <a:t>Select frequency for single twitch stimulation</a:t>
            </a:r>
          </a:p>
        </p:txBody>
      </p:sp>
      <p:sp>
        <p:nvSpPr>
          <p:cNvPr id="19" name="Inhaltsplatzhalter 2">
            <a:extLst>
              <a:ext uri="{FF2B5EF4-FFF2-40B4-BE49-F238E27FC236}">
                <a16:creationId xmlns:a16="http://schemas.microsoft.com/office/drawing/2014/main" id="{D0FE9DA7-B75C-4DFD-AF5C-38ACFE79C906}"/>
              </a:ext>
            </a:extLst>
          </p:cNvPr>
          <p:cNvSpPr txBox="1">
            <a:spLocks/>
          </p:cNvSpPr>
          <p:nvPr/>
        </p:nvSpPr>
        <p:spPr>
          <a:xfrm>
            <a:off x="14358759" y="6797680"/>
            <a:ext cx="2861325" cy="693221"/>
          </a:xfrm>
          <a:prstGeom prst="rect">
            <a:avLst/>
          </a:prstGeom>
        </p:spPr>
        <p:txBody>
          <a:bodyPr vert="horz" lIns="91440" tIns="45720" rIns="91440" bIns="45720" rtlCol="0">
            <a:normAutofit/>
          </a:bodyPr>
          <a:lstStyle>
            <a:lvl1pPr marL="487672" indent="-487672" algn="l" defTabSz="1300460" rtl="0" eaLnBrk="1" latinLnBrk="0" hangingPunct="1">
              <a:spcBef>
                <a:spcPct val="20000"/>
              </a:spcBef>
              <a:buFont typeface="Arial" pitchFamily="34" charset="0"/>
              <a:buChar char="•"/>
              <a:defRPr sz="3413" kern="1200">
                <a:solidFill>
                  <a:schemeClr val="tx1"/>
                </a:solidFill>
                <a:latin typeface="Arial Rounded MT Bold" panose="020F0704030504030204" pitchFamily="34" charset="0"/>
                <a:ea typeface="+mn-ea"/>
                <a:cs typeface="Arial" pitchFamily="34" charset="0"/>
              </a:defRPr>
            </a:lvl1pPr>
            <a:lvl2pPr marL="1056623" indent="-406394" algn="l" defTabSz="1300460" rtl="0" eaLnBrk="1" latinLnBrk="0" hangingPunct="1">
              <a:spcBef>
                <a:spcPct val="20000"/>
              </a:spcBef>
              <a:buFont typeface="Arial" pitchFamily="34" charset="0"/>
              <a:buChar char="–"/>
              <a:defRPr sz="3413" kern="1200">
                <a:solidFill>
                  <a:schemeClr val="tx1"/>
                </a:solidFill>
                <a:latin typeface="Arial Rounded MT Bold" panose="020F0704030504030204" pitchFamily="34" charset="0"/>
                <a:ea typeface="+mn-ea"/>
                <a:cs typeface="Arial" pitchFamily="34" charset="0"/>
              </a:defRPr>
            </a:lvl2pPr>
            <a:lvl3pPr marL="1625575" indent="-325115" algn="l" defTabSz="1300460" rtl="0" eaLnBrk="1" latinLnBrk="0" hangingPunct="1">
              <a:spcBef>
                <a:spcPct val="20000"/>
              </a:spcBef>
              <a:buFont typeface="Arial" pitchFamily="34" charset="0"/>
              <a:buChar char="•"/>
              <a:defRPr sz="2844" kern="1200">
                <a:solidFill>
                  <a:schemeClr val="tx1"/>
                </a:solidFill>
                <a:latin typeface="Arial Rounded MT Bold" panose="020F0704030504030204" pitchFamily="34" charset="0"/>
                <a:ea typeface="+mn-ea"/>
                <a:cs typeface="Arial" pitchFamily="34" charset="0"/>
              </a:defRPr>
            </a:lvl3pPr>
            <a:lvl4pPr marL="2275804" indent="-325115" algn="l" defTabSz="1300460" rtl="0" eaLnBrk="1" latinLnBrk="0" hangingPunct="1">
              <a:spcBef>
                <a:spcPct val="20000"/>
              </a:spcBef>
              <a:buFont typeface="Arial" pitchFamily="34" charset="0"/>
              <a:buChar char="–"/>
              <a:defRPr sz="2276" kern="1200">
                <a:solidFill>
                  <a:schemeClr val="tx1"/>
                </a:solidFill>
                <a:latin typeface="Arial Rounded MT Bold" panose="020F0704030504030204" pitchFamily="34" charset="0"/>
                <a:ea typeface="+mn-ea"/>
                <a:cs typeface="Arial" pitchFamily="34" charset="0"/>
              </a:defRPr>
            </a:lvl4pPr>
            <a:lvl5pPr marL="2926034" indent="-325115" algn="l" defTabSz="1300460" rtl="0" eaLnBrk="1" latinLnBrk="0" hangingPunct="1">
              <a:spcBef>
                <a:spcPct val="20000"/>
              </a:spcBef>
              <a:buFont typeface="Arial" pitchFamily="34" charset="0"/>
              <a:buChar char="»"/>
              <a:defRPr sz="2276" kern="1200">
                <a:solidFill>
                  <a:schemeClr val="tx1"/>
                </a:solidFill>
                <a:latin typeface="Arial Rounded MT Bold" panose="020F0704030504030204" pitchFamily="34" charset="0"/>
                <a:ea typeface="+mn-ea"/>
                <a:cs typeface="Arial" pitchFamily="34" charset="0"/>
              </a:defRPr>
            </a:lvl5pPr>
            <a:lvl6pPr marL="3576264" indent="-325115" algn="l" defTabSz="1300460" rtl="0" eaLnBrk="1" latinLnBrk="0" hangingPunct="1">
              <a:spcBef>
                <a:spcPct val="20000"/>
              </a:spcBef>
              <a:buFont typeface="Arial" pitchFamily="34" charset="0"/>
              <a:buChar char="•"/>
              <a:defRPr sz="2844" kern="1200">
                <a:solidFill>
                  <a:schemeClr val="tx1"/>
                </a:solidFill>
                <a:latin typeface="+mn-lt"/>
                <a:ea typeface="+mn-ea"/>
                <a:cs typeface="+mn-cs"/>
              </a:defRPr>
            </a:lvl6pPr>
            <a:lvl7pPr marL="4226494" indent="-325115" algn="l" defTabSz="1300460" rtl="0" eaLnBrk="1" latinLnBrk="0" hangingPunct="1">
              <a:spcBef>
                <a:spcPct val="20000"/>
              </a:spcBef>
              <a:buFont typeface="Arial" pitchFamily="34" charset="0"/>
              <a:buChar char="•"/>
              <a:defRPr sz="2844" kern="1200">
                <a:solidFill>
                  <a:schemeClr val="tx1"/>
                </a:solidFill>
                <a:latin typeface="+mn-lt"/>
                <a:ea typeface="+mn-ea"/>
                <a:cs typeface="+mn-cs"/>
              </a:defRPr>
            </a:lvl7pPr>
            <a:lvl8pPr marL="4876724" indent="-325115" algn="l" defTabSz="1300460" rtl="0" eaLnBrk="1" latinLnBrk="0" hangingPunct="1">
              <a:spcBef>
                <a:spcPct val="20000"/>
              </a:spcBef>
              <a:buFont typeface="Arial" pitchFamily="34" charset="0"/>
              <a:buChar char="•"/>
              <a:defRPr sz="2844" kern="1200">
                <a:solidFill>
                  <a:schemeClr val="tx1"/>
                </a:solidFill>
                <a:latin typeface="+mn-lt"/>
                <a:ea typeface="+mn-ea"/>
                <a:cs typeface="+mn-cs"/>
              </a:defRPr>
            </a:lvl8pPr>
            <a:lvl9pPr marL="5526954" indent="-325115" algn="l" defTabSz="1300460" rtl="0" eaLnBrk="1" latinLnBrk="0" hangingPunct="1">
              <a:spcBef>
                <a:spcPct val="20000"/>
              </a:spcBef>
              <a:buFont typeface="Arial" pitchFamily="34" charset="0"/>
              <a:buChar char="•"/>
              <a:defRPr sz="2844" kern="1200">
                <a:solidFill>
                  <a:schemeClr val="tx1"/>
                </a:solidFill>
                <a:latin typeface="+mn-lt"/>
                <a:ea typeface="+mn-ea"/>
                <a:cs typeface="+mn-cs"/>
              </a:defRPr>
            </a:lvl9pPr>
          </a:lstStyle>
          <a:p>
            <a:pPr marL="0" indent="0" fontAlgn="auto">
              <a:spcAft>
                <a:spcPts val="0"/>
              </a:spcAft>
              <a:buFont typeface="Arial" pitchFamily="34" charset="0"/>
              <a:buNone/>
            </a:pPr>
            <a:r>
              <a:rPr lang="en-US" sz="2000" dirty="0"/>
              <a:t>Select CAL 1 or CAL2</a:t>
            </a:r>
          </a:p>
        </p:txBody>
      </p:sp>
      <p:sp>
        <p:nvSpPr>
          <p:cNvPr id="20" name="Inhaltsplatzhalter 2">
            <a:extLst>
              <a:ext uri="{FF2B5EF4-FFF2-40B4-BE49-F238E27FC236}">
                <a16:creationId xmlns:a16="http://schemas.microsoft.com/office/drawing/2014/main" id="{EFB347CE-264B-4F1A-A741-F26B7338D5B2}"/>
              </a:ext>
            </a:extLst>
          </p:cNvPr>
          <p:cNvSpPr txBox="1">
            <a:spLocks/>
          </p:cNvSpPr>
          <p:nvPr/>
        </p:nvSpPr>
        <p:spPr>
          <a:xfrm>
            <a:off x="1685354" y="6797677"/>
            <a:ext cx="2861325" cy="1679523"/>
          </a:xfrm>
          <a:prstGeom prst="rect">
            <a:avLst/>
          </a:prstGeom>
        </p:spPr>
        <p:txBody>
          <a:bodyPr vert="horz" lIns="91440" tIns="45720" rIns="91440" bIns="45720" rtlCol="0">
            <a:normAutofit/>
          </a:bodyPr>
          <a:lstStyle>
            <a:lvl1pPr marL="487672" indent="-487672" algn="l" defTabSz="1300460" rtl="0" eaLnBrk="1" latinLnBrk="0" hangingPunct="1">
              <a:spcBef>
                <a:spcPct val="20000"/>
              </a:spcBef>
              <a:buFont typeface="Arial" pitchFamily="34" charset="0"/>
              <a:buChar char="•"/>
              <a:defRPr sz="3413" kern="1200">
                <a:solidFill>
                  <a:schemeClr val="tx1"/>
                </a:solidFill>
                <a:latin typeface="Arial Rounded MT Bold" panose="020F0704030504030204" pitchFamily="34" charset="0"/>
                <a:ea typeface="+mn-ea"/>
                <a:cs typeface="Arial" pitchFamily="34" charset="0"/>
              </a:defRPr>
            </a:lvl1pPr>
            <a:lvl2pPr marL="1056623" indent="-406394" algn="l" defTabSz="1300460" rtl="0" eaLnBrk="1" latinLnBrk="0" hangingPunct="1">
              <a:spcBef>
                <a:spcPct val="20000"/>
              </a:spcBef>
              <a:buFont typeface="Arial" pitchFamily="34" charset="0"/>
              <a:buChar char="–"/>
              <a:defRPr sz="3413" kern="1200">
                <a:solidFill>
                  <a:schemeClr val="tx1"/>
                </a:solidFill>
                <a:latin typeface="Arial Rounded MT Bold" panose="020F0704030504030204" pitchFamily="34" charset="0"/>
                <a:ea typeface="+mn-ea"/>
                <a:cs typeface="Arial" pitchFamily="34" charset="0"/>
              </a:defRPr>
            </a:lvl2pPr>
            <a:lvl3pPr marL="1625575" indent="-325115" algn="l" defTabSz="1300460" rtl="0" eaLnBrk="1" latinLnBrk="0" hangingPunct="1">
              <a:spcBef>
                <a:spcPct val="20000"/>
              </a:spcBef>
              <a:buFont typeface="Arial" pitchFamily="34" charset="0"/>
              <a:buChar char="•"/>
              <a:defRPr sz="2844" kern="1200">
                <a:solidFill>
                  <a:schemeClr val="tx1"/>
                </a:solidFill>
                <a:latin typeface="Arial Rounded MT Bold" panose="020F0704030504030204" pitchFamily="34" charset="0"/>
                <a:ea typeface="+mn-ea"/>
                <a:cs typeface="Arial" pitchFamily="34" charset="0"/>
              </a:defRPr>
            </a:lvl3pPr>
            <a:lvl4pPr marL="2275804" indent="-325115" algn="l" defTabSz="1300460" rtl="0" eaLnBrk="1" latinLnBrk="0" hangingPunct="1">
              <a:spcBef>
                <a:spcPct val="20000"/>
              </a:spcBef>
              <a:buFont typeface="Arial" pitchFamily="34" charset="0"/>
              <a:buChar char="–"/>
              <a:defRPr sz="2276" kern="1200">
                <a:solidFill>
                  <a:schemeClr val="tx1"/>
                </a:solidFill>
                <a:latin typeface="Arial Rounded MT Bold" panose="020F0704030504030204" pitchFamily="34" charset="0"/>
                <a:ea typeface="+mn-ea"/>
                <a:cs typeface="Arial" pitchFamily="34" charset="0"/>
              </a:defRPr>
            </a:lvl4pPr>
            <a:lvl5pPr marL="2926034" indent="-325115" algn="l" defTabSz="1300460" rtl="0" eaLnBrk="1" latinLnBrk="0" hangingPunct="1">
              <a:spcBef>
                <a:spcPct val="20000"/>
              </a:spcBef>
              <a:buFont typeface="Arial" pitchFamily="34" charset="0"/>
              <a:buChar char="»"/>
              <a:defRPr sz="2276" kern="1200">
                <a:solidFill>
                  <a:schemeClr val="tx1"/>
                </a:solidFill>
                <a:latin typeface="Arial Rounded MT Bold" panose="020F0704030504030204" pitchFamily="34" charset="0"/>
                <a:ea typeface="+mn-ea"/>
                <a:cs typeface="Arial" pitchFamily="34" charset="0"/>
              </a:defRPr>
            </a:lvl5pPr>
            <a:lvl6pPr marL="3576264" indent="-325115" algn="l" defTabSz="1300460" rtl="0" eaLnBrk="1" latinLnBrk="0" hangingPunct="1">
              <a:spcBef>
                <a:spcPct val="20000"/>
              </a:spcBef>
              <a:buFont typeface="Arial" pitchFamily="34" charset="0"/>
              <a:buChar char="•"/>
              <a:defRPr sz="2844" kern="1200">
                <a:solidFill>
                  <a:schemeClr val="tx1"/>
                </a:solidFill>
                <a:latin typeface="+mn-lt"/>
                <a:ea typeface="+mn-ea"/>
                <a:cs typeface="+mn-cs"/>
              </a:defRPr>
            </a:lvl6pPr>
            <a:lvl7pPr marL="4226494" indent="-325115" algn="l" defTabSz="1300460" rtl="0" eaLnBrk="1" latinLnBrk="0" hangingPunct="1">
              <a:spcBef>
                <a:spcPct val="20000"/>
              </a:spcBef>
              <a:buFont typeface="Arial" pitchFamily="34" charset="0"/>
              <a:buChar char="•"/>
              <a:defRPr sz="2844" kern="1200">
                <a:solidFill>
                  <a:schemeClr val="tx1"/>
                </a:solidFill>
                <a:latin typeface="+mn-lt"/>
                <a:ea typeface="+mn-ea"/>
                <a:cs typeface="+mn-cs"/>
              </a:defRPr>
            </a:lvl7pPr>
            <a:lvl8pPr marL="4876724" indent="-325115" algn="l" defTabSz="1300460" rtl="0" eaLnBrk="1" latinLnBrk="0" hangingPunct="1">
              <a:spcBef>
                <a:spcPct val="20000"/>
              </a:spcBef>
              <a:buFont typeface="Arial" pitchFamily="34" charset="0"/>
              <a:buChar char="•"/>
              <a:defRPr sz="2844" kern="1200">
                <a:solidFill>
                  <a:schemeClr val="tx1"/>
                </a:solidFill>
                <a:latin typeface="+mn-lt"/>
                <a:ea typeface="+mn-ea"/>
                <a:cs typeface="+mn-cs"/>
              </a:defRPr>
            </a:lvl8pPr>
            <a:lvl9pPr marL="5526954" indent="-325115" algn="l" defTabSz="1300460" rtl="0" eaLnBrk="1" latinLnBrk="0" hangingPunct="1">
              <a:spcBef>
                <a:spcPct val="20000"/>
              </a:spcBef>
              <a:buFont typeface="Arial" pitchFamily="34" charset="0"/>
              <a:buChar char="•"/>
              <a:defRPr sz="2844" kern="1200">
                <a:solidFill>
                  <a:schemeClr val="tx1"/>
                </a:solidFill>
                <a:latin typeface="+mn-lt"/>
                <a:ea typeface="+mn-ea"/>
                <a:cs typeface="+mn-cs"/>
              </a:defRPr>
            </a:lvl9pPr>
          </a:lstStyle>
          <a:p>
            <a:pPr marL="0" indent="0" fontAlgn="auto">
              <a:spcAft>
                <a:spcPts val="0"/>
              </a:spcAft>
              <a:buFont typeface="Arial" pitchFamily="34" charset="0"/>
              <a:buNone/>
            </a:pPr>
            <a:r>
              <a:rPr lang="en-US" sz="2000" dirty="0"/>
              <a:t>Select interval for continuous TOF Measurement in minutes.</a:t>
            </a:r>
          </a:p>
        </p:txBody>
      </p:sp>
    </p:spTree>
    <p:extLst>
      <p:ext uri="{BB962C8B-B14F-4D97-AF65-F5344CB8AC3E}">
        <p14:creationId xmlns:p14="http://schemas.microsoft.com/office/powerpoint/2010/main" val="3404635417"/>
      </p:ext>
    </p:extLst>
  </p:cSld>
  <p:clrMapOvr>
    <a:masterClrMapping/>
  </p:clrMapOvr>
  <p:transition>
    <p:fade/>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11"/>
                                        </p:tgtEl>
                                        <p:attrNameLst>
                                          <p:attrName>style.visibility</p:attrName>
                                        </p:attrNameLst>
                                      </p:cBhvr>
                                      <p:to>
                                        <p:strVal val="visible"/>
                                      </p:to>
                                    </p:set>
                                    <p:animEffect transition="in" filter="fade">
                                      <p:cBhvr>
                                        <p:cTn id="7" dur="1000"/>
                                        <p:tgtEl>
                                          <p:spTgt spid="11"/>
                                        </p:tgtEl>
                                      </p:cBhvr>
                                    </p:animEffect>
                                  </p:childTnLst>
                                </p:cTn>
                              </p:par>
                              <p:par>
                                <p:cTn id="8" presetID="10" presetClass="entr" presetSubtype="0" fill="hold" grpId="0" nodeType="withEffect">
                                  <p:stCondLst>
                                    <p:cond delay="250"/>
                                  </p:stCondLst>
                                  <p:childTnLst>
                                    <p:set>
                                      <p:cBhvr>
                                        <p:cTn id="9" dur="1" fill="hold">
                                          <p:stCondLst>
                                            <p:cond delay="0"/>
                                          </p:stCondLst>
                                        </p:cTn>
                                        <p:tgtEl>
                                          <p:spTgt spid="20"/>
                                        </p:tgtEl>
                                        <p:attrNameLst>
                                          <p:attrName>style.visibility</p:attrName>
                                        </p:attrNameLst>
                                      </p:cBhvr>
                                      <p:to>
                                        <p:strVal val="visible"/>
                                      </p:to>
                                    </p:set>
                                    <p:animEffect transition="in" filter="fade">
                                      <p:cBhvr>
                                        <p:cTn id="10" dur="1000"/>
                                        <p:tgtEl>
                                          <p:spTgt spid="20"/>
                                        </p:tgtEl>
                                      </p:cBhvr>
                                    </p:animEffect>
                                  </p:childTnLst>
                                </p:cTn>
                              </p:par>
                            </p:childTnLst>
                          </p:cTn>
                        </p:par>
                      </p:childTnLst>
                    </p:cTn>
                  </p:par>
                  <p:par>
                    <p:cTn id="11" fill="hold">
                      <p:stCondLst>
                        <p:cond delay="indefinite"/>
                      </p:stCondLst>
                      <p:childTnLst>
                        <p:par>
                          <p:cTn id="12" fill="hold">
                            <p:stCondLst>
                              <p:cond delay="0"/>
                            </p:stCondLst>
                            <p:childTnLst>
                              <p:par>
                                <p:cTn id="13" presetID="10" presetClass="entr" presetSubtype="0" fill="hold" nodeType="clickEffect">
                                  <p:stCondLst>
                                    <p:cond delay="0"/>
                                  </p:stCondLst>
                                  <p:childTnLst>
                                    <p:set>
                                      <p:cBhvr>
                                        <p:cTn id="14" dur="1" fill="hold">
                                          <p:stCondLst>
                                            <p:cond delay="0"/>
                                          </p:stCondLst>
                                        </p:cTn>
                                        <p:tgtEl>
                                          <p:spTgt spid="12"/>
                                        </p:tgtEl>
                                        <p:attrNameLst>
                                          <p:attrName>style.visibility</p:attrName>
                                        </p:attrNameLst>
                                      </p:cBhvr>
                                      <p:to>
                                        <p:strVal val="visible"/>
                                      </p:to>
                                    </p:set>
                                    <p:animEffect transition="in" filter="fade">
                                      <p:cBhvr>
                                        <p:cTn id="15" dur="1000"/>
                                        <p:tgtEl>
                                          <p:spTgt spid="12"/>
                                        </p:tgtEl>
                                      </p:cBhvr>
                                    </p:animEffect>
                                  </p:childTnLst>
                                </p:cTn>
                              </p:par>
                              <p:par>
                                <p:cTn id="16" presetID="10" presetClass="entr" presetSubtype="0" fill="hold" grpId="0" nodeType="withEffect">
                                  <p:stCondLst>
                                    <p:cond delay="250"/>
                                  </p:stCondLst>
                                  <p:childTnLst>
                                    <p:set>
                                      <p:cBhvr>
                                        <p:cTn id="17" dur="1" fill="hold">
                                          <p:stCondLst>
                                            <p:cond delay="0"/>
                                          </p:stCondLst>
                                        </p:cTn>
                                        <p:tgtEl>
                                          <p:spTgt spid="18"/>
                                        </p:tgtEl>
                                        <p:attrNameLst>
                                          <p:attrName>style.visibility</p:attrName>
                                        </p:attrNameLst>
                                      </p:cBhvr>
                                      <p:to>
                                        <p:strVal val="visible"/>
                                      </p:to>
                                    </p:set>
                                    <p:animEffect transition="in" filter="fade">
                                      <p:cBhvr>
                                        <p:cTn id="18" dur="1000"/>
                                        <p:tgtEl>
                                          <p:spTgt spid="18"/>
                                        </p:tgtEl>
                                      </p:cBhvr>
                                    </p:animEffect>
                                  </p:childTnLst>
                                </p:cTn>
                              </p:par>
                            </p:childTnLst>
                          </p:cTn>
                        </p:par>
                      </p:childTnLst>
                    </p:cTn>
                  </p:par>
                  <p:par>
                    <p:cTn id="19" fill="hold">
                      <p:stCondLst>
                        <p:cond delay="indefinite"/>
                      </p:stCondLst>
                      <p:childTnLst>
                        <p:par>
                          <p:cTn id="20" fill="hold">
                            <p:stCondLst>
                              <p:cond delay="0"/>
                            </p:stCondLst>
                            <p:childTnLst>
                              <p:par>
                                <p:cTn id="21" presetID="10" presetClass="entr" presetSubtype="0" fill="hold" nodeType="clickEffect">
                                  <p:stCondLst>
                                    <p:cond delay="0"/>
                                  </p:stCondLst>
                                  <p:childTnLst>
                                    <p:set>
                                      <p:cBhvr>
                                        <p:cTn id="22" dur="1" fill="hold">
                                          <p:stCondLst>
                                            <p:cond delay="0"/>
                                          </p:stCondLst>
                                        </p:cTn>
                                        <p:tgtEl>
                                          <p:spTgt spid="13"/>
                                        </p:tgtEl>
                                        <p:attrNameLst>
                                          <p:attrName>style.visibility</p:attrName>
                                        </p:attrNameLst>
                                      </p:cBhvr>
                                      <p:to>
                                        <p:strVal val="visible"/>
                                      </p:to>
                                    </p:set>
                                    <p:animEffect transition="in" filter="fade">
                                      <p:cBhvr>
                                        <p:cTn id="23" dur="1000"/>
                                        <p:tgtEl>
                                          <p:spTgt spid="13"/>
                                        </p:tgtEl>
                                      </p:cBhvr>
                                    </p:animEffect>
                                  </p:childTnLst>
                                </p:cTn>
                              </p:par>
                              <p:par>
                                <p:cTn id="24" presetID="10" presetClass="entr" presetSubtype="0" fill="hold" grpId="0" nodeType="withEffect">
                                  <p:stCondLst>
                                    <p:cond delay="250"/>
                                  </p:stCondLst>
                                  <p:childTnLst>
                                    <p:set>
                                      <p:cBhvr>
                                        <p:cTn id="25" dur="1" fill="hold">
                                          <p:stCondLst>
                                            <p:cond delay="0"/>
                                          </p:stCondLst>
                                        </p:cTn>
                                        <p:tgtEl>
                                          <p:spTgt spid="17"/>
                                        </p:tgtEl>
                                        <p:attrNameLst>
                                          <p:attrName>style.visibility</p:attrName>
                                        </p:attrNameLst>
                                      </p:cBhvr>
                                      <p:to>
                                        <p:strVal val="visible"/>
                                      </p:to>
                                    </p:set>
                                    <p:animEffect transition="in" filter="fade">
                                      <p:cBhvr>
                                        <p:cTn id="26" dur="1000"/>
                                        <p:tgtEl>
                                          <p:spTgt spid="17"/>
                                        </p:tgtEl>
                                      </p:cBhvr>
                                    </p:animEffect>
                                  </p:childTnLst>
                                </p:cTn>
                              </p:par>
                            </p:childTnLst>
                          </p:cTn>
                        </p:par>
                      </p:childTnLst>
                    </p:cTn>
                  </p:par>
                  <p:par>
                    <p:cTn id="27" fill="hold">
                      <p:stCondLst>
                        <p:cond delay="indefinite"/>
                      </p:stCondLst>
                      <p:childTnLst>
                        <p:par>
                          <p:cTn id="28" fill="hold">
                            <p:stCondLst>
                              <p:cond delay="0"/>
                            </p:stCondLst>
                            <p:childTnLst>
                              <p:par>
                                <p:cTn id="29" presetID="10" presetClass="entr" presetSubtype="0" fill="hold" nodeType="clickEffect">
                                  <p:stCondLst>
                                    <p:cond delay="0"/>
                                  </p:stCondLst>
                                  <p:childTnLst>
                                    <p:set>
                                      <p:cBhvr>
                                        <p:cTn id="30" dur="1" fill="hold">
                                          <p:stCondLst>
                                            <p:cond delay="0"/>
                                          </p:stCondLst>
                                        </p:cTn>
                                        <p:tgtEl>
                                          <p:spTgt spid="16"/>
                                        </p:tgtEl>
                                        <p:attrNameLst>
                                          <p:attrName>style.visibility</p:attrName>
                                        </p:attrNameLst>
                                      </p:cBhvr>
                                      <p:to>
                                        <p:strVal val="visible"/>
                                      </p:to>
                                    </p:set>
                                    <p:animEffect transition="in" filter="fade">
                                      <p:cBhvr>
                                        <p:cTn id="31" dur="1000"/>
                                        <p:tgtEl>
                                          <p:spTgt spid="16"/>
                                        </p:tgtEl>
                                      </p:cBhvr>
                                    </p:animEffect>
                                  </p:childTnLst>
                                </p:cTn>
                              </p:par>
                              <p:par>
                                <p:cTn id="32" presetID="10" presetClass="entr" presetSubtype="0" fill="hold" grpId="0" nodeType="withEffect">
                                  <p:stCondLst>
                                    <p:cond delay="250"/>
                                  </p:stCondLst>
                                  <p:childTnLst>
                                    <p:set>
                                      <p:cBhvr>
                                        <p:cTn id="33" dur="1" fill="hold">
                                          <p:stCondLst>
                                            <p:cond delay="0"/>
                                          </p:stCondLst>
                                        </p:cTn>
                                        <p:tgtEl>
                                          <p:spTgt spid="14"/>
                                        </p:tgtEl>
                                        <p:attrNameLst>
                                          <p:attrName>style.visibility</p:attrName>
                                        </p:attrNameLst>
                                      </p:cBhvr>
                                      <p:to>
                                        <p:strVal val="visible"/>
                                      </p:to>
                                    </p:set>
                                    <p:animEffect transition="in" filter="fade">
                                      <p:cBhvr>
                                        <p:cTn id="34" dur="1000"/>
                                        <p:tgtEl>
                                          <p:spTgt spid="14"/>
                                        </p:tgtEl>
                                      </p:cBhvr>
                                    </p:animEffect>
                                  </p:childTnLst>
                                </p:cTn>
                              </p:par>
                            </p:childTnLst>
                          </p:cTn>
                        </p:par>
                      </p:childTnLst>
                    </p:cTn>
                  </p:par>
                  <p:par>
                    <p:cTn id="35" fill="hold">
                      <p:stCondLst>
                        <p:cond delay="indefinite"/>
                      </p:stCondLst>
                      <p:childTnLst>
                        <p:par>
                          <p:cTn id="36" fill="hold">
                            <p:stCondLst>
                              <p:cond delay="0"/>
                            </p:stCondLst>
                            <p:childTnLst>
                              <p:par>
                                <p:cTn id="37" presetID="10" presetClass="entr" presetSubtype="0" fill="hold" nodeType="clickEffect">
                                  <p:stCondLst>
                                    <p:cond delay="0"/>
                                  </p:stCondLst>
                                  <p:childTnLst>
                                    <p:set>
                                      <p:cBhvr>
                                        <p:cTn id="38" dur="1" fill="hold">
                                          <p:stCondLst>
                                            <p:cond delay="0"/>
                                          </p:stCondLst>
                                        </p:cTn>
                                        <p:tgtEl>
                                          <p:spTgt spid="15"/>
                                        </p:tgtEl>
                                        <p:attrNameLst>
                                          <p:attrName>style.visibility</p:attrName>
                                        </p:attrNameLst>
                                      </p:cBhvr>
                                      <p:to>
                                        <p:strVal val="visible"/>
                                      </p:to>
                                    </p:set>
                                    <p:animEffect transition="in" filter="fade">
                                      <p:cBhvr>
                                        <p:cTn id="39" dur="1000"/>
                                        <p:tgtEl>
                                          <p:spTgt spid="15"/>
                                        </p:tgtEl>
                                      </p:cBhvr>
                                    </p:animEffect>
                                  </p:childTnLst>
                                </p:cTn>
                              </p:par>
                              <p:par>
                                <p:cTn id="40" presetID="10" presetClass="entr" presetSubtype="0" fill="hold" grpId="0" nodeType="withEffect">
                                  <p:stCondLst>
                                    <p:cond delay="250"/>
                                  </p:stCondLst>
                                  <p:childTnLst>
                                    <p:set>
                                      <p:cBhvr>
                                        <p:cTn id="41" dur="1" fill="hold">
                                          <p:stCondLst>
                                            <p:cond delay="0"/>
                                          </p:stCondLst>
                                        </p:cTn>
                                        <p:tgtEl>
                                          <p:spTgt spid="19"/>
                                        </p:tgtEl>
                                        <p:attrNameLst>
                                          <p:attrName>style.visibility</p:attrName>
                                        </p:attrNameLst>
                                      </p:cBhvr>
                                      <p:to>
                                        <p:strVal val="visible"/>
                                      </p:to>
                                    </p:set>
                                    <p:animEffect transition="in" filter="fade">
                                      <p:cBhvr>
                                        <p:cTn id="42" dur="1000"/>
                                        <p:tgtEl>
                                          <p:spTgt spid="1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p:bldP spid="17" grpId="0"/>
      <p:bldP spid="18" grpId="0"/>
      <p:bldP spid="19" grpId="0"/>
      <p:bldP spid="20" grpId="0"/>
    </p:bldLst>
  </p:timing>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Inhaltsplatzhalter 2">
            <a:extLst>
              <a:ext uri="{FF2B5EF4-FFF2-40B4-BE49-F238E27FC236}">
                <a16:creationId xmlns:a16="http://schemas.microsoft.com/office/drawing/2014/main" id="{B1A0C0A4-F77C-49BC-BA17-1C7BCFD66C4F}"/>
              </a:ext>
            </a:extLst>
          </p:cNvPr>
          <p:cNvSpPr>
            <a:spLocks noGrp="1"/>
          </p:cNvSpPr>
          <p:nvPr>
            <p:ph idx="1"/>
          </p:nvPr>
        </p:nvSpPr>
        <p:spPr>
          <a:xfrm>
            <a:off x="1767974" y="2205276"/>
            <a:ext cx="15293900" cy="7424052"/>
          </a:xfrm>
        </p:spPr>
        <p:txBody>
          <a:bodyPr/>
          <a:lstStyle/>
          <a:p>
            <a:pPr marL="0" indent="0">
              <a:buNone/>
            </a:pPr>
            <a:r>
              <a:rPr lang="en-US" dirty="0"/>
              <a:t>Parameter Menu</a:t>
            </a:r>
          </a:p>
          <a:p>
            <a:pPr marL="0" indent="0">
              <a:buNone/>
            </a:pPr>
            <a:r>
              <a:rPr lang="en-US" sz="2800" dirty="0"/>
              <a:t>It is possible to eliminate stimulation modes from the menu. This will customize the monitor if stimulation modes are not used by customers.</a:t>
            </a:r>
          </a:p>
          <a:p>
            <a:pPr marL="0" indent="0">
              <a:buNone/>
            </a:pPr>
            <a:endParaRPr lang="en-US" sz="1400" dirty="0"/>
          </a:p>
          <a:p>
            <a:pPr marL="0" indent="0">
              <a:buNone/>
            </a:pPr>
            <a:r>
              <a:rPr lang="en-US" sz="2800" dirty="0"/>
              <a:t>If you want to eliminate a stimulation mode from the menu use the Left – Right Key to select the stimulation mode. Then use the Down key until -- is shown. Repeat this for all stimulation modes you want to eliminate. </a:t>
            </a:r>
          </a:p>
          <a:p>
            <a:pPr marL="0" indent="0">
              <a:buNone/>
            </a:pPr>
            <a:endParaRPr lang="en-US" dirty="0"/>
          </a:p>
          <a:p>
            <a:pPr marL="0" indent="0">
              <a:buNone/>
            </a:pPr>
            <a:endParaRPr lang="en-US" dirty="0"/>
          </a:p>
          <a:p>
            <a:pPr marL="0" indent="0">
              <a:buNone/>
            </a:pPr>
            <a:endParaRPr lang="en-US" dirty="0"/>
          </a:p>
          <a:p>
            <a:pPr marL="0" indent="0">
              <a:buNone/>
            </a:pPr>
            <a:endParaRPr lang="en-US" dirty="0"/>
          </a:p>
          <a:p>
            <a:pPr marL="0" indent="0">
              <a:buNone/>
            </a:pPr>
            <a:endParaRPr lang="en-US" dirty="0"/>
          </a:p>
          <a:p>
            <a:pPr marL="0" indent="0">
              <a:buNone/>
            </a:pPr>
            <a:r>
              <a:rPr lang="en-US" sz="2800" dirty="0"/>
              <a:t>To reactivate eliminated stimulation modes go to the parameter menu again and use the Up Key. </a:t>
            </a:r>
          </a:p>
        </p:txBody>
      </p:sp>
      <p:grpSp>
        <p:nvGrpSpPr>
          <p:cNvPr id="4" name="Gruppieren 3">
            <a:extLst>
              <a:ext uri="{FF2B5EF4-FFF2-40B4-BE49-F238E27FC236}">
                <a16:creationId xmlns:a16="http://schemas.microsoft.com/office/drawing/2014/main" id="{76FEDF04-879B-4995-9056-9AD8FF11EB1D}"/>
              </a:ext>
            </a:extLst>
          </p:cNvPr>
          <p:cNvGrpSpPr/>
          <p:nvPr/>
        </p:nvGrpSpPr>
        <p:grpSpPr>
          <a:xfrm>
            <a:off x="3226201" y="781131"/>
            <a:ext cx="11704637" cy="1359365"/>
            <a:chOff x="3226201" y="781131"/>
            <a:chExt cx="11704637" cy="1359366"/>
          </a:xfrm>
        </p:grpSpPr>
        <p:sp>
          <p:nvSpPr>
            <p:cNvPr id="5" name="Rectangle 3">
              <a:extLst>
                <a:ext uri="{FF2B5EF4-FFF2-40B4-BE49-F238E27FC236}">
                  <a16:creationId xmlns:a16="http://schemas.microsoft.com/office/drawing/2014/main" id="{AF15C6D7-A45F-401E-BDA0-EE1883CF60C3}"/>
                </a:ext>
              </a:extLst>
            </p:cNvPr>
            <p:cNvSpPr txBox="1">
              <a:spLocks noChangeArrowheads="1"/>
            </p:cNvSpPr>
            <p:nvPr/>
          </p:nvSpPr>
          <p:spPr>
            <a:xfrm>
              <a:off x="3226201" y="781131"/>
              <a:ext cx="11704637" cy="1359366"/>
            </a:xfrm>
            <a:prstGeom prst="rect">
              <a:avLst/>
            </a:prstGeom>
          </p:spPr>
          <p:txBody>
            <a:bodyPr vert="horz" lIns="126428" tIns="72245" rIns="126428" bIns="72245" rtlCol="0" anchor="ctr">
              <a:noAutofit/>
            </a:bodyPr>
            <a:lstStyle>
              <a:lvl1pPr algn="ctr" defTabSz="1300460" rtl="0" eaLnBrk="1" latinLnBrk="0" hangingPunct="1">
                <a:spcBef>
                  <a:spcPct val="0"/>
                </a:spcBef>
                <a:buNone/>
                <a:defRPr sz="3982" kern="1200">
                  <a:solidFill>
                    <a:schemeClr val="tx1"/>
                  </a:solidFill>
                  <a:latin typeface="Arial Rounded MT Bold" panose="020F0704030504030204" pitchFamily="34" charset="0"/>
                  <a:ea typeface="+mj-ea"/>
                  <a:cs typeface="Arial" pitchFamily="34" charset="0"/>
                </a:defRPr>
              </a:lvl1pPr>
            </a:lstStyle>
            <a:p>
              <a:pPr defTabSz="1300097" fontAlgn="auto">
                <a:spcAft>
                  <a:spcPts val="0"/>
                </a:spcAft>
              </a:pPr>
              <a:r>
                <a:rPr lang="de-DE" sz="5400" dirty="0">
                  <a:sym typeface="Arial" pitchFamily="34" charset="0"/>
                </a:rPr>
                <a:t>TOF</a:t>
              </a:r>
              <a:r>
                <a:rPr lang="de-DE" sz="5400" baseline="30000" dirty="0">
                  <a:sym typeface="Arial" pitchFamily="34" charset="0"/>
                </a:rPr>
                <a:t>3D</a:t>
              </a:r>
              <a:r>
                <a:rPr lang="de-DE" sz="3800" dirty="0">
                  <a:sym typeface="Arial" pitchFamily="34" charset="0"/>
                </a:rPr>
                <a:t>        - </a:t>
              </a:r>
              <a:r>
                <a:rPr lang="de-DE" sz="5400" dirty="0">
                  <a:sym typeface="Arial" pitchFamily="34" charset="0"/>
                </a:rPr>
                <a:t>In Detail</a:t>
              </a:r>
              <a:endParaRPr lang="de-DE" dirty="0"/>
            </a:p>
          </p:txBody>
        </p:sp>
        <p:grpSp>
          <p:nvGrpSpPr>
            <p:cNvPr id="6" name="Gruppieren 5">
              <a:extLst>
                <a:ext uri="{FF2B5EF4-FFF2-40B4-BE49-F238E27FC236}">
                  <a16:creationId xmlns:a16="http://schemas.microsoft.com/office/drawing/2014/main" id="{B11E52EA-AE93-4D2D-A724-0BE54698BAB3}"/>
                </a:ext>
              </a:extLst>
            </p:cNvPr>
            <p:cNvGrpSpPr/>
            <p:nvPr/>
          </p:nvGrpSpPr>
          <p:grpSpPr>
            <a:xfrm>
              <a:off x="8166075" y="1166765"/>
              <a:ext cx="648072" cy="588097"/>
              <a:chOff x="8958163" y="2525655"/>
              <a:chExt cx="629335" cy="525827"/>
            </a:xfrm>
          </p:grpSpPr>
          <p:sp>
            <p:nvSpPr>
              <p:cNvPr id="7" name="Ellipse 6">
                <a:extLst>
                  <a:ext uri="{FF2B5EF4-FFF2-40B4-BE49-F238E27FC236}">
                    <a16:creationId xmlns:a16="http://schemas.microsoft.com/office/drawing/2014/main" id="{D496201B-8AC2-47AA-9EFD-80B7F68ABB79}"/>
                  </a:ext>
                </a:extLst>
              </p:cNvPr>
              <p:cNvSpPr/>
              <p:nvPr/>
            </p:nvSpPr>
            <p:spPr>
              <a:xfrm>
                <a:off x="8958163" y="2525655"/>
                <a:ext cx="629335" cy="525827"/>
              </a:xfrm>
              <a:prstGeom prst="ellipse">
                <a:avLst/>
              </a:prstGeom>
              <a:no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p>
                <a:endParaRPr lang="de-DE">
                  <a:solidFill>
                    <a:schemeClr val="tx1"/>
                  </a:solidFill>
                </a:endParaRPr>
              </a:p>
            </p:txBody>
          </p:sp>
          <p:cxnSp>
            <p:nvCxnSpPr>
              <p:cNvPr id="8" name="Gerade Verbindung mit Pfeil 7">
                <a:extLst>
                  <a:ext uri="{FF2B5EF4-FFF2-40B4-BE49-F238E27FC236}">
                    <a16:creationId xmlns:a16="http://schemas.microsoft.com/office/drawing/2014/main" id="{7D77A29D-11E9-40FD-82D3-B43D37A0A6C3}"/>
                  </a:ext>
                </a:extLst>
              </p:cNvPr>
              <p:cNvCxnSpPr/>
              <p:nvPr/>
            </p:nvCxnSpPr>
            <p:spPr>
              <a:xfrm flipV="1">
                <a:off x="9272460" y="2583576"/>
                <a:ext cx="0" cy="408954"/>
              </a:xfrm>
              <a:prstGeom prst="straightConnector1">
                <a:avLst/>
              </a:prstGeom>
              <a:ln w="38100">
                <a:solidFill>
                  <a:schemeClr val="tx1"/>
                </a:solidFill>
                <a:tailEnd type="triangle" w="med" len="sm"/>
              </a:ln>
            </p:spPr>
            <p:style>
              <a:lnRef idx="1">
                <a:schemeClr val="accent1"/>
              </a:lnRef>
              <a:fillRef idx="0">
                <a:schemeClr val="accent1"/>
              </a:fillRef>
              <a:effectRef idx="0">
                <a:schemeClr val="accent1"/>
              </a:effectRef>
              <a:fontRef idx="minor">
                <a:schemeClr val="tx1"/>
              </a:fontRef>
            </p:style>
          </p:cxnSp>
          <p:cxnSp>
            <p:nvCxnSpPr>
              <p:cNvPr id="9" name="Gerade Verbindung mit Pfeil 8">
                <a:extLst>
                  <a:ext uri="{FF2B5EF4-FFF2-40B4-BE49-F238E27FC236}">
                    <a16:creationId xmlns:a16="http://schemas.microsoft.com/office/drawing/2014/main" id="{50B41599-0F0B-4A37-9B91-1C2D929A082C}"/>
                  </a:ext>
                </a:extLst>
              </p:cNvPr>
              <p:cNvCxnSpPr/>
              <p:nvPr/>
            </p:nvCxnSpPr>
            <p:spPr>
              <a:xfrm>
                <a:off x="9069179" y="2730338"/>
                <a:ext cx="442335" cy="135837"/>
              </a:xfrm>
              <a:prstGeom prst="straightConnector1">
                <a:avLst/>
              </a:prstGeom>
              <a:noFill/>
              <a:ln w="38100" cap="flat" cmpd="sng" algn="ctr">
                <a:solidFill>
                  <a:schemeClr val="tx1"/>
                </a:solidFill>
                <a:prstDash val="solid"/>
                <a:miter lim="800000"/>
                <a:tailEnd type="triangle" w="med" len="sm"/>
              </a:ln>
              <a:effectLst/>
            </p:spPr>
          </p:cxnSp>
          <p:cxnSp>
            <p:nvCxnSpPr>
              <p:cNvPr id="10" name="Gerade Verbindung mit Pfeil 9">
                <a:extLst>
                  <a:ext uri="{FF2B5EF4-FFF2-40B4-BE49-F238E27FC236}">
                    <a16:creationId xmlns:a16="http://schemas.microsoft.com/office/drawing/2014/main" id="{B5F5E0AC-B592-41E9-9828-E5F3F3864196}"/>
                  </a:ext>
                </a:extLst>
              </p:cNvPr>
              <p:cNvCxnSpPr/>
              <p:nvPr/>
            </p:nvCxnSpPr>
            <p:spPr>
              <a:xfrm flipV="1">
                <a:off x="9128387" y="2730338"/>
                <a:ext cx="313557" cy="118728"/>
              </a:xfrm>
              <a:prstGeom prst="straightConnector1">
                <a:avLst/>
              </a:prstGeom>
              <a:noFill/>
              <a:ln w="38100" cap="flat" cmpd="sng" algn="ctr">
                <a:solidFill>
                  <a:schemeClr val="tx1"/>
                </a:solidFill>
                <a:prstDash val="solid"/>
                <a:miter lim="800000"/>
                <a:tailEnd type="triangle" w="med" len="sm"/>
              </a:ln>
              <a:effectLst/>
            </p:spPr>
          </p:cxnSp>
        </p:grpSp>
      </p:grpSp>
      <p:pic>
        <p:nvPicPr>
          <p:cNvPr id="12" name="Grafik 11" descr="Ein Bild, das Zeichnung, Tisch enthält.&#10;&#10;Automatisch generierte Beschreibung">
            <a:extLst>
              <a:ext uri="{FF2B5EF4-FFF2-40B4-BE49-F238E27FC236}">
                <a16:creationId xmlns:a16="http://schemas.microsoft.com/office/drawing/2014/main" id="{CA953355-D248-4434-A5F4-A7A8F5575F8F}"/>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3556036" y="5812905"/>
            <a:ext cx="3124200" cy="2354580"/>
          </a:xfrm>
          <a:prstGeom prst="rect">
            <a:avLst/>
          </a:prstGeom>
        </p:spPr>
      </p:pic>
      <p:pic>
        <p:nvPicPr>
          <p:cNvPr id="14" name="Grafik 13" descr="Ein Bild, das Zeichnung, Tisch enthält.&#10;&#10;Automatisch generierte Beschreibung">
            <a:extLst>
              <a:ext uri="{FF2B5EF4-FFF2-40B4-BE49-F238E27FC236}">
                <a16:creationId xmlns:a16="http://schemas.microsoft.com/office/drawing/2014/main" id="{5B867F98-1D64-4FA6-A803-1DAFBB8E1DEA}"/>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7373987" y="5812904"/>
            <a:ext cx="3126573" cy="2354580"/>
          </a:xfrm>
          <a:prstGeom prst="rect">
            <a:avLst/>
          </a:prstGeom>
        </p:spPr>
      </p:pic>
      <p:pic>
        <p:nvPicPr>
          <p:cNvPr id="16" name="Grafik 15" descr="Ein Bild, das Zeichnung, Tisch enthält.&#10;&#10;Automatisch generierte Beschreibung">
            <a:extLst>
              <a:ext uri="{FF2B5EF4-FFF2-40B4-BE49-F238E27FC236}">
                <a16:creationId xmlns:a16="http://schemas.microsoft.com/office/drawing/2014/main" id="{07AB8D38-D69D-48CB-BF80-6B693C3A55F6}"/>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11194311" y="5812904"/>
            <a:ext cx="3129112" cy="2354579"/>
          </a:xfrm>
          <a:prstGeom prst="rect">
            <a:avLst/>
          </a:prstGeom>
        </p:spPr>
      </p:pic>
    </p:spTree>
    <p:extLst>
      <p:ext uri="{BB962C8B-B14F-4D97-AF65-F5344CB8AC3E}">
        <p14:creationId xmlns:p14="http://schemas.microsoft.com/office/powerpoint/2010/main" val="2919768863"/>
      </p:ext>
    </p:extLst>
  </p:cSld>
  <p:clrMapOvr>
    <a:masterClrMapping/>
  </p:clrMapOvr>
  <p:transition>
    <p:fade/>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3">
                                            <p:txEl>
                                              <p:pRg st="1" end="1"/>
                                            </p:txEl>
                                          </p:spTgt>
                                        </p:tgtEl>
                                        <p:attrNameLst>
                                          <p:attrName>style.visibility</p:attrName>
                                        </p:attrNameLst>
                                      </p:cBhvr>
                                      <p:to>
                                        <p:strVal val="visible"/>
                                      </p:to>
                                    </p:set>
                                    <p:animEffect transition="in" filter="fade">
                                      <p:cBhvr>
                                        <p:cTn id="7" dur="1000"/>
                                        <p:tgtEl>
                                          <p:spTgt spid="3">
                                            <p:txEl>
                                              <p:pRg st="1" end="1"/>
                                            </p:txEl>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nodeType="clickEffect">
                                  <p:stCondLst>
                                    <p:cond delay="0"/>
                                  </p:stCondLst>
                                  <p:childTnLst>
                                    <p:set>
                                      <p:cBhvr>
                                        <p:cTn id="11" dur="1" fill="hold">
                                          <p:stCondLst>
                                            <p:cond delay="0"/>
                                          </p:stCondLst>
                                        </p:cTn>
                                        <p:tgtEl>
                                          <p:spTgt spid="3">
                                            <p:txEl>
                                              <p:pRg st="3" end="3"/>
                                            </p:txEl>
                                          </p:spTgt>
                                        </p:tgtEl>
                                        <p:attrNameLst>
                                          <p:attrName>style.visibility</p:attrName>
                                        </p:attrNameLst>
                                      </p:cBhvr>
                                      <p:to>
                                        <p:strVal val="visible"/>
                                      </p:to>
                                    </p:set>
                                    <p:animEffect transition="in" filter="fade">
                                      <p:cBhvr>
                                        <p:cTn id="12" dur="1000"/>
                                        <p:tgtEl>
                                          <p:spTgt spid="3">
                                            <p:txEl>
                                              <p:pRg st="3" end="3"/>
                                            </p:txEl>
                                          </p:spTgt>
                                        </p:tgtEl>
                                      </p:cBhvr>
                                    </p:animEffect>
                                  </p:childTnLst>
                                </p:cTn>
                              </p:par>
                            </p:childTnLst>
                          </p:cTn>
                        </p:par>
                        <p:par>
                          <p:cTn id="13" fill="hold">
                            <p:stCondLst>
                              <p:cond delay="1000"/>
                            </p:stCondLst>
                            <p:childTnLst>
                              <p:par>
                                <p:cTn id="14" presetID="10" presetClass="entr" presetSubtype="0" fill="hold" nodeType="afterEffect">
                                  <p:stCondLst>
                                    <p:cond delay="500"/>
                                  </p:stCondLst>
                                  <p:childTnLst>
                                    <p:set>
                                      <p:cBhvr>
                                        <p:cTn id="15" dur="1" fill="hold">
                                          <p:stCondLst>
                                            <p:cond delay="0"/>
                                          </p:stCondLst>
                                        </p:cTn>
                                        <p:tgtEl>
                                          <p:spTgt spid="12"/>
                                        </p:tgtEl>
                                        <p:attrNameLst>
                                          <p:attrName>style.visibility</p:attrName>
                                        </p:attrNameLst>
                                      </p:cBhvr>
                                      <p:to>
                                        <p:strVal val="visible"/>
                                      </p:to>
                                    </p:set>
                                    <p:animEffect transition="in" filter="fade">
                                      <p:cBhvr>
                                        <p:cTn id="16" dur="1000"/>
                                        <p:tgtEl>
                                          <p:spTgt spid="12"/>
                                        </p:tgtEl>
                                      </p:cBhvr>
                                    </p:animEffect>
                                  </p:childTnLst>
                                </p:cTn>
                              </p:par>
                            </p:childTnLst>
                          </p:cTn>
                        </p:par>
                        <p:par>
                          <p:cTn id="17" fill="hold">
                            <p:stCondLst>
                              <p:cond delay="2500"/>
                            </p:stCondLst>
                            <p:childTnLst>
                              <p:par>
                                <p:cTn id="18" presetID="10" presetClass="entr" presetSubtype="0" fill="hold" nodeType="afterEffect">
                                  <p:stCondLst>
                                    <p:cond delay="500"/>
                                  </p:stCondLst>
                                  <p:childTnLst>
                                    <p:set>
                                      <p:cBhvr>
                                        <p:cTn id="19" dur="1" fill="hold">
                                          <p:stCondLst>
                                            <p:cond delay="0"/>
                                          </p:stCondLst>
                                        </p:cTn>
                                        <p:tgtEl>
                                          <p:spTgt spid="14"/>
                                        </p:tgtEl>
                                        <p:attrNameLst>
                                          <p:attrName>style.visibility</p:attrName>
                                        </p:attrNameLst>
                                      </p:cBhvr>
                                      <p:to>
                                        <p:strVal val="visible"/>
                                      </p:to>
                                    </p:set>
                                    <p:animEffect transition="in" filter="fade">
                                      <p:cBhvr>
                                        <p:cTn id="20" dur="1000"/>
                                        <p:tgtEl>
                                          <p:spTgt spid="14"/>
                                        </p:tgtEl>
                                      </p:cBhvr>
                                    </p:animEffect>
                                  </p:childTnLst>
                                </p:cTn>
                              </p:par>
                            </p:childTnLst>
                          </p:cTn>
                        </p:par>
                        <p:par>
                          <p:cTn id="21" fill="hold">
                            <p:stCondLst>
                              <p:cond delay="4000"/>
                            </p:stCondLst>
                            <p:childTnLst>
                              <p:par>
                                <p:cTn id="22" presetID="10" presetClass="entr" presetSubtype="0" fill="hold" nodeType="afterEffect">
                                  <p:stCondLst>
                                    <p:cond delay="500"/>
                                  </p:stCondLst>
                                  <p:childTnLst>
                                    <p:set>
                                      <p:cBhvr>
                                        <p:cTn id="23" dur="1" fill="hold">
                                          <p:stCondLst>
                                            <p:cond delay="0"/>
                                          </p:stCondLst>
                                        </p:cTn>
                                        <p:tgtEl>
                                          <p:spTgt spid="16"/>
                                        </p:tgtEl>
                                        <p:attrNameLst>
                                          <p:attrName>style.visibility</p:attrName>
                                        </p:attrNameLst>
                                      </p:cBhvr>
                                      <p:to>
                                        <p:strVal val="visible"/>
                                      </p:to>
                                    </p:set>
                                    <p:animEffect transition="in" filter="fade">
                                      <p:cBhvr>
                                        <p:cTn id="24" dur="1000"/>
                                        <p:tgtEl>
                                          <p:spTgt spid="16"/>
                                        </p:tgtEl>
                                      </p:cBhvr>
                                    </p:animEffect>
                                  </p:childTnLst>
                                </p:cTn>
                              </p:par>
                            </p:childTnLst>
                          </p:cTn>
                        </p:par>
                      </p:childTnLst>
                    </p:cTn>
                  </p:par>
                  <p:par>
                    <p:cTn id="25" fill="hold">
                      <p:stCondLst>
                        <p:cond delay="indefinite"/>
                      </p:stCondLst>
                      <p:childTnLst>
                        <p:par>
                          <p:cTn id="26" fill="hold">
                            <p:stCondLst>
                              <p:cond delay="0"/>
                            </p:stCondLst>
                            <p:childTnLst>
                              <p:par>
                                <p:cTn id="27" presetID="10" presetClass="entr" presetSubtype="0" fill="hold" nodeType="clickEffect">
                                  <p:stCondLst>
                                    <p:cond delay="0"/>
                                  </p:stCondLst>
                                  <p:childTnLst>
                                    <p:set>
                                      <p:cBhvr>
                                        <p:cTn id="28" dur="1" fill="hold">
                                          <p:stCondLst>
                                            <p:cond delay="0"/>
                                          </p:stCondLst>
                                        </p:cTn>
                                        <p:tgtEl>
                                          <p:spTgt spid="3">
                                            <p:txEl>
                                              <p:pRg st="9" end="9"/>
                                            </p:txEl>
                                          </p:spTgt>
                                        </p:tgtEl>
                                        <p:attrNameLst>
                                          <p:attrName>style.visibility</p:attrName>
                                        </p:attrNameLst>
                                      </p:cBhvr>
                                      <p:to>
                                        <p:strVal val="visible"/>
                                      </p:to>
                                    </p:set>
                                    <p:animEffect transition="in" filter="fade">
                                      <p:cBhvr>
                                        <p:cTn id="29" dur="1000"/>
                                        <p:tgtEl>
                                          <p:spTgt spid="3">
                                            <p:txEl>
                                              <p:pRg st="9" end="9"/>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Inhaltsplatzhalter 2">
            <a:extLst>
              <a:ext uri="{FF2B5EF4-FFF2-40B4-BE49-F238E27FC236}">
                <a16:creationId xmlns:a16="http://schemas.microsoft.com/office/drawing/2014/main" id="{FFD4CB7B-05F5-4432-B106-DB45B5F0E428}"/>
              </a:ext>
            </a:extLst>
          </p:cNvPr>
          <p:cNvSpPr>
            <a:spLocks noGrp="1"/>
          </p:cNvSpPr>
          <p:nvPr>
            <p:ph idx="1"/>
          </p:nvPr>
        </p:nvSpPr>
        <p:spPr>
          <a:xfrm>
            <a:off x="1757363" y="2428528"/>
            <a:ext cx="5461997" cy="666361"/>
          </a:xfrm>
        </p:spPr>
        <p:txBody>
          <a:bodyPr/>
          <a:lstStyle/>
          <a:p>
            <a:pPr marL="0" indent="0">
              <a:buNone/>
            </a:pPr>
            <a:r>
              <a:rPr lang="en-US" dirty="0"/>
              <a:t>Stimulation Settings</a:t>
            </a:r>
          </a:p>
        </p:txBody>
      </p:sp>
      <p:grpSp>
        <p:nvGrpSpPr>
          <p:cNvPr id="4" name="Gruppieren 3">
            <a:extLst>
              <a:ext uri="{FF2B5EF4-FFF2-40B4-BE49-F238E27FC236}">
                <a16:creationId xmlns:a16="http://schemas.microsoft.com/office/drawing/2014/main" id="{2BFF6907-10CF-4E81-BCCB-50A4E1BC3A12}"/>
              </a:ext>
            </a:extLst>
          </p:cNvPr>
          <p:cNvGrpSpPr/>
          <p:nvPr/>
        </p:nvGrpSpPr>
        <p:grpSpPr>
          <a:xfrm>
            <a:off x="3226201" y="781131"/>
            <a:ext cx="11704637" cy="1359365"/>
            <a:chOff x="3226201" y="781131"/>
            <a:chExt cx="11704637" cy="1359366"/>
          </a:xfrm>
        </p:grpSpPr>
        <p:sp>
          <p:nvSpPr>
            <p:cNvPr id="5" name="Rectangle 3">
              <a:extLst>
                <a:ext uri="{FF2B5EF4-FFF2-40B4-BE49-F238E27FC236}">
                  <a16:creationId xmlns:a16="http://schemas.microsoft.com/office/drawing/2014/main" id="{F83594A7-3E62-41AF-A65F-EFC0ABEC37A3}"/>
                </a:ext>
              </a:extLst>
            </p:cNvPr>
            <p:cNvSpPr txBox="1">
              <a:spLocks noChangeArrowheads="1"/>
            </p:cNvSpPr>
            <p:nvPr/>
          </p:nvSpPr>
          <p:spPr>
            <a:xfrm>
              <a:off x="3226201" y="781131"/>
              <a:ext cx="11704637" cy="1359366"/>
            </a:xfrm>
            <a:prstGeom prst="rect">
              <a:avLst/>
            </a:prstGeom>
          </p:spPr>
          <p:txBody>
            <a:bodyPr vert="horz" lIns="126428" tIns="72245" rIns="126428" bIns="72245" rtlCol="0" anchor="ctr">
              <a:noAutofit/>
            </a:bodyPr>
            <a:lstStyle>
              <a:lvl1pPr algn="ctr" defTabSz="1300460" rtl="0" eaLnBrk="1" latinLnBrk="0" hangingPunct="1">
                <a:spcBef>
                  <a:spcPct val="0"/>
                </a:spcBef>
                <a:buNone/>
                <a:defRPr sz="3982" kern="1200">
                  <a:solidFill>
                    <a:schemeClr val="tx1"/>
                  </a:solidFill>
                  <a:latin typeface="Arial Rounded MT Bold" panose="020F0704030504030204" pitchFamily="34" charset="0"/>
                  <a:ea typeface="+mj-ea"/>
                  <a:cs typeface="Arial" pitchFamily="34" charset="0"/>
                </a:defRPr>
              </a:lvl1pPr>
            </a:lstStyle>
            <a:p>
              <a:pPr defTabSz="1300097" fontAlgn="auto">
                <a:spcAft>
                  <a:spcPts val="0"/>
                </a:spcAft>
              </a:pPr>
              <a:r>
                <a:rPr lang="de-DE" sz="5400" dirty="0">
                  <a:sym typeface="Arial" pitchFamily="34" charset="0"/>
                </a:rPr>
                <a:t>TOF</a:t>
              </a:r>
              <a:r>
                <a:rPr lang="de-DE" sz="5400" baseline="30000" dirty="0">
                  <a:sym typeface="Arial" pitchFamily="34" charset="0"/>
                </a:rPr>
                <a:t>3D</a:t>
              </a:r>
              <a:r>
                <a:rPr lang="de-DE" sz="3800" dirty="0">
                  <a:sym typeface="Arial" pitchFamily="34" charset="0"/>
                </a:rPr>
                <a:t>        - </a:t>
              </a:r>
              <a:r>
                <a:rPr lang="de-DE" sz="5400" dirty="0">
                  <a:sym typeface="Arial" pitchFamily="34" charset="0"/>
                </a:rPr>
                <a:t>In Detail</a:t>
              </a:r>
              <a:endParaRPr lang="de-DE" dirty="0"/>
            </a:p>
          </p:txBody>
        </p:sp>
        <p:grpSp>
          <p:nvGrpSpPr>
            <p:cNvPr id="6" name="Gruppieren 5">
              <a:extLst>
                <a:ext uri="{FF2B5EF4-FFF2-40B4-BE49-F238E27FC236}">
                  <a16:creationId xmlns:a16="http://schemas.microsoft.com/office/drawing/2014/main" id="{052FF45B-07A0-4FC2-B5B1-840AA492CF1F}"/>
                </a:ext>
              </a:extLst>
            </p:cNvPr>
            <p:cNvGrpSpPr/>
            <p:nvPr/>
          </p:nvGrpSpPr>
          <p:grpSpPr>
            <a:xfrm>
              <a:off x="8166075" y="1166765"/>
              <a:ext cx="648072" cy="588097"/>
              <a:chOff x="8958163" y="2525655"/>
              <a:chExt cx="629335" cy="525827"/>
            </a:xfrm>
          </p:grpSpPr>
          <p:sp>
            <p:nvSpPr>
              <p:cNvPr id="7" name="Ellipse 6">
                <a:extLst>
                  <a:ext uri="{FF2B5EF4-FFF2-40B4-BE49-F238E27FC236}">
                    <a16:creationId xmlns:a16="http://schemas.microsoft.com/office/drawing/2014/main" id="{933BE11B-E762-43AB-B0A2-74DB1876D4E3}"/>
                  </a:ext>
                </a:extLst>
              </p:cNvPr>
              <p:cNvSpPr/>
              <p:nvPr/>
            </p:nvSpPr>
            <p:spPr>
              <a:xfrm>
                <a:off x="8958163" y="2525655"/>
                <a:ext cx="629335" cy="525827"/>
              </a:xfrm>
              <a:prstGeom prst="ellipse">
                <a:avLst/>
              </a:prstGeom>
              <a:no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p>
                <a:endParaRPr lang="de-DE">
                  <a:solidFill>
                    <a:schemeClr val="tx1"/>
                  </a:solidFill>
                </a:endParaRPr>
              </a:p>
            </p:txBody>
          </p:sp>
          <p:cxnSp>
            <p:nvCxnSpPr>
              <p:cNvPr id="8" name="Gerade Verbindung mit Pfeil 7">
                <a:extLst>
                  <a:ext uri="{FF2B5EF4-FFF2-40B4-BE49-F238E27FC236}">
                    <a16:creationId xmlns:a16="http://schemas.microsoft.com/office/drawing/2014/main" id="{E9314A87-96CE-406D-9A7C-9A9049120446}"/>
                  </a:ext>
                </a:extLst>
              </p:cNvPr>
              <p:cNvCxnSpPr/>
              <p:nvPr/>
            </p:nvCxnSpPr>
            <p:spPr>
              <a:xfrm flipV="1">
                <a:off x="9272460" y="2583576"/>
                <a:ext cx="0" cy="408954"/>
              </a:xfrm>
              <a:prstGeom prst="straightConnector1">
                <a:avLst/>
              </a:prstGeom>
              <a:ln w="38100">
                <a:solidFill>
                  <a:schemeClr val="tx1"/>
                </a:solidFill>
                <a:tailEnd type="triangle" w="med" len="sm"/>
              </a:ln>
            </p:spPr>
            <p:style>
              <a:lnRef idx="1">
                <a:schemeClr val="accent1"/>
              </a:lnRef>
              <a:fillRef idx="0">
                <a:schemeClr val="accent1"/>
              </a:fillRef>
              <a:effectRef idx="0">
                <a:schemeClr val="accent1"/>
              </a:effectRef>
              <a:fontRef idx="minor">
                <a:schemeClr val="tx1"/>
              </a:fontRef>
            </p:style>
          </p:cxnSp>
          <p:cxnSp>
            <p:nvCxnSpPr>
              <p:cNvPr id="9" name="Gerade Verbindung mit Pfeil 8">
                <a:extLst>
                  <a:ext uri="{FF2B5EF4-FFF2-40B4-BE49-F238E27FC236}">
                    <a16:creationId xmlns:a16="http://schemas.microsoft.com/office/drawing/2014/main" id="{0833407A-DCEA-4E40-AEB7-032B851342AF}"/>
                  </a:ext>
                </a:extLst>
              </p:cNvPr>
              <p:cNvCxnSpPr/>
              <p:nvPr/>
            </p:nvCxnSpPr>
            <p:spPr>
              <a:xfrm>
                <a:off x="9069179" y="2730338"/>
                <a:ext cx="442335" cy="135837"/>
              </a:xfrm>
              <a:prstGeom prst="straightConnector1">
                <a:avLst/>
              </a:prstGeom>
              <a:noFill/>
              <a:ln w="38100" cap="flat" cmpd="sng" algn="ctr">
                <a:solidFill>
                  <a:schemeClr val="tx1"/>
                </a:solidFill>
                <a:prstDash val="solid"/>
                <a:miter lim="800000"/>
                <a:tailEnd type="triangle" w="med" len="sm"/>
              </a:ln>
              <a:effectLst/>
            </p:spPr>
          </p:cxnSp>
          <p:cxnSp>
            <p:nvCxnSpPr>
              <p:cNvPr id="10" name="Gerade Verbindung mit Pfeil 9">
                <a:extLst>
                  <a:ext uri="{FF2B5EF4-FFF2-40B4-BE49-F238E27FC236}">
                    <a16:creationId xmlns:a16="http://schemas.microsoft.com/office/drawing/2014/main" id="{B150EF55-4DDC-4CB4-A23E-0C29D718E8E0}"/>
                  </a:ext>
                </a:extLst>
              </p:cNvPr>
              <p:cNvCxnSpPr/>
              <p:nvPr/>
            </p:nvCxnSpPr>
            <p:spPr>
              <a:xfrm flipV="1">
                <a:off x="9128387" y="2730338"/>
                <a:ext cx="313557" cy="118728"/>
              </a:xfrm>
              <a:prstGeom prst="straightConnector1">
                <a:avLst/>
              </a:prstGeom>
              <a:noFill/>
              <a:ln w="38100" cap="flat" cmpd="sng" algn="ctr">
                <a:solidFill>
                  <a:schemeClr val="tx1"/>
                </a:solidFill>
                <a:prstDash val="solid"/>
                <a:miter lim="800000"/>
                <a:tailEnd type="triangle" w="med" len="sm"/>
              </a:ln>
              <a:effectLst/>
            </p:spPr>
          </p:cxnSp>
        </p:grpSp>
      </p:grpSp>
      <p:pic>
        <p:nvPicPr>
          <p:cNvPr id="12" name="Billede 110">
            <a:extLst>
              <a:ext uri="{FF2B5EF4-FFF2-40B4-BE49-F238E27FC236}">
                <a16:creationId xmlns:a16="http://schemas.microsoft.com/office/drawing/2014/main" id="{4258321C-0D84-4618-AC5B-43E91ECC3EA8}"/>
              </a:ext>
            </a:extLst>
          </p:cNvPr>
          <p:cNvPicPr/>
          <p:nvPr/>
        </p:nvPicPr>
        <p:blipFill>
          <a:blip r:embed="rId2" r:link="rId3"/>
          <a:stretch>
            <a:fillRect/>
          </a:stretch>
        </p:blipFill>
        <p:spPr bwMode="auto">
          <a:xfrm>
            <a:off x="1973387" y="4534475"/>
            <a:ext cx="3393690" cy="2520280"/>
          </a:xfrm>
          <a:prstGeom prst="rect">
            <a:avLst/>
          </a:prstGeom>
          <a:noFill/>
          <a:ln w="9525">
            <a:noFill/>
            <a:miter lim="800000"/>
            <a:headEnd/>
            <a:tailEnd/>
          </a:ln>
        </p:spPr>
      </p:pic>
      <p:pic>
        <p:nvPicPr>
          <p:cNvPr id="13" name="Billede 113">
            <a:extLst>
              <a:ext uri="{FF2B5EF4-FFF2-40B4-BE49-F238E27FC236}">
                <a16:creationId xmlns:a16="http://schemas.microsoft.com/office/drawing/2014/main" id="{0BB61443-139A-4B28-9004-831970C0B457}"/>
              </a:ext>
            </a:extLst>
          </p:cNvPr>
          <p:cNvPicPr/>
          <p:nvPr/>
        </p:nvPicPr>
        <p:blipFill>
          <a:blip r:embed="rId4" r:link="rId5"/>
          <a:stretch>
            <a:fillRect/>
          </a:stretch>
        </p:blipFill>
        <p:spPr bwMode="auto">
          <a:xfrm>
            <a:off x="5931692" y="4534475"/>
            <a:ext cx="3393690" cy="2520280"/>
          </a:xfrm>
          <a:prstGeom prst="rect">
            <a:avLst/>
          </a:prstGeom>
          <a:noFill/>
          <a:ln w="9525">
            <a:noFill/>
            <a:miter lim="800000"/>
            <a:headEnd/>
            <a:tailEnd/>
          </a:ln>
        </p:spPr>
      </p:pic>
      <p:pic>
        <p:nvPicPr>
          <p:cNvPr id="14" name="Billede 119">
            <a:extLst>
              <a:ext uri="{FF2B5EF4-FFF2-40B4-BE49-F238E27FC236}">
                <a16:creationId xmlns:a16="http://schemas.microsoft.com/office/drawing/2014/main" id="{9D0AB9A8-66DD-492D-958C-F0779247C476}"/>
              </a:ext>
            </a:extLst>
          </p:cNvPr>
          <p:cNvPicPr/>
          <p:nvPr/>
        </p:nvPicPr>
        <p:blipFill>
          <a:blip r:embed="rId6" r:link="rId7"/>
          <a:stretch>
            <a:fillRect/>
          </a:stretch>
        </p:blipFill>
        <p:spPr bwMode="auto">
          <a:xfrm>
            <a:off x="9757170" y="4534475"/>
            <a:ext cx="3393690" cy="2520280"/>
          </a:xfrm>
          <a:prstGeom prst="rect">
            <a:avLst/>
          </a:prstGeom>
          <a:noFill/>
          <a:ln w="9525">
            <a:noFill/>
            <a:miter lim="800000"/>
            <a:headEnd/>
            <a:tailEnd/>
          </a:ln>
        </p:spPr>
      </p:pic>
      <p:pic>
        <p:nvPicPr>
          <p:cNvPr id="15" name="Billede 125">
            <a:extLst>
              <a:ext uri="{FF2B5EF4-FFF2-40B4-BE49-F238E27FC236}">
                <a16:creationId xmlns:a16="http://schemas.microsoft.com/office/drawing/2014/main" id="{EA8D4214-F969-450B-ADB0-D5F4D9C4B083}"/>
              </a:ext>
            </a:extLst>
          </p:cNvPr>
          <p:cNvPicPr/>
          <p:nvPr/>
        </p:nvPicPr>
        <p:blipFill>
          <a:blip r:embed="rId8" r:link="rId9"/>
          <a:stretch>
            <a:fillRect/>
          </a:stretch>
        </p:blipFill>
        <p:spPr bwMode="auto">
          <a:xfrm>
            <a:off x="13578950" y="4534475"/>
            <a:ext cx="3393690" cy="2520280"/>
          </a:xfrm>
          <a:prstGeom prst="rect">
            <a:avLst/>
          </a:prstGeom>
          <a:noFill/>
          <a:ln w="9525">
            <a:noFill/>
            <a:miter lim="800000"/>
            <a:headEnd/>
            <a:tailEnd/>
          </a:ln>
        </p:spPr>
      </p:pic>
      <p:sp>
        <p:nvSpPr>
          <p:cNvPr id="16" name="Inhaltsplatzhalter 2">
            <a:extLst>
              <a:ext uri="{FF2B5EF4-FFF2-40B4-BE49-F238E27FC236}">
                <a16:creationId xmlns:a16="http://schemas.microsoft.com/office/drawing/2014/main" id="{BBEEC984-89B0-486B-8875-FAD5D44E8D86}"/>
              </a:ext>
            </a:extLst>
          </p:cNvPr>
          <p:cNvSpPr txBox="1">
            <a:spLocks/>
          </p:cNvSpPr>
          <p:nvPr/>
        </p:nvSpPr>
        <p:spPr>
          <a:xfrm>
            <a:off x="1973387" y="7181904"/>
            <a:ext cx="3379303" cy="1335629"/>
          </a:xfrm>
          <a:prstGeom prst="rect">
            <a:avLst/>
          </a:prstGeom>
        </p:spPr>
        <p:txBody>
          <a:bodyPr vert="horz" lIns="91440" tIns="45720" rIns="91440" bIns="45720" rtlCol="0">
            <a:normAutofit/>
          </a:bodyPr>
          <a:lstStyle>
            <a:lvl1pPr marL="487672" indent="-487672" algn="l" defTabSz="1300460" rtl="0" eaLnBrk="1" latinLnBrk="0" hangingPunct="1">
              <a:spcBef>
                <a:spcPct val="20000"/>
              </a:spcBef>
              <a:buFont typeface="Arial" pitchFamily="34" charset="0"/>
              <a:buChar char="•"/>
              <a:defRPr sz="3413" kern="1200">
                <a:solidFill>
                  <a:schemeClr val="tx1"/>
                </a:solidFill>
                <a:latin typeface="Arial Rounded MT Bold" panose="020F0704030504030204" pitchFamily="34" charset="0"/>
                <a:ea typeface="+mn-ea"/>
                <a:cs typeface="Arial" pitchFamily="34" charset="0"/>
              </a:defRPr>
            </a:lvl1pPr>
            <a:lvl2pPr marL="1056623" indent="-406394" algn="l" defTabSz="1300460" rtl="0" eaLnBrk="1" latinLnBrk="0" hangingPunct="1">
              <a:spcBef>
                <a:spcPct val="20000"/>
              </a:spcBef>
              <a:buFont typeface="Arial" pitchFamily="34" charset="0"/>
              <a:buChar char="–"/>
              <a:defRPr sz="3413" kern="1200">
                <a:solidFill>
                  <a:schemeClr val="tx1"/>
                </a:solidFill>
                <a:latin typeface="Arial Rounded MT Bold" panose="020F0704030504030204" pitchFamily="34" charset="0"/>
                <a:ea typeface="+mn-ea"/>
                <a:cs typeface="Arial" pitchFamily="34" charset="0"/>
              </a:defRPr>
            </a:lvl2pPr>
            <a:lvl3pPr marL="1625575" indent="-325115" algn="l" defTabSz="1300460" rtl="0" eaLnBrk="1" latinLnBrk="0" hangingPunct="1">
              <a:spcBef>
                <a:spcPct val="20000"/>
              </a:spcBef>
              <a:buFont typeface="Arial" pitchFamily="34" charset="0"/>
              <a:buChar char="•"/>
              <a:defRPr sz="2844" kern="1200">
                <a:solidFill>
                  <a:schemeClr val="tx1"/>
                </a:solidFill>
                <a:latin typeface="Arial Rounded MT Bold" panose="020F0704030504030204" pitchFamily="34" charset="0"/>
                <a:ea typeface="+mn-ea"/>
                <a:cs typeface="Arial" pitchFamily="34" charset="0"/>
              </a:defRPr>
            </a:lvl3pPr>
            <a:lvl4pPr marL="2275804" indent="-325115" algn="l" defTabSz="1300460" rtl="0" eaLnBrk="1" latinLnBrk="0" hangingPunct="1">
              <a:spcBef>
                <a:spcPct val="20000"/>
              </a:spcBef>
              <a:buFont typeface="Arial" pitchFamily="34" charset="0"/>
              <a:buChar char="–"/>
              <a:defRPr sz="2276" kern="1200">
                <a:solidFill>
                  <a:schemeClr val="tx1"/>
                </a:solidFill>
                <a:latin typeface="Arial Rounded MT Bold" panose="020F0704030504030204" pitchFamily="34" charset="0"/>
                <a:ea typeface="+mn-ea"/>
                <a:cs typeface="Arial" pitchFamily="34" charset="0"/>
              </a:defRPr>
            </a:lvl4pPr>
            <a:lvl5pPr marL="2926034" indent="-325115" algn="l" defTabSz="1300460" rtl="0" eaLnBrk="1" latinLnBrk="0" hangingPunct="1">
              <a:spcBef>
                <a:spcPct val="20000"/>
              </a:spcBef>
              <a:buFont typeface="Arial" pitchFamily="34" charset="0"/>
              <a:buChar char="»"/>
              <a:defRPr sz="2276" kern="1200">
                <a:solidFill>
                  <a:schemeClr val="tx1"/>
                </a:solidFill>
                <a:latin typeface="Arial Rounded MT Bold" panose="020F0704030504030204" pitchFamily="34" charset="0"/>
                <a:ea typeface="+mn-ea"/>
                <a:cs typeface="Arial" pitchFamily="34" charset="0"/>
              </a:defRPr>
            </a:lvl5pPr>
            <a:lvl6pPr marL="3576264" indent="-325115" algn="l" defTabSz="1300460" rtl="0" eaLnBrk="1" latinLnBrk="0" hangingPunct="1">
              <a:spcBef>
                <a:spcPct val="20000"/>
              </a:spcBef>
              <a:buFont typeface="Arial" pitchFamily="34" charset="0"/>
              <a:buChar char="•"/>
              <a:defRPr sz="2844" kern="1200">
                <a:solidFill>
                  <a:schemeClr val="tx1"/>
                </a:solidFill>
                <a:latin typeface="+mn-lt"/>
                <a:ea typeface="+mn-ea"/>
                <a:cs typeface="+mn-cs"/>
              </a:defRPr>
            </a:lvl6pPr>
            <a:lvl7pPr marL="4226494" indent="-325115" algn="l" defTabSz="1300460" rtl="0" eaLnBrk="1" latinLnBrk="0" hangingPunct="1">
              <a:spcBef>
                <a:spcPct val="20000"/>
              </a:spcBef>
              <a:buFont typeface="Arial" pitchFamily="34" charset="0"/>
              <a:buChar char="•"/>
              <a:defRPr sz="2844" kern="1200">
                <a:solidFill>
                  <a:schemeClr val="tx1"/>
                </a:solidFill>
                <a:latin typeface="+mn-lt"/>
                <a:ea typeface="+mn-ea"/>
                <a:cs typeface="+mn-cs"/>
              </a:defRPr>
            </a:lvl7pPr>
            <a:lvl8pPr marL="4876724" indent="-325115" algn="l" defTabSz="1300460" rtl="0" eaLnBrk="1" latinLnBrk="0" hangingPunct="1">
              <a:spcBef>
                <a:spcPct val="20000"/>
              </a:spcBef>
              <a:buFont typeface="Arial" pitchFamily="34" charset="0"/>
              <a:buChar char="•"/>
              <a:defRPr sz="2844" kern="1200">
                <a:solidFill>
                  <a:schemeClr val="tx1"/>
                </a:solidFill>
                <a:latin typeface="+mn-lt"/>
                <a:ea typeface="+mn-ea"/>
                <a:cs typeface="+mn-cs"/>
              </a:defRPr>
            </a:lvl8pPr>
            <a:lvl9pPr marL="5526954" indent="-325115" algn="l" defTabSz="1300460" rtl="0" eaLnBrk="1" latinLnBrk="0" hangingPunct="1">
              <a:spcBef>
                <a:spcPct val="20000"/>
              </a:spcBef>
              <a:buFont typeface="Arial" pitchFamily="34" charset="0"/>
              <a:buChar char="•"/>
              <a:defRPr sz="2844" kern="1200">
                <a:solidFill>
                  <a:schemeClr val="tx1"/>
                </a:solidFill>
                <a:latin typeface="+mn-lt"/>
                <a:ea typeface="+mn-ea"/>
                <a:cs typeface="+mn-cs"/>
              </a:defRPr>
            </a:lvl9pPr>
          </a:lstStyle>
          <a:p>
            <a:pPr marL="0" indent="0" fontAlgn="auto">
              <a:spcAft>
                <a:spcPts val="0"/>
              </a:spcAft>
              <a:buFont typeface="Arial" pitchFamily="34" charset="0"/>
              <a:buNone/>
            </a:pPr>
            <a:r>
              <a:rPr lang="en-US" sz="2000" dirty="0"/>
              <a:t>Activate or deactivate stimulation Beep.</a:t>
            </a:r>
          </a:p>
        </p:txBody>
      </p:sp>
      <p:sp>
        <p:nvSpPr>
          <p:cNvPr id="18" name="Inhaltsplatzhalter 2">
            <a:extLst>
              <a:ext uri="{FF2B5EF4-FFF2-40B4-BE49-F238E27FC236}">
                <a16:creationId xmlns:a16="http://schemas.microsoft.com/office/drawing/2014/main" id="{46DBD201-AC9B-4750-A64E-084BCE0F5905}"/>
              </a:ext>
            </a:extLst>
          </p:cNvPr>
          <p:cNvSpPr txBox="1">
            <a:spLocks/>
          </p:cNvSpPr>
          <p:nvPr/>
        </p:nvSpPr>
        <p:spPr>
          <a:xfrm>
            <a:off x="5925243" y="7181904"/>
            <a:ext cx="3379303" cy="1335629"/>
          </a:xfrm>
          <a:prstGeom prst="rect">
            <a:avLst/>
          </a:prstGeom>
        </p:spPr>
        <p:txBody>
          <a:bodyPr vert="horz" lIns="91440" tIns="45720" rIns="91440" bIns="45720" rtlCol="0">
            <a:normAutofit/>
          </a:bodyPr>
          <a:lstStyle>
            <a:lvl1pPr marL="487672" indent="-487672" algn="l" defTabSz="1300460" rtl="0" eaLnBrk="1" latinLnBrk="0" hangingPunct="1">
              <a:spcBef>
                <a:spcPct val="20000"/>
              </a:spcBef>
              <a:buFont typeface="Arial" pitchFamily="34" charset="0"/>
              <a:buChar char="•"/>
              <a:defRPr sz="3413" kern="1200">
                <a:solidFill>
                  <a:schemeClr val="tx1"/>
                </a:solidFill>
                <a:latin typeface="Arial Rounded MT Bold" panose="020F0704030504030204" pitchFamily="34" charset="0"/>
                <a:ea typeface="+mn-ea"/>
                <a:cs typeface="Arial" pitchFamily="34" charset="0"/>
              </a:defRPr>
            </a:lvl1pPr>
            <a:lvl2pPr marL="1056623" indent="-406394" algn="l" defTabSz="1300460" rtl="0" eaLnBrk="1" latinLnBrk="0" hangingPunct="1">
              <a:spcBef>
                <a:spcPct val="20000"/>
              </a:spcBef>
              <a:buFont typeface="Arial" pitchFamily="34" charset="0"/>
              <a:buChar char="–"/>
              <a:defRPr sz="3413" kern="1200">
                <a:solidFill>
                  <a:schemeClr val="tx1"/>
                </a:solidFill>
                <a:latin typeface="Arial Rounded MT Bold" panose="020F0704030504030204" pitchFamily="34" charset="0"/>
                <a:ea typeface="+mn-ea"/>
                <a:cs typeface="Arial" pitchFamily="34" charset="0"/>
              </a:defRPr>
            </a:lvl2pPr>
            <a:lvl3pPr marL="1625575" indent="-325115" algn="l" defTabSz="1300460" rtl="0" eaLnBrk="1" latinLnBrk="0" hangingPunct="1">
              <a:spcBef>
                <a:spcPct val="20000"/>
              </a:spcBef>
              <a:buFont typeface="Arial" pitchFamily="34" charset="0"/>
              <a:buChar char="•"/>
              <a:defRPr sz="2844" kern="1200">
                <a:solidFill>
                  <a:schemeClr val="tx1"/>
                </a:solidFill>
                <a:latin typeface="Arial Rounded MT Bold" panose="020F0704030504030204" pitchFamily="34" charset="0"/>
                <a:ea typeface="+mn-ea"/>
                <a:cs typeface="Arial" pitchFamily="34" charset="0"/>
              </a:defRPr>
            </a:lvl3pPr>
            <a:lvl4pPr marL="2275804" indent="-325115" algn="l" defTabSz="1300460" rtl="0" eaLnBrk="1" latinLnBrk="0" hangingPunct="1">
              <a:spcBef>
                <a:spcPct val="20000"/>
              </a:spcBef>
              <a:buFont typeface="Arial" pitchFamily="34" charset="0"/>
              <a:buChar char="–"/>
              <a:defRPr sz="2276" kern="1200">
                <a:solidFill>
                  <a:schemeClr val="tx1"/>
                </a:solidFill>
                <a:latin typeface="Arial Rounded MT Bold" panose="020F0704030504030204" pitchFamily="34" charset="0"/>
                <a:ea typeface="+mn-ea"/>
                <a:cs typeface="Arial" pitchFamily="34" charset="0"/>
              </a:defRPr>
            </a:lvl4pPr>
            <a:lvl5pPr marL="2926034" indent="-325115" algn="l" defTabSz="1300460" rtl="0" eaLnBrk="1" latinLnBrk="0" hangingPunct="1">
              <a:spcBef>
                <a:spcPct val="20000"/>
              </a:spcBef>
              <a:buFont typeface="Arial" pitchFamily="34" charset="0"/>
              <a:buChar char="»"/>
              <a:defRPr sz="2276" kern="1200">
                <a:solidFill>
                  <a:schemeClr val="tx1"/>
                </a:solidFill>
                <a:latin typeface="Arial Rounded MT Bold" panose="020F0704030504030204" pitchFamily="34" charset="0"/>
                <a:ea typeface="+mn-ea"/>
                <a:cs typeface="Arial" pitchFamily="34" charset="0"/>
              </a:defRPr>
            </a:lvl5pPr>
            <a:lvl6pPr marL="3576264" indent="-325115" algn="l" defTabSz="1300460" rtl="0" eaLnBrk="1" latinLnBrk="0" hangingPunct="1">
              <a:spcBef>
                <a:spcPct val="20000"/>
              </a:spcBef>
              <a:buFont typeface="Arial" pitchFamily="34" charset="0"/>
              <a:buChar char="•"/>
              <a:defRPr sz="2844" kern="1200">
                <a:solidFill>
                  <a:schemeClr val="tx1"/>
                </a:solidFill>
                <a:latin typeface="+mn-lt"/>
                <a:ea typeface="+mn-ea"/>
                <a:cs typeface="+mn-cs"/>
              </a:defRPr>
            </a:lvl6pPr>
            <a:lvl7pPr marL="4226494" indent="-325115" algn="l" defTabSz="1300460" rtl="0" eaLnBrk="1" latinLnBrk="0" hangingPunct="1">
              <a:spcBef>
                <a:spcPct val="20000"/>
              </a:spcBef>
              <a:buFont typeface="Arial" pitchFamily="34" charset="0"/>
              <a:buChar char="•"/>
              <a:defRPr sz="2844" kern="1200">
                <a:solidFill>
                  <a:schemeClr val="tx1"/>
                </a:solidFill>
                <a:latin typeface="+mn-lt"/>
                <a:ea typeface="+mn-ea"/>
                <a:cs typeface="+mn-cs"/>
              </a:defRPr>
            </a:lvl7pPr>
            <a:lvl8pPr marL="4876724" indent="-325115" algn="l" defTabSz="1300460" rtl="0" eaLnBrk="1" latinLnBrk="0" hangingPunct="1">
              <a:spcBef>
                <a:spcPct val="20000"/>
              </a:spcBef>
              <a:buFont typeface="Arial" pitchFamily="34" charset="0"/>
              <a:buChar char="•"/>
              <a:defRPr sz="2844" kern="1200">
                <a:solidFill>
                  <a:schemeClr val="tx1"/>
                </a:solidFill>
                <a:latin typeface="+mn-lt"/>
                <a:ea typeface="+mn-ea"/>
                <a:cs typeface="+mn-cs"/>
              </a:defRPr>
            </a:lvl8pPr>
            <a:lvl9pPr marL="5526954" indent="-325115" algn="l" defTabSz="1300460" rtl="0" eaLnBrk="1" latinLnBrk="0" hangingPunct="1">
              <a:spcBef>
                <a:spcPct val="20000"/>
              </a:spcBef>
              <a:buFont typeface="Arial" pitchFamily="34" charset="0"/>
              <a:buChar char="•"/>
              <a:defRPr sz="2844" kern="1200">
                <a:solidFill>
                  <a:schemeClr val="tx1"/>
                </a:solidFill>
                <a:latin typeface="+mn-lt"/>
                <a:ea typeface="+mn-ea"/>
                <a:cs typeface="+mn-cs"/>
              </a:defRPr>
            </a:lvl9pPr>
          </a:lstStyle>
          <a:p>
            <a:pPr marL="0" indent="0" fontAlgn="auto">
              <a:spcAft>
                <a:spcPts val="0"/>
              </a:spcAft>
              <a:buFont typeface="Arial" pitchFamily="34" charset="0"/>
              <a:buNone/>
            </a:pPr>
            <a:r>
              <a:rPr lang="en-US" sz="2000" dirty="0"/>
              <a:t>Change default stimulation current</a:t>
            </a:r>
          </a:p>
        </p:txBody>
      </p:sp>
      <p:sp>
        <p:nvSpPr>
          <p:cNvPr id="19" name="Inhaltsplatzhalter 2">
            <a:extLst>
              <a:ext uri="{FF2B5EF4-FFF2-40B4-BE49-F238E27FC236}">
                <a16:creationId xmlns:a16="http://schemas.microsoft.com/office/drawing/2014/main" id="{E8DECDF9-C956-49DF-826C-CEACC819CC25}"/>
              </a:ext>
            </a:extLst>
          </p:cNvPr>
          <p:cNvSpPr txBox="1">
            <a:spLocks/>
          </p:cNvSpPr>
          <p:nvPr/>
        </p:nvSpPr>
        <p:spPr>
          <a:xfrm>
            <a:off x="9757170" y="7181903"/>
            <a:ext cx="3379303" cy="1335629"/>
          </a:xfrm>
          <a:prstGeom prst="rect">
            <a:avLst/>
          </a:prstGeom>
        </p:spPr>
        <p:txBody>
          <a:bodyPr vert="horz" lIns="91440" tIns="45720" rIns="91440" bIns="45720" rtlCol="0">
            <a:normAutofit/>
          </a:bodyPr>
          <a:lstStyle>
            <a:lvl1pPr marL="487672" indent="-487672" algn="l" defTabSz="1300460" rtl="0" eaLnBrk="1" latinLnBrk="0" hangingPunct="1">
              <a:spcBef>
                <a:spcPct val="20000"/>
              </a:spcBef>
              <a:buFont typeface="Arial" pitchFamily="34" charset="0"/>
              <a:buChar char="•"/>
              <a:defRPr sz="3413" kern="1200">
                <a:solidFill>
                  <a:schemeClr val="tx1"/>
                </a:solidFill>
                <a:latin typeface="Arial Rounded MT Bold" panose="020F0704030504030204" pitchFamily="34" charset="0"/>
                <a:ea typeface="+mn-ea"/>
                <a:cs typeface="Arial" pitchFamily="34" charset="0"/>
              </a:defRPr>
            </a:lvl1pPr>
            <a:lvl2pPr marL="1056623" indent="-406394" algn="l" defTabSz="1300460" rtl="0" eaLnBrk="1" latinLnBrk="0" hangingPunct="1">
              <a:spcBef>
                <a:spcPct val="20000"/>
              </a:spcBef>
              <a:buFont typeface="Arial" pitchFamily="34" charset="0"/>
              <a:buChar char="–"/>
              <a:defRPr sz="3413" kern="1200">
                <a:solidFill>
                  <a:schemeClr val="tx1"/>
                </a:solidFill>
                <a:latin typeface="Arial Rounded MT Bold" panose="020F0704030504030204" pitchFamily="34" charset="0"/>
                <a:ea typeface="+mn-ea"/>
                <a:cs typeface="Arial" pitchFamily="34" charset="0"/>
              </a:defRPr>
            </a:lvl2pPr>
            <a:lvl3pPr marL="1625575" indent="-325115" algn="l" defTabSz="1300460" rtl="0" eaLnBrk="1" latinLnBrk="0" hangingPunct="1">
              <a:spcBef>
                <a:spcPct val="20000"/>
              </a:spcBef>
              <a:buFont typeface="Arial" pitchFamily="34" charset="0"/>
              <a:buChar char="•"/>
              <a:defRPr sz="2844" kern="1200">
                <a:solidFill>
                  <a:schemeClr val="tx1"/>
                </a:solidFill>
                <a:latin typeface="Arial Rounded MT Bold" panose="020F0704030504030204" pitchFamily="34" charset="0"/>
                <a:ea typeface="+mn-ea"/>
                <a:cs typeface="Arial" pitchFamily="34" charset="0"/>
              </a:defRPr>
            </a:lvl3pPr>
            <a:lvl4pPr marL="2275804" indent="-325115" algn="l" defTabSz="1300460" rtl="0" eaLnBrk="1" latinLnBrk="0" hangingPunct="1">
              <a:spcBef>
                <a:spcPct val="20000"/>
              </a:spcBef>
              <a:buFont typeface="Arial" pitchFamily="34" charset="0"/>
              <a:buChar char="–"/>
              <a:defRPr sz="2276" kern="1200">
                <a:solidFill>
                  <a:schemeClr val="tx1"/>
                </a:solidFill>
                <a:latin typeface="Arial Rounded MT Bold" panose="020F0704030504030204" pitchFamily="34" charset="0"/>
                <a:ea typeface="+mn-ea"/>
                <a:cs typeface="Arial" pitchFamily="34" charset="0"/>
              </a:defRPr>
            </a:lvl4pPr>
            <a:lvl5pPr marL="2926034" indent="-325115" algn="l" defTabSz="1300460" rtl="0" eaLnBrk="1" latinLnBrk="0" hangingPunct="1">
              <a:spcBef>
                <a:spcPct val="20000"/>
              </a:spcBef>
              <a:buFont typeface="Arial" pitchFamily="34" charset="0"/>
              <a:buChar char="»"/>
              <a:defRPr sz="2276" kern="1200">
                <a:solidFill>
                  <a:schemeClr val="tx1"/>
                </a:solidFill>
                <a:latin typeface="Arial Rounded MT Bold" panose="020F0704030504030204" pitchFamily="34" charset="0"/>
                <a:ea typeface="+mn-ea"/>
                <a:cs typeface="Arial" pitchFamily="34" charset="0"/>
              </a:defRPr>
            </a:lvl5pPr>
            <a:lvl6pPr marL="3576264" indent="-325115" algn="l" defTabSz="1300460" rtl="0" eaLnBrk="1" latinLnBrk="0" hangingPunct="1">
              <a:spcBef>
                <a:spcPct val="20000"/>
              </a:spcBef>
              <a:buFont typeface="Arial" pitchFamily="34" charset="0"/>
              <a:buChar char="•"/>
              <a:defRPr sz="2844" kern="1200">
                <a:solidFill>
                  <a:schemeClr val="tx1"/>
                </a:solidFill>
                <a:latin typeface="+mn-lt"/>
                <a:ea typeface="+mn-ea"/>
                <a:cs typeface="+mn-cs"/>
              </a:defRPr>
            </a:lvl6pPr>
            <a:lvl7pPr marL="4226494" indent="-325115" algn="l" defTabSz="1300460" rtl="0" eaLnBrk="1" latinLnBrk="0" hangingPunct="1">
              <a:spcBef>
                <a:spcPct val="20000"/>
              </a:spcBef>
              <a:buFont typeface="Arial" pitchFamily="34" charset="0"/>
              <a:buChar char="•"/>
              <a:defRPr sz="2844" kern="1200">
                <a:solidFill>
                  <a:schemeClr val="tx1"/>
                </a:solidFill>
                <a:latin typeface="+mn-lt"/>
                <a:ea typeface="+mn-ea"/>
                <a:cs typeface="+mn-cs"/>
              </a:defRPr>
            </a:lvl7pPr>
            <a:lvl8pPr marL="4876724" indent="-325115" algn="l" defTabSz="1300460" rtl="0" eaLnBrk="1" latinLnBrk="0" hangingPunct="1">
              <a:spcBef>
                <a:spcPct val="20000"/>
              </a:spcBef>
              <a:buFont typeface="Arial" pitchFamily="34" charset="0"/>
              <a:buChar char="•"/>
              <a:defRPr sz="2844" kern="1200">
                <a:solidFill>
                  <a:schemeClr val="tx1"/>
                </a:solidFill>
                <a:latin typeface="+mn-lt"/>
                <a:ea typeface="+mn-ea"/>
                <a:cs typeface="+mn-cs"/>
              </a:defRPr>
            </a:lvl8pPr>
            <a:lvl9pPr marL="5526954" indent="-325115" algn="l" defTabSz="1300460" rtl="0" eaLnBrk="1" latinLnBrk="0" hangingPunct="1">
              <a:spcBef>
                <a:spcPct val="20000"/>
              </a:spcBef>
              <a:buFont typeface="Arial" pitchFamily="34" charset="0"/>
              <a:buChar char="•"/>
              <a:defRPr sz="2844" kern="1200">
                <a:solidFill>
                  <a:schemeClr val="tx1"/>
                </a:solidFill>
                <a:latin typeface="+mn-lt"/>
                <a:ea typeface="+mn-ea"/>
                <a:cs typeface="+mn-cs"/>
              </a:defRPr>
            </a:lvl9pPr>
          </a:lstStyle>
          <a:p>
            <a:pPr marL="0" indent="0" fontAlgn="auto">
              <a:spcAft>
                <a:spcPts val="0"/>
              </a:spcAft>
              <a:buFont typeface="Arial" pitchFamily="34" charset="0"/>
              <a:buNone/>
            </a:pPr>
            <a:r>
              <a:rPr lang="en-US" sz="2000" dirty="0"/>
              <a:t>Change measurement unit for stimulation current. mA / µC</a:t>
            </a:r>
          </a:p>
        </p:txBody>
      </p:sp>
      <p:sp>
        <p:nvSpPr>
          <p:cNvPr id="20" name="Inhaltsplatzhalter 2">
            <a:extLst>
              <a:ext uri="{FF2B5EF4-FFF2-40B4-BE49-F238E27FC236}">
                <a16:creationId xmlns:a16="http://schemas.microsoft.com/office/drawing/2014/main" id="{68A99D5C-FA39-4FCD-8988-FA5121F1142C}"/>
              </a:ext>
            </a:extLst>
          </p:cNvPr>
          <p:cNvSpPr txBox="1">
            <a:spLocks/>
          </p:cNvSpPr>
          <p:nvPr/>
        </p:nvSpPr>
        <p:spPr>
          <a:xfrm>
            <a:off x="13576941" y="7181903"/>
            <a:ext cx="3379303" cy="1335629"/>
          </a:xfrm>
          <a:prstGeom prst="rect">
            <a:avLst/>
          </a:prstGeom>
        </p:spPr>
        <p:txBody>
          <a:bodyPr vert="horz" lIns="91440" tIns="45720" rIns="91440" bIns="45720" rtlCol="0">
            <a:normAutofit/>
          </a:bodyPr>
          <a:lstStyle>
            <a:lvl1pPr marL="487672" indent="-487672" algn="l" defTabSz="1300460" rtl="0" eaLnBrk="1" latinLnBrk="0" hangingPunct="1">
              <a:spcBef>
                <a:spcPct val="20000"/>
              </a:spcBef>
              <a:buFont typeface="Arial" pitchFamily="34" charset="0"/>
              <a:buChar char="•"/>
              <a:defRPr sz="3413" kern="1200">
                <a:solidFill>
                  <a:schemeClr val="tx1"/>
                </a:solidFill>
                <a:latin typeface="Arial Rounded MT Bold" panose="020F0704030504030204" pitchFamily="34" charset="0"/>
                <a:ea typeface="+mn-ea"/>
                <a:cs typeface="Arial" pitchFamily="34" charset="0"/>
              </a:defRPr>
            </a:lvl1pPr>
            <a:lvl2pPr marL="1056623" indent="-406394" algn="l" defTabSz="1300460" rtl="0" eaLnBrk="1" latinLnBrk="0" hangingPunct="1">
              <a:spcBef>
                <a:spcPct val="20000"/>
              </a:spcBef>
              <a:buFont typeface="Arial" pitchFamily="34" charset="0"/>
              <a:buChar char="–"/>
              <a:defRPr sz="3413" kern="1200">
                <a:solidFill>
                  <a:schemeClr val="tx1"/>
                </a:solidFill>
                <a:latin typeface="Arial Rounded MT Bold" panose="020F0704030504030204" pitchFamily="34" charset="0"/>
                <a:ea typeface="+mn-ea"/>
                <a:cs typeface="Arial" pitchFamily="34" charset="0"/>
              </a:defRPr>
            </a:lvl2pPr>
            <a:lvl3pPr marL="1625575" indent="-325115" algn="l" defTabSz="1300460" rtl="0" eaLnBrk="1" latinLnBrk="0" hangingPunct="1">
              <a:spcBef>
                <a:spcPct val="20000"/>
              </a:spcBef>
              <a:buFont typeface="Arial" pitchFamily="34" charset="0"/>
              <a:buChar char="•"/>
              <a:defRPr sz="2844" kern="1200">
                <a:solidFill>
                  <a:schemeClr val="tx1"/>
                </a:solidFill>
                <a:latin typeface="Arial Rounded MT Bold" panose="020F0704030504030204" pitchFamily="34" charset="0"/>
                <a:ea typeface="+mn-ea"/>
                <a:cs typeface="Arial" pitchFamily="34" charset="0"/>
              </a:defRPr>
            </a:lvl3pPr>
            <a:lvl4pPr marL="2275804" indent="-325115" algn="l" defTabSz="1300460" rtl="0" eaLnBrk="1" latinLnBrk="0" hangingPunct="1">
              <a:spcBef>
                <a:spcPct val="20000"/>
              </a:spcBef>
              <a:buFont typeface="Arial" pitchFamily="34" charset="0"/>
              <a:buChar char="–"/>
              <a:defRPr sz="2276" kern="1200">
                <a:solidFill>
                  <a:schemeClr val="tx1"/>
                </a:solidFill>
                <a:latin typeface="Arial Rounded MT Bold" panose="020F0704030504030204" pitchFamily="34" charset="0"/>
                <a:ea typeface="+mn-ea"/>
                <a:cs typeface="Arial" pitchFamily="34" charset="0"/>
              </a:defRPr>
            </a:lvl4pPr>
            <a:lvl5pPr marL="2926034" indent="-325115" algn="l" defTabSz="1300460" rtl="0" eaLnBrk="1" latinLnBrk="0" hangingPunct="1">
              <a:spcBef>
                <a:spcPct val="20000"/>
              </a:spcBef>
              <a:buFont typeface="Arial" pitchFamily="34" charset="0"/>
              <a:buChar char="»"/>
              <a:defRPr sz="2276" kern="1200">
                <a:solidFill>
                  <a:schemeClr val="tx1"/>
                </a:solidFill>
                <a:latin typeface="Arial Rounded MT Bold" panose="020F0704030504030204" pitchFamily="34" charset="0"/>
                <a:ea typeface="+mn-ea"/>
                <a:cs typeface="Arial" pitchFamily="34" charset="0"/>
              </a:defRPr>
            </a:lvl5pPr>
            <a:lvl6pPr marL="3576264" indent="-325115" algn="l" defTabSz="1300460" rtl="0" eaLnBrk="1" latinLnBrk="0" hangingPunct="1">
              <a:spcBef>
                <a:spcPct val="20000"/>
              </a:spcBef>
              <a:buFont typeface="Arial" pitchFamily="34" charset="0"/>
              <a:buChar char="•"/>
              <a:defRPr sz="2844" kern="1200">
                <a:solidFill>
                  <a:schemeClr val="tx1"/>
                </a:solidFill>
                <a:latin typeface="+mn-lt"/>
                <a:ea typeface="+mn-ea"/>
                <a:cs typeface="+mn-cs"/>
              </a:defRPr>
            </a:lvl6pPr>
            <a:lvl7pPr marL="4226494" indent="-325115" algn="l" defTabSz="1300460" rtl="0" eaLnBrk="1" latinLnBrk="0" hangingPunct="1">
              <a:spcBef>
                <a:spcPct val="20000"/>
              </a:spcBef>
              <a:buFont typeface="Arial" pitchFamily="34" charset="0"/>
              <a:buChar char="•"/>
              <a:defRPr sz="2844" kern="1200">
                <a:solidFill>
                  <a:schemeClr val="tx1"/>
                </a:solidFill>
                <a:latin typeface="+mn-lt"/>
                <a:ea typeface="+mn-ea"/>
                <a:cs typeface="+mn-cs"/>
              </a:defRPr>
            </a:lvl7pPr>
            <a:lvl8pPr marL="4876724" indent="-325115" algn="l" defTabSz="1300460" rtl="0" eaLnBrk="1" latinLnBrk="0" hangingPunct="1">
              <a:spcBef>
                <a:spcPct val="20000"/>
              </a:spcBef>
              <a:buFont typeface="Arial" pitchFamily="34" charset="0"/>
              <a:buChar char="•"/>
              <a:defRPr sz="2844" kern="1200">
                <a:solidFill>
                  <a:schemeClr val="tx1"/>
                </a:solidFill>
                <a:latin typeface="+mn-lt"/>
                <a:ea typeface="+mn-ea"/>
                <a:cs typeface="+mn-cs"/>
              </a:defRPr>
            </a:lvl8pPr>
            <a:lvl9pPr marL="5526954" indent="-325115" algn="l" defTabSz="1300460" rtl="0" eaLnBrk="1" latinLnBrk="0" hangingPunct="1">
              <a:spcBef>
                <a:spcPct val="20000"/>
              </a:spcBef>
              <a:buFont typeface="Arial" pitchFamily="34" charset="0"/>
              <a:buChar char="•"/>
              <a:defRPr sz="2844" kern="1200">
                <a:solidFill>
                  <a:schemeClr val="tx1"/>
                </a:solidFill>
                <a:latin typeface="+mn-lt"/>
                <a:ea typeface="+mn-ea"/>
                <a:cs typeface="+mn-cs"/>
              </a:defRPr>
            </a:lvl9pPr>
          </a:lstStyle>
          <a:p>
            <a:pPr marL="0" indent="0" fontAlgn="auto">
              <a:spcAft>
                <a:spcPts val="0"/>
              </a:spcAft>
              <a:buNone/>
            </a:pPr>
            <a:r>
              <a:rPr lang="en-US" sz="2000" dirty="0"/>
              <a:t>Chose stimulation pulse width. 200/300 µs. </a:t>
            </a:r>
          </a:p>
        </p:txBody>
      </p:sp>
    </p:spTree>
    <p:extLst>
      <p:ext uri="{BB962C8B-B14F-4D97-AF65-F5344CB8AC3E}">
        <p14:creationId xmlns:p14="http://schemas.microsoft.com/office/powerpoint/2010/main" val="1666709749"/>
      </p:ext>
    </p:extLst>
  </p:cSld>
  <p:clrMapOvr>
    <a:masterClrMapping/>
  </p:clrMapOvr>
  <p:transition>
    <p:fade/>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12"/>
                                        </p:tgtEl>
                                        <p:attrNameLst>
                                          <p:attrName>style.visibility</p:attrName>
                                        </p:attrNameLst>
                                      </p:cBhvr>
                                      <p:to>
                                        <p:strVal val="visible"/>
                                      </p:to>
                                    </p:set>
                                    <p:animEffect transition="in" filter="fade">
                                      <p:cBhvr>
                                        <p:cTn id="7" dur="1000"/>
                                        <p:tgtEl>
                                          <p:spTgt spid="12"/>
                                        </p:tgtEl>
                                      </p:cBhvr>
                                    </p:animEffect>
                                  </p:childTnLst>
                                </p:cTn>
                              </p:par>
                              <p:par>
                                <p:cTn id="8" presetID="10" presetClass="entr" presetSubtype="0" fill="hold" grpId="0" nodeType="withEffect">
                                  <p:stCondLst>
                                    <p:cond delay="250"/>
                                  </p:stCondLst>
                                  <p:childTnLst>
                                    <p:set>
                                      <p:cBhvr>
                                        <p:cTn id="9" dur="1" fill="hold">
                                          <p:stCondLst>
                                            <p:cond delay="0"/>
                                          </p:stCondLst>
                                        </p:cTn>
                                        <p:tgtEl>
                                          <p:spTgt spid="16"/>
                                        </p:tgtEl>
                                        <p:attrNameLst>
                                          <p:attrName>style.visibility</p:attrName>
                                        </p:attrNameLst>
                                      </p:cBhvr>
                                      <p:to>
                                        <p:strVal val="visible"/>
                                      </p:to>
                                    </p:set>
                                    <p:animEffect transition="in" filter="fade">
                                      <p:cBhvr>
                                        <p:cTn id="10" dur="1000"/>
                                        <p:tgtEl>
                                          <p:spTgt spid="16"/>
                                        </p:tgtEl>
                                      </p:cBhvr>
                                    </p:animEffect>
                                  </p:childTnLst>
                                </p:cTn>
                              </p:par>
                            </p:childTnLst>
                          </p:cTn>
                        </p:par>
                      </p:childTnLst>
                    </p:cTn>
                  </p:par>
                  <p:par>
                    <p:cTn id="11" fill="hold">
                      <p:stCondLst>
                        <p:cond delay="indefinite"/>
                      </p:stCondLst>
                      <p:childTnLst>
                        <p:par>
                          <p:cTn id="12" fill="hold">
                            <p:stCondLst>
                              <p:cond delay="0"/>
                            </p:stCondLst>
                            <p:childTnLst>
                              <p:par>
                                <p:cTn id="13" presetID="10" presetClass="entr" presetSubtype="0" fill="hold" nodeType="clickEffect">
                                  <p:stCondLst>
                                    <p:cond delay="0"/>
                                  </p:stCondLst>
                                  <p:childTnLst>
                                    <p:set>
                                      <p:cBhvr>
                                        <p:cTn id="14" dur="1" fill="hold">
                                          <p:stCondLst>
                                            <p:cond delay="0"/>
                                          </p:stCondLst>
                                        </p:cTn>
                                        <p:tgtEl>
                                          <p:spTgt spid="13"/>
                                        </p:tgtEl>
                                        <p:attrNameLst>
                                          <p:attrName>style.visibility</p:attrName>
                                        </p:attrNameLst>
                                      </p:cBhvr>
                                      <p:to>
                                        <p:strVal val="visible"/>
                                      </p:to>
                                    </p:set>
                                    <p:animEffect transition="in" filter="fade">
                                      <p:cBhvr>
                                        <p:cTn id="15" dur="1000"/>
                                        <p:tgtEl>
                                          <p:spTgt spid="13"/>
                                        </p:tgtEl>
                                      </p:cBhvr>
                                    </p:animEffect>
                                  </p:childTnLst>
                                </p:cTn>
                              </p:par>
                              <p:par>
                                <p:cTn id="16" presetID="10" presetClass="entr" presetSubtype="0" fill="hold" grpId="0" nodeType="withEffect">
                                  <p:stCondLst>
                                    <p:cond delay="250"/>
                                  </p:stCondLst>
                                  <p:childTnLst>
                                    <p:set>
                                      <p:cBhvr>
                                        <p:cTn id="17" dur="1" fill="hold">
                                          <p:stCondLst>
                                            <p:cond delay="0"/>
                                          </p:stCondLst>
                                        </p:cTn>
                                        <p:tgtEl>
                                          <p:spTgt spid="18"/>
                                        </p:tgtEl>
                                        <p:attrNameLst>
                                          <p:attrName>style.visibility</p:attrName>
                                        </p:attrNameLst>
                                      </p:cBhvr>
                                      <p:to>
                                        <p:strVal val="visible"/>
                                      </p:to>
                                    </p:set>
                                    <p:animEffect transition="in" filter="fade">
                                      <p:cBhvr>
                                        <p:cTn id="18" dur="1000"/>
                                        <p:tgtEl>
                                          <p:spTgt spid="18"/>
                                        </p:tgtEl>
                                      </p:cBhvr>
                                    </p:animEffect>
                                  </p:childTnLst>
                                </p:cTn>
                              </p:par>
                            </p:childTnLst>
                          </p:cTn>
                        </p:par>
                      </p:childTnLst>
                    </p:cTn>
                  </p:par>
                  <p:par>
                    <p:cTn id="19" fill="hold">
                      <p:stCondLst>
                        <p:cond delay="indefinite"/>
                      </p:stCondLst>
                      <p:childTnLst>
                        <p:par>
                          <p:cTn id="20" fill="hold">
                            <p:stCondLst>
                              <p:cond delay="0"/>
                            </p:stCondLst>
                            <p:childTnLst>
                              <p:par>
                                <p:cTn id="21" presetID="10" presetClass="entr" presetSubtype="0" fill="hold" nodeType="clickEffect">
                                  <p:stCondLst>
                                    <p:cond delay="0"/>
                                  </p:stCondLst>
                                  <p:childTnLst>
                                    <p:set>
                                      <p:cBhvr>
                                        <p:cTn id="22" dur="1" fill="hold">
                                          <p:stCondLst>
                                            <p:cond delay="0"/>
                                          </p:stCondLst>
                                        </p:cTn>
                                        <p:tgtEl>
                                          <p:spTgt spid="14"/>
                                        </p:tgtEl>
                                        <p:attrNameLst>
                                          <p:attrName>style.visibility</p:attrName>
                                        </p:attrNameLst>
                                      </p:cBhvr>
                                      <p:to>
                                        <p:strVal val="visible"/>
                                      </p:to>
                                    </p:set>
                                    <p:animEffect transition="in" filter="fade">
                                      <p:cBhvr>
                                        <p:cTn id="23" dur="1000"/>
                                        <p:tgtEl>
                                          <p:spTgt spid="14"/>
                                        </p:tgtEl>
                                      </p:cBhvr>
                                    </p:animEffect>
                                  </p:childTnLst>
                                </p:cTn>
                              </p:par>
                              <p:par>
                                <p:cTn id="24" presetID="10" presetClass="entr" presetSubtype="0" fill="hold" grpId="0" nodeType="withEffect">
                                  <p:stCondLst>
                                    <p:cond delay="250"/>
                                  </p:stCondLst>
                                  <p:childTnLst>
                                    <p:set>
                                      <p:cBhvr>
                                        <p:cTn id="25" dur="1" fill="hold">
                                          <p:stCondLst>
                                            <p:cond delay="0"/>
                                          </p:stCondLst>
                                        </p:cTn>
                                        <p:tgtEl>
                                          <p:spTgt spid="19"/>
                                        </p:tgtEl>
                                        <p:attrNameLst>
                                          <p:attrName>style.visibility</p:attrName>
                                        </p:attrNameLst>
                                      </p:cBhvr>
                                      <p:to>
                                        <p:strVal val="visible"/>
                                      </p:to>
                                    </p:set>
                                    <p:animEffect transition="in" filter="fade">
                                      <p:cBhvr>
                                        <p:cTn id="26" dur="1000"/>
                                        <p:tgtEl>
                                          <p:spTgt spid="19"/>
                                        </p:tgtEl>
                                      </p:cBhvr>
                                    </p:animEffect>
                                  </p:childTnLst>
                                </p:cTn>
                              </p:par>
                            </p:childTnLst>
                          </p:cTn>
                        </p:par>
                      </p:childTnLst>
                    </p:cTn>
                  </p:par>
                  <p:par>
                    <p:cTn id="27" fill="hold">
                      <p:stCondLst>
                        <p:cond delay="indefinite"/>
                      </p:stCondLst>
                      <p:childTnLst>
                        <p:par>
                          <p:cTn id="28" fill="hold">
                            <p:stCondLst>
                              <p:cond delay="0"/>
                            </p:stCondLst>
                            <p:childTnLst>
                              <p:par>
                                <p:cTn id="29" presetID="10" presetClass="entr" presetSubtype="0" fill="hold" nodeType="clickEffect">
                                  <p:stCondLst>
                                    <p:cond delay="0"/>
                                  </p:stCondLst>
                                  <p:childTnLst>
                                    <p:set>
                                      <p:cBhvr>
                                        <p:cTn id="30" dur="1" fill="hold">
                                          <p:stCondLst>
                                            <p:cond delay="0"/>
                                          </p:stCondLst>
                                        </p:cTn>
                                        <p:tgtEl>
                                          <p:spTgt spid="15"/>
                                        </p:tgtEl>
                                        <p:attrNameLst>
                                          <p:attrName>style.visibility</p:attrName>
                                        </p:attrNameLst>
                                      </p:cBhvr>
                                      <p:to>
                                        <p:strVal val="visible"/>
                                      </p:to>
                                    </p:set>
                                    <p:animEffect transition="in" filter="fade">
                                      <p:cBhvr>
                                        <p:cTn id="31" dur="1000"/>
                                        <p:tgtEl>
                                          <p:spTgt spid="15"/>
                                        </p:tgtEl>
                                      </p:cBhvr>
                                    </p:animEffect>
                                  </p:childTnLst>
                                </p:cTn>
                              </p:par>
                              <p:par>
                                <p:cTn id="32" presetID="10" presetClass="entr" presetSubtype="0" fill="hold" grpId="0" nodeType="withEffect">
                                  <p:stCondLst>
                                    <p:cond delay="250"/>
                                  </p:stCondLst>
                                  <p:childTnLst>
                                    <p:set>
                                      <p:cBhvr>
                                        <p:cTn id="33" dur="1" fill="hold">
                                          <p:stCondLst>
                                            <p:cond delay="0"/>
                                          </p:stCondLst>
                                        </p:cTn>
                                        <p:tgtEl>
                                          <p:spTgt spid="20"/>
                                        </p:tgtEl>
                                        <p:attrNameLst>
                                          <p:attrName>style.visibility</p:attrName>
                                        </p:attrNameLst>
                                      </p:cBhvr>
                                      <p:to>
                                        <p:strVal val="visible"/>
                                      </p:to>
                                    </p:set>
                                    <p:animEffect transition="in" filter="fade">
                                      <p:cBhvr>
                                        <p:cTn id="34" dur="1000"/>
                                        <p:tgtEl>
                                          <p:spTgt spid="2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6" grpId="0"/>
      <p:bldP spid="18" grpId="0"/>
      <p:bldP spid="19" grpId="0"/>
      <p:bldP spid="20" grpId="0"/>
    </p:bldLst>
  </p:timing>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Inhaltsplatzhalter 2">
            <a:extLst>
              <a:ext uri="{FF2B5EF4-FFF2-40B4-BE49-F238E27FC236}">
                <a16:creationId xmlns:a16="http://schemas.microsoft.com/office/drawing/2014/main" id="{769AF54A-F645-466C-9CFB-AB53B64F6263}"/>
              </a:ext>
            </a:extLst>
          </p:cNvPr>
          <p:cNvSpPr>
            <a:spLocks noGrp="1"/>
          </p:cNvSpPr>
          <p:nvPr>
            <p:ph idx="1"/>
          </p:nvPr>
        </p:nvSpPr>
        <p:spPr>
          <a:xfrm>
            <a:off x="1757363" y="2428528"/>
            <a:ext cx="4741917" cy="666361"/>
          </a:xfrm>
        </p:spPr>
        <p:txBody>
          <a:bodyPr/>
          <a:lstStyle/>
          <a:p>
            <a:pPr marL="0" indent="0">
              <a:buNone/>
            </a:pPr>
            <a:r>
              <a:rPr lang="en-US" dirty="0"/>
              <a:t>TOF Alarm Settings</a:t>
            </a:r>
          </a:p>
        </p:txBody>
      </p:sp>
      <p:grpSp>
        <p:nvGrpSpPr>
          <p:cNvPr id="4" name="Gruppieren 3">
            <a:extLst>
              <a:ext uri="{FF2B5EF4-FFF2-40B4-BE49-F238E27FC236}">
                <a16:creationId xmlns:a16="http://schemas.microsoft.com/office/drawing/2014/main" id="{E3D18585-0B7F-4AD9-9395-E9AA810A1166}"/>
              </a:ext>
            </a:extLst>
          </p:cNvPr>
          <p:cNvGrpSpPr/>
          <p:nvPr/>
        </p:nvGrpSpPr>
        <p:grpSpPr>
          <a:xfrm>
            <a:off x="3226201" y="781131"/>
            <a:ext cx="11704637" cy="1359365"/>
            <a:chOff x="3226201" y="781131"/>
            <a:chExt cx="11704637" cy="1359366"/>
          </a:xfrm>
        </p:grpSpPr>
        <p:sp>
          <p:nvSpPr>
            <p:cNvPr id="5" name="Rectangle 3">
              <a:extLst>
                <a:ext uri="{FF2B5EF4-FFF2-40B4-BE49-F238E27FC236}">
                  <a16:creationId xmlns:a16="http://schemas.microsoft.com/office/drawing/2014/main" id="{9FC20477-3B5C-4AEA-B4C3-5942C6F258C3}"/>
                </a:ext>
              </a:extLst>
            </p:cNvPr>
            <p:cNvSpPr txBox="1">
              <a:spLocks noChangeArrowheads="1"/>
            </p:cNvSpPr>
            <p:nvPr/>
          </p:nvSpPr>
          <p:spPr>
            <a:xfrm>
              <a:off x="3226201" y="781131"/>
              <a:ext cx="11704637" cy="1359366"/>
            </a:xfrm>
            <a:prstGeom prst="rect">
              <a:avLst/>
            </a:prstGeom>
          </p:spPr>
          <p:txBody>
            <a:bodyPr vert="horz" lIns="126428" tIns="72245" rIns="126428" bIns="72245" rtlCol="0" anchor="ctr">
              <a:noAutofit/>
            </a:bodyPr>
            <a:lstStyle>
              <a:lvl1pPr algn="ctr" defTabSz="1300460" rtl="0" eaLnBrk="1" latinLnBrk="0" hangingPunct="1">
                <a:spcBef>
                  <a:spcPct val="0"/>
                </a:spcBef>
                <a:buNone/>
                <a:defRPr sz="3982" kern="1200">
                  <a:solidFill>
                    <a:schemeClr val="tx1"/>
                  </a:solidFill>
                  <a:latin typeface="Arial Rounded MT Bold" panose="020F0704030504030204" pitchFamily="34" charset="0"/>
                  <a:ea typeface="+mj-ea"/>
                  <a:cs typeface="Arial" pitchFamily="34" charset="0"/>
                </a:defRPr>
              </a:lvl1pPr>
            </a:lstStyle>
            <a:p>
              <a:pPr defTabSz="1300097" fontAlgn="auto">
                <a:spcAft>
                  <a:spcPts val="0"/>
                </a:spcAft>
              </a:pPr>
              <a:r>
                <a:rPr lang="de-DE" sz="5400" dirty="0">
                  <a:sym typeface="Arial" pitchFamily="34" charset="0"/>
                </a:rPr>
                <a:t>TOF</a:t>
              </a:r>
              <a:r>
                <a:rPr lang="de-DE" sz="5400" baseline="30000" dirty="0">
                  <a:sym typeface="Arial" pitchFamily="34" charset="0"/>
                </a:rPr>
                <a:t>3D</a:t>
              </a:r>
              <a:r>
                <a:rPr lang="de-DE" sz="3800" dirty="0">
                  <a:sym typeface="Arial" pitchFamily="34" charset="0"/>
                </a:rPr>
                <a:t>        - </a:t>
              </a:r>
              <a:r>
                <a:rPr lang="de-DE" sz="5400" dirty="0">
                  <a:sym typeface="Arial" pitchFamily="34" charset="0"/>
                </a:rPr>
                <a:t>In Detail</a:t>
              </a:r>
              <a:endParaRPr lang="de-DE" dirty="0"/>
            </a:p>
          </p:txBody>
        </p:sp>
        <p:grpSp>
          <p:nvGrpSpPr>
            <p:cNvPr id="6" name="Gruppieren 5">
              <a:extLst>
                <a:ext uri="{FF2B5EF4-FFF2-40B4-BE49-F238E27FC236}">
                  <a16:creationId xmlns:a16="http://schemas.microsoft.com/office/drawing/2014/main" id="{158D80D2-4329-4F0D-AC55-360893D38A0A}"/>
                </a:ext>
              </a:extLst>
            </p:cNvPr>
            <p:cNvGrpSpPr/>
            <p:nvPr/>
          </p:nvGrpSpPr>
          <p:grpSpPr>
            <a:xfrm>
              <a:off x="8166075" y="1166765"/>
              <a:ext cx="648072" cy="588097"/>
              <a:chOff x="8958163" y="2525655"/>
              <a:chExt cx="629335" cy="525827"/>
            </a:xfrm>
          </p:grpSpPr>
          <p:sp>
            <p:nvSpPr>
              <p:cNvPr id="7" name="Ellipse 6">
                <a:extLst>
                  <a:ext uri="{FF2B5EF4-FFF2-40B4-BE49-F238E27FC236}">
                    <a16:creationId xmlns:a16="http://schemas.microsoft.com/office/drawing/2014/main" id="{61A616F1-BCE2-4E70-B03A-3227426EE039}"/>
                  </a:ext>
                </a:extLst>
              </p:cNvPr>
              <p:cNvSpPr/>
              <p:nvPr/>
            </p:nvSpPr>
            <p:spPr>
              <a:xfrm>
                <a:off x="8958163" y="2525655"/>
                <a:ext cx="629335" cy="525827"/>
              </a:xfrm>
              <a:prstGeom prst="ellipse">
                <a:avLst/>
              </a:prstGeom>
              <a:no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p>
                <a:endParaRPr lang="de-DE">
                  <a:solidFill>
                    <a:schemeClr val="tx1"/>
                  </a:solidFill>
                </a:endParaRPr>
              </a:p>
            </p:txBody>
          </p:sp>
          <p:cxnSp>
            <p:nvCxnSpPr>
              <p:cNvPr id="8" name="Gerade Verbindung mit Pfeil 7">
                <a:extLst>
                  <a:ext uri="{FF2B5EF4-FFF2-40B4-BE49-F238E27FC236}">
                    <a16:creationId xmlns:a16="http://schemas.microsoft.com/office/drawing/2014/main" id="{BBEA4E14-BACB-4CDF-9422-21A626EE7C76}"/>
                  </a:ext>
                </a:extLst>
              </p:cNvPr>
              <p:cNvCxnSpPr/>
              <p:nvPr/>
            </p:nvCxnSpPr>
            <p:spPr>
              <a:xfrm flipV="1">
                <a:off x="9272460" y="2583576"/>
                <a:ext cx="0" cy="408954"/>
              </a:xfrm>
              <a:prstGeom prst="straightConnector1">
                <a:avLst/>
              </a:prstGeom>
              <a:ln w="38100">
                <a:solidFill>
                  <a:schemeClr val="tx1"/>
                </a:solidFill>
                <a:tailEnd type="triangle" w="med" len="sm"/>
              </a:ln>
            </p:spPr>
            <p:style>
              <a:lnRef idx="1">
                <a:schemeClr val="accent1"/>
              </a:lnRef>
              <a:fillRef idx="0">
                <a:schemeClr val="accent1"/>
              </a:fillRef>
              <a:effectRef idx="0">
                <a:schemeClr val="accent1"/>
              </a:effectRef>
              <a:fontRef idx="minor">
                <a:schemeClr val="tx1"/>
              </a:fontRef>
            </p:style>
          </p:cxnSp>
          <p:cxnSp>
            <p:nvCxnSpPr>
              <p:cNvPr id="9" name="Gerade Verbindung mit Pfeil 8">
                <a:extLst>
                  <a:ext uri="{FF2B5EF4-FFF2-40B4-BE49-F238E27FC236}">
                    <a16:creationId xmlns:a16="http://schemas.microsoft.com/office/drawing/2014/main" id="{93C4AD29-C377-4D5D-9D5F-3E7BBF430613}"/>
                  </a:ext>
                </a:extLst>
              </p:cNvPr>
              <p:cNvCxnSpPr/>
              <p:nvPr/>
            </p:nvCxnSpPr>
            <p:spPr>
              <a:xfrm>
                <a:off x="9069179" y="2730338"/>
                <a:ext cx="442335" cy="135837"/>
              </a:xfrm>
              <a:prstGeom prst="straightConnector1">
                <a:avLst/>
              </a:prstGeom>
              <a:noFill/>
              <a:ln w="38100" cap="flat" cmpd="sng" algn="ctr">
                <a:solidFill>
                  <a:schemeClr val="tx1"/>
                </a:solidFill>
                <a:prstDash val="solid"/>
                <a:miter lim="800000"/>
                <a:tailEnd type="triangle" w="med" len="sm"/>
              </a:ln>
              <a:effectLst/>
            </p:spPr>
          </p:cxnSp>
          <p:cxnSp>
            <p:nvCxnSpPr>
              <p:cNvPr id="10" name="Gerade Verbindung mit Pfeil 9">
                <a:extLst>
                  <a:ext uri="{FF2B5EF4-FFF2-40B4-BE49-F238E27FC236}">
                    <a16:creationId xmlns:a16="http://schemas.microsoft.com/office/drawing/2014/main" id="{69541FF2-F2E2-4171-9DDA-B8DD2EC2F117}"/>
                  </a:ext>
                </a:extLst>
              </p:cNvPr>
              <p:cNvCxnSpPr/>
              <p:nvPr/>
            </p:nvCxnSpPr>
            <p:spPr>
              <a:xfrm flipV="1">
                <a:off x="9128387" y="2730338"/>
                <a:ext cx="313557" cy="118728"/>
              </a:xfrm>
              <a:prstGeom prst="straightConnector1">
                <a:avLst/>
              </a:prstGeom>
              <a:noFill/>
              <a:ln w="38100" cap="flat" cmpd="sng" algn="ctr">
                <a:solidFill>
                  <a:schemeClr val="tx1"/>
                </a:solidFill>
                <a:prstDash val="solid"/>
                <a:miter lim="800000"/>
                <a:tailEnd type="triangle" w="med" len="sm"/>
              </a:ln>
              <a:effectLst/>
            </p:spPr>
          </p:cxnSp>
        </p:grpSp>
      </p:grpSp>
      <p:pic>
        <p:nvPicPr>
          <p:cNvPr id="11" name="Billede 152">
            <a:extLst>
              <a:ext uri="{FF2B5EF4-FFF2-40B4-BE49-F238E27FC236}">
                <a16:creationId xmlns:a16="http://schemas.microsoft.com/office/drawing/2014/main" id="{8D5B36DD-FC4E-427C-B324-4CD5630A4DE3}"/>
              </a:ext>
            </a:extLst>
          </p:cNvPr>
          <p:cNvPicPr/>
          <p:nvPr/>
        </p:nvPicPr>
        <p:blipFill>
          <a:blip r:embed="rId2" r:link="rId3"/>
          <a:stretch>
            <a:fillRect/>
          </a:stretch>
        </p:blipFill>
        <p:spPr bwMode="auto">
          <a:xfrm>
            <a:off x="2765475" y="4300736"/>
            <a:ext cx="3733805" cy="2833713"/>
          </a:xfrm>
          <a:prstGeom prst="rect">
            <a:avLst/>
          </a:prstGeom>
          <a:noFill/>
          <a:ln w="9525">
            <a:noFill/>
            <a:miter lim="800000"/>
            <a:headEnd/>
            <a:tailEnd/>
          </a:ln>
        </p:spPr>
      </p:pic>
      <p:pic>
        <p:nvPicPr>
          <p:cNvPr id="12" name="Billede 155">
            <a:extLst>
              <a:ext uri="{FF2B5EF4-FFF2-40B4-BE49-F238E27FC236}">
                <a16:creationId xmlns:a16="http://schemas.microsoft.com/office/drawing/2014/main" id="{7A340AB2-F2F4-4DDC-8A64-6AD9ED5A7348}"/>
              </a:ext>
            </a:extLst>
          </p:cNvPr>
          <p:cNvPicPr/>
          <p:nvPr/>
        </p:nvPicPr>
        <p:blipFill>
          <a:blip r:embed="rId4" r:link="rId5"/>
          <a:stretch>
            <a:fillRect/>
          </a:stretch>
        </p:blipFill>
        <p:spPr bwMode="auto">
          <a:xfrm>
            <a:off x="7194262" y="4326137"/>
            <a:ext cx="3733805" cy="2808312"/>
          </a:xfrm>
          <a:prstGeom prst="rect">
            <a:avLst/>
          </a:prstGeom>
          <a:noFill/>
          <a:ln w="9525">
            <a:noFill/>
            <a:miter lim="800000"/>
            <a:headEnd/>
            <a:tailEnd/>
          </a:ln>
        </p:spPr>
      </p:pic>
      <p:pic>
        <p:nvPicPr>
          <p:cNvPr id="13" name="Billede 158">
            <a:extLst>
              <a:ext uri="{FF2B5EF4-FFF2-40B4-BE49-F238E27FC236}">
                <a16:creationId xmlns:a16="http://schemas.microsoft.com/office/drawing/2014/main" id="{56442082-84C9-4E1C-8284-7CB742854CDB}"/>
              </a:ext>
            </a:extLst>
          </p:cNvPr>
          <p:cNvPicPr/>
          <p:nvPr/>
        </p:nvPicPr>
        <p:blipFill>
          <a:blip r:embed="rId6" r:link="rId7"/>
          <a:stretch>
            <a:fillRect/>
          </a:stretch>
        </p:blipFill>
        <p:spPr bwMode="auto">
          <a:xfrm>
            <a:off x="11623049" y="4326137"/>
            <a:ext cx="3733805" cy="2808312"/>
          </a:xfrm>
          <a:prstGeom prst="rect">
            <a:avLst/>
          </a:prstGeom>
          <a:noFill/>
          <a:ln w="9525">
            <a:noFill/>
            <a:miter lim="800000"/>
            <a:headEnd/>
            <a:tailEnd/>
          </a:ln>
        </p:spPr>
      </p:pic>
      <p:sp>
        <p:nvSpPr>
          <p:cNvPr id="14" name="Inhaltsplatzhalter 2">
            <a:extLst>
              <a:ext uri="{FF2B5EF4-FFF2-40B4-BE49-F238E27FC236}">
                <a16:creationId xmlns:a16="http://schemas.microsoft.com/office/drawing/2014/main" id="{5E5DAF57-7AC5-4632-BFB1-21AC4EB44F4A}"/>
              </a:ext>
            </a:extLst>
          </p:cNvPr>
          <p:cNvSpPr txBox="1">
            <a:spLocks/>
          </p:cNvSpPr>
          <p:nvPr/>
        </p:nvSpPr>
        <p:spPr>
          <a:xfrm>
            <a:off x="7373987" y="7319643"/>
            <a:ext cx="3379303" cy="1335629"/>
          </a:xfrm>
          <a:prstGeom prst="rect">
            <a:avLst/>
          </a:prstGeom>
        </p:spPr>
        <p:txBody>
          <a:bodyPr vert="horz" lIns="91440" tIns="45720" rIns="91440" bIns="45720" rtlCol="0">
            <a:normAutofit/>
          </a:bodyPr>
          <a:lstStyle>
            <a:lvl1pPr marL="487672" indent="-487672" algn="l" defTabSz="1300460" rtl="0" eaLnBrk="1" latinLnBrk="0" hangingPunct="1">
              <a:spcBef>
                <a:spcPct val="20000"/>
              </a:spcBef>
              <a:buFont typeface="Arial" pitchFamily="34" charset="0"/>
              <a:buChar char="•"/>
              <a:defRPr sz="3413" kern="1200">
                <a:solidFill>
                  <a:schemeClr val="tx1"/>
                </a:solidFill>
                <a:latin typeface="Arial Rounded MT Bold" panose="020F0704030504030204" pitchFamily="34" charset="0"/>
                <a:ea typeface="+mn-ea"/>
                <a:cs typeface="Arial" pitchFamily="34" charset="0"/>
              </a:defRPr>
            </a:lvl1pPr>
            <a:lvl2pPr marL="1056623" indent="-406394" algn="l" defTabSz="1300460" rtl="0" eaLnBrk="1" latinLnBrk="0" hangingPunct="1">
              <a:spcBef>
                <a:spcPct val="20000"/>
              </a:spcBef>
              <a:buFont typeface="Arial" pitchFamily="34" charset="0"/>
              <a:buChar char="–"/>
              <a:defRPr sz="3413" kern="1200">
                <a:solidFill>
                  <a:schemeClr val="tx1"/>
                </a:solidFill>
                <a:latin typeface="Arial Rounded MT Bold" panose="020F0704030504030204" pitchFamily="34" charset="0"/>
                <a:ea typeface="+mn-ea"/>
                <a:cs typeface="Arial" pitchFamily="34" charset="0"/>
              </a:defRPr>
            </a:lvl2pPr>
            <a:lvl3pPr marL="1625575" indent="-325115" algn="l" defTabSz="1300460" rtl="0" eaLnBrk="1" latinLnBrk="0" hangingPunct="1">
              <a:spcBef>
                <a:spcPct val="20000"/>
              </a:spcBef>
              <a:buFont typeface="Arial" pitchFamily="34" charset="0"/>
              <a:buChar char="•"/>
              <a:defRPr sz="2844" kern="1200">
                <a:solidFill>
                  <a:schemeClr val="tx1"/>
                </a:solidFill>
                <a:latin typeface="Arial Rounded MT Bold" panose="020F0704030504030204" pitchFamily="34" charset="0"/>
                <a:ea typeface="+mn-ea"/>
                <a:cs typeface="Arial" pitchFamily="34" charset="0"/>
              </a:defRPr>
            </a:lvl3pPr>
            <a:lvl4pPr marL="2275804" indent="-325115" algn="l" defTabSz="1300460" rtl="0" eaLnBrk="1" latinLnBrk="0" hangingPunct="1">
              <a:spcBef>
                <a:spcPct val="20000"/>
              </a:spcBef>
              <a:buFont typeface="Arial" pitchFamily="34" charset="0"/>
              <a:buChar char="–"/>
              <a:defRPr sz="2276" kern="1200">
                <a:solidFill>
                  <a:schemeClr val="tx1"/>
                </a:solidFill>
                <a:latin typeface="Arial Rounded MT Bold" panose="020F0704030504030204" pitchFamily="34" charset="0"/>
                <a:ea typeface="+mn-ea"/>
                <a:cs typeface="Arial" pitchFamily="34" charset="0"/>
              </a:defRPr>
            </a:lvl4pPr>
            <a:lvl5pPr marL="2926034" indent="-325115" algn="l" defTabSz="1300460" rtl="0" eaLnBrk="1" latinLnBrk="0" hangingPunct="1">
              <a:spcBef>
                <a:spcPct val="20000"/>
              </a:spcBef>
              <a:buFont typeface="Arial" pitchFamily="34" charset="0"/>
              <a:buChar char="»"/>
              <a:defRPr sz="2276" kern="1200">
                <a:solidFill>
                  <a:schemeClr val="tx1"/>
                </a:solidFill>
                <a:latin typeface="Arial Rounded MT Bold" panose="020F0704030504030204" pitchFamily="34" charset="0"/>
                <a:ea typeface="+mn-ea"/>
                <a:cs typeface="Arial" pitchFamily="34" charset="0"/>
              </a:defRPr>
            </a:lvl5pPr>
            <a:lvl6pPr marL="3576264" indent="-325115" algn="l" defTabSz="1300460" rtl="0" eaLnBrk="1" latinLnBrk="0" hangingPunct="1">
              <a:spcBef>
                <a:spcPct val="20000"/>
              </a:spcBef>
              <a:buFont typeface="Arial" pitchFamily="34" charset="0"/>
              <a:buChar char="•"/>
              <a:defRPr sz="2844" kern="1200">
                <a:solidFill>
                  <a:schemeClr val="tx1"/>
                </a:solidFill>
                <a:latin typeface="+mn-lt"/>
                <a:ea typeface="+mn-ea"/>
                <a:cs typeface="+mn-cs"/>
              </a:defRPr>
            </a:lvl6pPr>
            <a:lvl7pPr marL="4226494" indent="-325115" algn="l" defTabSz="1300460" rtl="0" eaLnBrk="1" latinLnBrk="0" hangingPunct="1">
              <a:spcBef>
                <a:spcPct val="20000"/>
              </a:spcBef>
              <a:buFont typeface="Arial" pitchFamily="34" charset="0"/>
              <a:buChar char="•"/>
              <a:defRPr sz="2844" kern="1200">
                <a:solidFill>
                  <a:schemeClr val="tx1"/>
                </a:solidFill>
                <a:latin typeface="+mn-lt"/>
                <a:ea typeface="+mn-ea"/>
                <a:cs typeface="+mn-cs"/>
              </a:defRPr>
            </a:lvl7pPr>
            <a:lvl8pPr marL="4876724" indent="-325115" algn="l" defTabSz="1300460" rtl="0" eaLnBrk="1" latinLnBrk="0" hangingPunct="1">
              <a:spcBef>
                <a:spcPct val="20000"/>
              </a:spcBef>
              <a:buFont typeface="Arial" pitchFamily="34" charset="0"/>
              <a:buChar char="•"/>
              <a:defRPr sz="2844" kern="1200">
                <a:solidFill>
                  <a:schemeClr val="tx1"/>
                </a:solidFill>
                <a:latin typeface="+mn-lt"/>
                <a:ea typeface="+mn-ea"/>
                <a:cs typeface="+mn-cs"/>
              </a:defRPr>
            </a:lvl8pPr>
            <a:lvl9pPr marL="5526954" indent="-325115" algn="l" defTabSz="1300460" rtl="0" eaLnBrk="1" latinLnBrk="0" hangingPunct="1">
              <a:spcBef>
                <a:spcPct val="20000"/>
              </a:spcBef>
              <a:buFont typeface="Arial" pitchFamily="34" charset="0"/>
              <a:buChar char="•"/>
              <a:defRPr sz="2844" kern="1200">
                <a:solidFill>
                  <a:schemeClr val="tx1"/>
                </a:solidFill>
                <a:latin typeface="+mn-lt"/>
                <a:ea typeface="+mn-ea"/>
                <a:cs typeface="+mn-cs"/>
              </a:defRPr>
            </a:lvl9pPr>
          </a:lstStyle>
          <a:p>
            <a:pPr marL="0" indent="0" fontAlgn="auto">
              <a:spcAft>
                <a:spcPts val="0"/>
              </a:spcAft>
              <a:buFont typeface="Arial" pitchFamily="34" charset="0"/>
              <a:buNone/>
            </a:pPr>
            <a:r>
              <a:rPr lang="en-US" sz="2000" dirty="0"/>
              <a:t>Set Upper Alarm Limit</a:t>
            </a:r>
          </a:p>
        </p:txBody>
      </p:sp>
      <p:sp>
        <p:nvSpPr>
          <p:cNvPr id="15" name="Inhaltsplatzhalter 2">
            <a:extLst>
              <a:ext uri="{FF2B5EF4-FFF2-40B4-BE49-F238E27FC236}">
                <a16:creationId xmlns:a16="http://schemas.microsoft.com/office/drawing/2014/main" id="{94DF13DD-0465-48F1-94E0-94F3378F91FA}"/>
              </a:ext>
            </a:extLst>
          </p:cNvPr>
          <p:cNvSpPr txBox="1">
            <a:spLocks/>
          </p:cNvSpPr>
          <p:nvPr/>
        </p:nvSpPr>
        <p:spPr>
          <a:xfrm>
            <a:off x="2914564" y="7319642"/>
            <a:ext cx="3379303" cy="1335629"/>
          </a:xfrm>
          <a:prstGeom prst="rect">
            <a:avLst/>
          </a:prstGeom>
        </p:spPr>
        <p:txBody>
          <a:bodyPr vert="horz" lIns="91440" tIns="45720" rIns="91440" bIns="45720" rtlCol="0">
            <a:normAutofit/>
          </a:bodyPr>
          <a:lstStyle>
            <a:lvl1pPr marL="487672" indent="-487672" algn="l" defTabSz="1300460" rtl="0" eaLnBrk="1" latinLnBrk="0" hangingPunct="1">
              <a:spcBef>
                <a:spcPct val="20000"/>
              </a:spcBef>
              <a:buFont typeface="Arial" pitchFamily="34" charset="0"/>
              <a:buChar char="•"/>
              <a:defRPr sz="3413" kern="1200">
                <a:solidFill>
                  <a:schemeClr val="tx1"/>
                </a:solidFill>
                <a:latin typeface="Arial Rounded MT Bold" panose="020F0704030504030204" pitchFamily="34" charset="0"/>
                <a:ea typeface="+mn-ea"/>
                <a:cs typeface="Arial" pitchFamily="34" charset="0"/>
              </a:defRPr>
            </a:lvl1pPr>
            <a:lvl2pPr marL="1056623" indent="-406394" algn="l" defTabSz="1300460" rtl="0" eaLnBrk="1" latinLnBrk="0" hangingPunct="1">
              <a:spcBef>
                <a:spcPct val="20000"/>
              </a:spcBef>
              <a:buFont typeface="Arial" pitchFamily="34" charset="0"/>
              <a:buChar char="–"/>
              <a:defRPr sz="3413" kern="1200">
                <a:solidFill>
                  <a:schemeClr val="tx1"/>
                </a:solidFill>
                <a:latin typeface="Arial Rounded MT Bold" panose="020F0704030504030204" pitchFamily="34" charset="0"/>
                <a:ea typeface="+mn-ea"/>
                <a:cs typeface="Arial" pitchFamily="34" charset="0"/>
              </a:defRPr>
            </a:lvl2pPr>
            <a:lvl3pPr marL="1625575" indent="-325115" algn="l" defTabSz="1300460" rtl="0" eaLnBrk="1" latinLnBrk="0" hangingPunct="1">
              <a:spcBef>
                <a:spcPct val="20000"/>
              </a:spcBef>
              <a:buFont typeface="Arial" pitchFamily="34" charset="0"/>
              <a:buChar char="•"/>
              <a:defRPr sz="2844" kern="1200">
                <a:solidFill>
                  <a:schemeClr val="tx1"/>
                </a:solidFill>
                <a:latin typeface="Arial Rounded MT Bold" panose="020F0704030504030204" pitchFamily="34" charset="0"/>
                <a:ea typeface="+mn-ea"/>
                <a:cs typeface="Arial" pitchFamily="34" charset="0"/>
              </a:defRPr>
            </a:lvl3pPr>
            <a:lvl4pPr marL="2275804" indent="-325115" algn="l" defTabSz="1300460" rtl="0" eaLnBrk="1" latinLnBrk="0" hangingPunct="1">
              <a:spcBef>
                <a:spcPct val="20000"/>
              </a:spcBef>
              <a:buFont typeface="Arial" pitchFamily="34" charset="0"/>
              <a:buChar char="–"/>
              <a:defRPr sz="2276" kern="1200">
                <a:solidFill>
                  <a:schemeClr val="tx1"/>
                </a:solidFill>
                <a:latin typeface="Arial Rounded MT Bold" panose="020F0704030504030204" pitchFamily="34" charset="0"/>
                <a:ea typeface="+mn-ea"/>
                <a:cs typeface="Arial" pitchFamily="34" charset="0"/>
              </a:defRPr>
            </a:lvl4pPr>
            <a:lvl5pPr marL="2926034" indent="-325115" algn="l" defTabSz="1300460" rtl="0" eaLnBrk="1" latinLnBrk="0" hangingPunct="1">
              <a:spcBef>
                <a:spcPct val="20000"/>
              </a:spcBef>
              <a:buFont typeface="Arial" pitchFamily="34" charset="0"/>
              <a:buChar char="»"/>
              <a:defRPr sz="2276" kern="1200">
                <a:solidFill>
                  <a:schemeClr val="tx1"/>
                </a:solidFill>
                <a:latin typeface="Arial Rounded MT Bold" panose="020F0704030504030204" pitchFamily="34" charset="0"/>
                <a:ea typeface="+mn-ea"/>
                <a:cs typeface="Arial" pitchFamily="34" charset="0"/>
              </a:defRPr>
            </a:lvl5pPr>
            <a:lvl6pPr marL="3576264" indent="-325115" algn="l" defTabSz="1300460" rtl="0" eaLnBrk="1" latinLnBrk="0" hangingPunct="1">
              <a:spcBef>
                <a:spcPct val="20000"/>
              </a:spcBef>
              <a:buFont typeface="Arial" pitchFamily="34" charset="0"/>
              <a:buChar char="•"/>
              <a:defRPr sz="2844" kern="1200">
                <a:solidFill>
                  <a:schemeClr val="tx1"/>
                </a:solidFill>
                <a:latin typeface="+mn-lt"/>
                <a:ea typeface="+mn-ea"/>
                <a:cs typeface="+mn-cs"/>
              </a:defRPr>
            </a:lvl6pPr>
            <a:lvl7pPr marL="4226494" indent="-325115" algn="l" defTabSz="1300460" rtl="0" eaLnBrk="1" latinLnBrk="0" hangingPunct="1">
              <a:spcBef>
                <a:spcPct val="20000"/>
              </a:spcBef>
              <a:buFont typeface="Arial" pitchFamily="34" charset="0"/>
              <a:buChar char="•"/>
              <a:defRPr sz="2844" kern="1200">
                <a:solidFill>
                  <a:schemeClr val="tx1"/>
                </a:solidFill>
                <a:latin typeface="+mn-lt"/>
                <a:ea typeface="+mn-ea"/>
                <a:cs typeface="+mn-cs"/>
              </a:defRPr>
            </a:lvl7pPr>
            <a:lvl8pPr marL="4876724" indent="-325115" algn="l" defTabSz="1300460" rtl="0" eaLnBrk="1" latinLnBrk="0" hangingPunct="1">
              <a:spcBef>
                <a:spcPct val="20000"/>
              </a:spcBef>
              <a:buFont typeface="Arial" pitchFamily="34" charset="0"/>
              <a:buChar char="•"/>
              <a:defRPr sz="2844" kern="1200">
                <a:solidFill>
                  <a:schemeClr val="tx1"/>
                </a:solidFill>
                <a:latin typeface="+mn-lt"/>
                <a:ea typeface="+mn-ea"/>
                <a:cs typeface="+mn-cs"/>
              </a:defRPr>
            </a:lvl8pPr>
            <a:lvl9pPr marL="5526954" indent="-325115" algn="l" defTabSz="1300460" rtl="0" eaLnBrk="1" latinLnBrk="0" hangingPunct="1">
              <a:spcBef>
                <a:spcPct val="20000"/>
              </a:spcBef>
              <a:buFont typeface="Arial" pitchFamily="34" charset="0"/>
              <a:buChar char="•"/>
              <a:defRPr sz="2844" kern="1200">
                <a:solidFill>
                  <a:schemeClr val="tx1"/>
                </a:solidFill>
                <a:latin typeface="+mn-lt"/>
                <a:ea typeface="+mn-ea"/>
                <a:cs typeface="+mn-cs"/>
              </a:defRPr>
            </a:lvl9pPr>
          </a:lstStyle>
          <a:p>
            <a:pPr marL="0" indent="0" fontAlgn="auto">
              <a:spcAft>
                <a:spcPts val="0"/>
              </a:spcAft>
              <a:buFont typeface="Arial" pitchFamily="34" charset="0"/>
              <a:buNone/>
            </a:pPr>
            <a:r>
              <a:rPr lang="en-US" sz="2000" dirty="0"/>
              <a:t>Set Lower Alarm Limit</a:t>
            </a:r>
          </a:p>
        </p:txBody>
      </p:sp>
      <p:sp>
        <p:nvSpPr>
          <p:cNvPr id="16" name="Inhaltsplatzhalter 2">
            <a:extLst>
              <a:ext uri="{FF2B5EF4-FFF2-40B4-BE49-F238E27FC236}">
                <a16:creationId xmlns:a16="http://schemas.microsoft.com/office/drawing/2014/main" id="{A9BAF867-907D-433F-9054-32E3A243D4C7}"/>
              </a:ext>
            </a:extLst>
          </p:cNvPr>
          <p:cNvSpPr txBox="1">
            <a:spLocks/>
          </p:cNvSpPr>
          <p:nvPr/>
        </p:nvSpPr>
        <p:spPr>
          <a:xfrm>
            <a:off x="11623049" y="7319644"/>
            <a:ext cx="3379303" cy="1335629"/>
          </a:xfrm>
          <a:prstGeom prst="rect">
            <a:avLst/>
          </a:prstGeom>
        </p:spPr>
        <p:txBody>
          <a:bodyPr vert="horz" lIns="91440" tIns="45720" rIns="91440" bIns="45720" rtlCol="0">
            <a:normAutofit/>
          </a:bodyPr>
          <a:lstStyle>
            <a:lvl1pPr marL="487672" indent="-487672" algn="l" defTabSz="1300460" rtl="0" eaLnBrk="1" latinLnBrk="0" hangingPunct="1">
              <a:spcBef>
                <a:spcPct val="20000"/>
              </a:spcBef>
              <a:buFont typeface="Arial" pitchFamily="34" charset="0"/>
              <a:buChar char="•"/>
              <a:defRPr sz="3413" kern="1200">
                <a:solidFill>
                  <a:schemeClr val="tx1"/>
                </a:solidFill>
                <a:latin typeface="Arial Rounded MT Bold" panose="020F0704030504030204" pitchFamily="34" charset="0"/>
                <a:ea typeface="+mn-ea"/>
                <a:cs typeface="Arial" pitchFamily="34" charset="0"/>
              </a:defRPr>
            </a:lvl1pPr>
            <a:lvl2pPr marL="1056623" indent="-406394" algn="l" defTabSz="1300460" rtl="0" eaLnBrk="1" latinLnBrk="0" hangingPunct="1">
              <a:spcBef>
                <a:spcPct val="20000"/>
              </a:spcBef>
              <a:buFont typeface="Arial" pitchFamily="34" charset="0"/>
              <a:buChar char="–"/>
              <a:defRPr sz="3413" kern="1200">
                <a:solidFill>
                  <a:schemeClr val="tx1"/>
                </a:solidFill>
                <a:latin typeface="Arial Rounded MT Bold" panose="020F0704030504030204" pitchFamily="34" charset="0"/>
                <a:ea typeface="+mn-ea"/>
                <a:cs typeface="Arial" pitchFamily="34" charset="0"/>
              </a:defRPr>
            </a:lvl2pPr>
            <a:lvl3pPr marL="1625575" indent="-325115" algn="l" defTabSz="1300460" rtl="0" eaLnBrk="1" latinLnBrk="0" hangingPunct="1">
              <a:spcBef>
                <a:spcPct val="20000"/>
              </a:spcBef>
              <a:buFont typeface="Arial" pitchFamily="34" charset="0"/>
              <a:buChar char="•"/>
              <a:defRPr sz="2844" kern="1200">
                <a:solidFill>
                  <a:schemeClr val="tx1"/>
                </a:solidFill>
                <a:latin typeface="Arial Rounded MT Bold" panose="020F0704030504030204" pitchFamily="34" charset="0"/>
                <a:ea typeface="+mn-ea"/>
                <a:cs typeface="Arial" pitchFamily="34" charset="0"/>
              </a:defRPr>
            </a:lvl3pPr>
            <a:lvl4pPr marL="2275804" indent="-325115" algn="l" defTabSz="1300460" rtl="0" eaLnBrk="1" latinLnBrk="0" hangingPunct="1">
              <a:spcBef>
                <a:spcPct val="20000"/>
              </a:spcBef>
              <a:buFont typeface="Arial" pitchFamily="34" charset="0"/>
              <a:buChar char="–"/>
              <a:defRPr sz="2276" kern="1200">
                <a:solidFill>
                  <a:schemeClr val="tx1"/>
                </a:solidFill>
                <a:latin typeface="Arial Rounded MT Bold" panose="020F0704030504030204" pitchFamily="34" charset="0"/>
                <a:ea typeface="+mn-ea"/>
                <a:cs typeface="Arial" pitchFamily="34" charset="0"/>
              </a:defRPr>
            </a:lvl4pPr>
            <a:lvl5pPr marL="2926034" indent="-325115" algn="l" defTabSz="1300460" rtl="0" eaLnBrk="1" latinLnBrk="0" hangingPunct="1">
              <a:spcBef>
                <a:spcPct val="20000"/>
              </a:spcBef>
              <a:buFont typeface="Arial" pitchFamily="34" charset="0"/>
              <a:buChar char="»"/>
              <a:defRPr sz="2276" kern="1200">
                <a:solidFill>
                  <a:schemeClr val="tx1"/>
                </a:solidFill>
                <a:latin typeface="Arial Rounded MT Bold" panose="020F0704030504030204" pitchFamily="34" charset="0"/>
                <a:ea typeface="+mn-ea"/>
                <a:cs typeface="Arial" pitchFamily="34" charset="0"/>
              </a:defRPr>
            </a:lvl5pPr>
            <a:lvl6pPr marL="3576264" indent="-325115" algn="l" defTabSz="1300460" rtl="0" eaLnBrk="1" latinLnBrk="0" hangingPunct="1">
              <a:spcBef>
                <a:spcPct val="20000"/>
              </a:spcBef>
              <a:buFont typeface="Arial" pitchFamily="34" charset="0"/>
              <a:buChar char="•"/>
              <a:defRPr sz="2844" kern="1200">
                <a:solidFill>
                  <a:schemeClr val="tx1"/>
                </a:solidFill>
                <a:latin typeface="+mn-lt"/>
                <a:ea typeface="+mn-ea"/>
                <a:cs typeface="+mn-cs"/>
              </a:defRPr>
            </a:lvl6pPr>
            <a:lvl7pPr marL="4226494" indent="-325115" algn="l" defTabSz="1300460" rtl="0" eaLnBrk="1" latinLnBrk="0" hangingPunct="1">
              <a:spcBef>
                <a:spcPct val="20000"/>
              </a:spcBef>
              <a:buFont typeface="Arial" pitchFamily="34" charset="0"/>
              <a:buChar char="•"/>
              <a:defRPr sz="2844" kern="1200">
                <a:solidFill>
                  <a:schemeClr val="tx1"/>
                </a:solidFill>
                <a:latin typeface="+mn-lt"/>
                <a:ea typeface="+mn-ea"/>
                <a:cs typeface="+mn-cs"/>
              </a:defRPr>
            </a:lvl7pPr>
            <a:lvl8pPr marL="4876724" indent="-325115" algn="l" defTabSz="1300460" rtl="0" eaLnBrk="1" latinLnBrk="0" hangingPunct="1">
              <a:spcBef>
                <a:spcPct val="20000"/>
              </a:spcBef>
              <a:buFont typeface="Arial" pitchFamily="34" charset="0"/>
              <a:buChar char="•"/>
              <a:defRPr sz="2844" kern="1200">
                <a:solidFill>
                  <a:schemeClr val="tx1"/>
                </a:solidFill>
                <a:latin typeface="+mn-lt"/>
                <a:ea typeface="+mn-ea"/>
                <a:cs typeface="+mn-cs"/>
              </a:defRPr>
            </a:lvl8pPr>
            <a:lvl9pPr marL="5526954" indent="-325115" algn="l" defTabSz="1300460" rtl="0" eaLnBrk="1" latinLnBrk="0" hangingPunct="1">
              <a:spcBef>
                <a:spcPct val="20000"/>
              </a:spcBef>
              <a:buFont typeface="Arial" pitchFamily="34" charset="0"/>
              <a:buChar char="•"/>
              <a:defRPr sz="2844" kern="1200">
                <a:solidFill>
                  <a:schemeClr val="tx1"/>
                </a:solidFill>
                <a:latin typeface="+mn-lt"/>
                <a:ea typeface="+mn-ea"/>
                <a:cs typeface="+mn-cs"/>
              </a:defRPr>
            </a:lvl9pPr>
          </a:lstStyle>
          <a:p>
            <a:pPr marL="0" indent="0" fontAlgn="auto">
              <a:spcAft>
                <a:spcPts val="0"/>
              </a:spcAft>
              <a:buFont typeface="Arial" pitchFamily="34" charset="0"/>
              <a:buNone/>
            </a:pPr>
            <a:r>
              <a:rPr lang="en-US" sz="2000" dirty="0"/>
              <a:t>Activate / Deactivate TOF Alarm sound.</a:t>
            </a:r>
          </a:p>
        </p:txBody>
      </p:sp>
    </p:spTree>
    <p:extLst>
      <p:ext uri="{BB962C8B-B14F-4D97-AF65-F5344CB8AC3E}">
        <p14:creationId xmlns:p14="http://schemas.microsoft.com/office/powerpoint/2010/main" val="4119731677"/>
      </p:ext>
    </p:extLst>
  </p:cSld>
  <p:clrMapOvr>
    <a:masterClrMapping/>
  </p:clrMapOvr>
  <p:transition>
    <p:fade/>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11"/>
                                        </p:tgtEl>
                                        <p:attrNameLst>
                                          <p:attrName>style.visibility</p:attrName>
                                        </p:attrNameLst>
                                      </p:cBhvr>
                                      <p:to>
                                        <p:strVal val="visible"/>
                                      </p:to>
                                    </p:set>
                                    <p:animEffect transition="in" filter="fade">
                                      <p:cBhvr>
                                        <p:cTn id="7" dur="1000"/>
                                        <p:tgtEl>
                                          <p:spTgt spid="11"/>
                                        </p:tgtEl>
                                      </p:cBhvr>
                                    </p:animEffect>
                                  </p:childTnLst>
                                </p:cTn>
                              </p:par>
                              <p:par>
                                <p:cTn id="8" presetID="10" presetClass="entr" presetSubtype="0" fill="hold" grpId="0" nodeType="withEffect">
                                  <p:stCondLst>
                                    <p:cond delay="250"/>
                                  </p:stCondLst>
                                  <p:childTnLst>
                                    <p:set>
                                      <p:cBhvr>
                                        <p:cTn id="9" dur="1" fill="hold">
                                          <p:stCondLst>
                                            <p:cond delay="0"/>
                                          </p:stCondLst>
                                        </p:cTn>
                                        <p:tgtEl>
                                          <p:spTgt spid="15"/>
                                        </p:tgtEl>
                                        <p:attrNameLst>
                                          <p:attrName>style.visibility</p:attrName>
                                        </p:attrNameLst>
                                      </p:cBhvr>
                                      <p:to>
                                        <p:strVal val="visible"/>
                                      </p:to>
                                    </p:set>
                                    <p:animEffect transition="in" filter="fade">
                                      <p:cBhvr>
                                        <p:cTn id="10" dur="1000"/>
                                        <p:tgtEl>
                                          <p:spTgt spid="15"/>
                                        </p:tgtEl>
                                      </p:cBhvr>
                                    </p:animEffect>
                                  </p:childTnLst>
                                </p:cTn>
                              </p:par>
                            </p:childTnLst>
                          </p:cTn>
                        </p:par>
                      </p:childTnLst>
                    </p:cTn>
                  </p:par>
                  <p:par>
                    <p:cTn id="11" fill="hold">
                      <p:stCondLst>
                        <p:cond delay="indefinite"/>
                      </p:stCondLst>
                      <p:childTnLst>
                        <p:par>
                          <p:cTn id="12" fill="hold">
                            <p:stCondLst>
                              <p:cond delay="0"/>
                            </p:stCondLst>
                            <p:childTnLst>
                              <p:par>
                                <p:cTn id="13" presetID="10" presetClass="entr" presetSubtype="0" fill="hold" nodeType="clickEffect">
                                  <p:stCondLst>
                                    <p:cond delay="0"/>
                                  </p:stCondLst>
                                  <p:childTnLst>
                                    <p:set>
                                      <p:cBhvr>
                                        <p:cTn id="14" dur="1" fill="hold">
                                          <p:stCondLst>
                                            <p:cond delay="0"/>
                                          </p:stCondLst>
                                        </p:cTn>
                                        <p:tgtEl>
                                          <p:spTgt spid="12"/>
                                        </p:tgtEl>
                                        <p:attrNameLst>
                                          <p:attrName>style.visibility</p:attrName>
                                        </p:attrNameLst>
                                      </p:cBhvr>
                                      <p:to>
                                        <p:strVal val="visible"/>
                                      </p:to>
                                    </p:set>
                                    <p:animEffect transition="in" filter="fade">
                                      <p:cBhvr>
                                        <p:cTn id="15" dur="1000"/>
                                        <p:tgtEl>
                                          <p:spTgt spid="12"/>
                                        </p:tgtEl>
                                      </p:cBhvr>
                                    </p:animEffect>
                                  </p:childTnLst>
                                </p:cTn>
                              </p:par>
                              <p:par>
                                <p:cTn id="16" presetID="10" presetClass="entr" presetSubtype="0" fill="hold" grpId="0" nodeType="withEffect">
                                  <p:stCondLst>
                                    <p:cond delay="250"/>
                                  </p:stCondLst>
                                  <p:childTnLst>
                                    <p:set>
                                      <p:cBhvr>
                                        <p:cTn id="17" dur="1" fill="hold">
                                          <p:stCondLst>
                                            <p:cond delay="0"/>
                                          </p:stCondLst>
                                        </p:cTn>
                                        <p:tgtEl>
                                          <p:spTgt spid="14"/>
                                        </p:tgtEl>
                                        <p:attrNameLst>
                                          <p:attrName>style.visibility</p:attrName>
                                        </p:attrNameLst>
                                      </p:cBhvr>
                                      <p:to>
                                        <p:strVal val="visible"/>
                                      </p:to>
                                    </p:set>
                                    <p:animEffect transition="in" filter="fade">
                                      <p:cBhvr>
                                        <p:cTn id="18" dur="1000"/>
                                        <p:tgtEl>
                                          <p:spTgt spid="14"/>
                                        </p:tgtEl>
                                      </p:cBhvr>
                                    </p:animEffect>
                                  </p:childTnLst>
                                </p:cTn>
                              </p:par>
                            </p:childTnLst>
                          </p:cTn>
                        </p:par>
                      </p:childTnLst>
                    </p:cTn>
                  </p:par>
                  <p:par>
                    <p:cTn id="19" fill="hold">
                      <p:stCondLst>
                        <p:cond delay="indefinite"/>
                      </p:stCondLst>
                      <p:childTnLst>
                        <p:par>
                          <p:cTn id="20" fill="hold">
                            <p:stCondLst>
                              <p:cond delay="0"/>
                            </p:stCondLst>
                            <p:childTnLst>
                              <p:par>
                                <p:cTn id="21" presetID="10" presetClass="entr" presetSubtype="0" fill="hold" nodeType="clickEffect">
                                  <p:stCondLst>
                                    <p:cond delay="0"/>
                                  </p:stCondLst>
                                  <p:childTnLst>
                                    <p:set>
                                      <p:cBhvr>
                                        <p:cTn id="22" dur="1" fill="hold">
                                          <p:stCondLst>
                                            <p:cond delay="0"/>
                                          </p:stCondLst>
                                        </p:cTn>
                                        <p:tgtEl>
                                          <p:spTgt spid="13"/>
                                        </p:tgtEl>
                                        <p:attrNameLst>
                                          <p:attrName>style.visibility</p:attrName>
                                        </p:attrNameLst>
                                      </p:cBhvr>
                                      <p:to>
                                        <p:strVal val="visible"/>
                                      </p:to>
                                    </p:set>
                                    <p:animEffect transition="in" filter="fade">
                                      <p:cBhvr>
                                        <p:cTn id="23" dur="1000"/>
                                        <p:tgtEl>
                                          <p:spTgt spid="13"/>
                                        </p:tgtEl>
                                      </p:cBhvr>
                                    </p:animEffect>
                                  </p:childTnLst>
                                </p:cTn>
                              </p:par>
                              <p:par>
                                <p:cTn id="24" presetID="10" presetClass="entr" presetSubtype="0" fill="hold" grpId="0" nodeType="withEffect">
                                  <p:stCondLst>
                                    <p:cond delay="250"/>
                                  </p:stCondLst>
                                  <p:childTnLst>
                                    <p:set>
                                      <p:cBhvr>
                                        <p:cTn id="25" dur="1" fill="hold">
                                          <p:stCondLst>
                                            <p:cond delay="0"/>
                                          </p:stCondLst>
                                        </p:cTn>
                                        <p:tgtEl>
                                          <p:spTgt spid="16"/>
                                        </p:tgtEl>
                                        <p:attrNameLst>
                                          <p:attrName>style.visibility</p:attrName>
                                        </p:attrNameLst>
                                      </p:cBhvr>
                                      <p:to>
                                        <p:strVal val="visible"/>
                                      </p:to>
                                    </p:set>
                                    <p:animEffect transition="in" filter="fade">
                                      <p:cBhvr>
                                        <p:cTn id="26" dur="1000"/>
                                        <p:tgtEl>
                                          <p:spTgt spid="1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p:bldP spid="15" grpId="0"/>
      <p:bldP spid="16" grpId="0"/>
    </p:bldLst>
  </p:timing>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el 4">
            <a:extLst>
              <a:ext uri="{FF2B5EF4-FFF2-40B4-BE49-F238E27FC236}">
                <a16:creationId xmlns:a16="http://schemas.microsoft.com/office/drawing/2014/main" id="{1AEECB94-05F5-43C6-892B-79EF92CB3037}"/>
              </a:ext>
            </a:extLst>
          </p:cNvPr>
          <p:cNvSpPr>
            <a:spLocks noGrp="1"/>
          </p:cNvSpPr>
          <p:nvPr>
            <p:ph type="title"/>
          </p:nvPr>
        </p:nvSpPr>
        <p:spPr/>
        <p:txBody>
          <a:bodyPr/>
          <a:lstStyle/>
          <a:p>
            <a:r>
              <a:rPr lang="de-DE" dirty="0"/>
              <a:t> </a:t>
            </a:r>
            <a:endParaRPr lang="en-US" dirty="0"/>
          </a:p>
        </p:txBody>
      </p:sp>
      <p:graphicFrame>
        <p:nvGraphicFramePr>
          <p:cNvPr id="15" name="Tabelle 15">
            <a:extLst>
              <a:ext uri="{FF2B5EF4-FFF2-40B4-BE49-F238E27FC236}">
                <a16:creationId xmlns:a16="http://schemas.microsoft.com/office/drawing/2014/main" id="{760DFAC0-8661-4674-9489-D4CF6410ACF3}"/>
              </a:ext>
            </a:extLst>
          </p:cNvPr>
          <p:cNvGraphicFramePr>
            <a:graphicFrameLocks noGrp="1"/>
          </p:cNvGraphicFramePr>
          <p:nvPr>
            <p:extLst>
              <p:ext uri="{D42A27DB-BD31-4B8C-83A1-F6EECF244321}">
                <p14:modId xmlns:p14="http://schemas.microsoft.com/office/powerpoint/2010/main" val="1415565740"/>
              </p:ext>
            </p:extLst>
          </p:nvPr>
        </p:nvGraphicFramePr>
        <p:xfrm>
          <a:off x="1829371" y="2275835"/>
          <a:ext cx="15223812" cy="7289345"/>
        </p:xfrm>
        <a:graphic>
          <a:graphicData uri="http://schemas.openxmlformats.org/drawingml/2006/table">
            <a:tbl>
              <a:tblPr firstRow="1" bandRow="1">
                <a:tableStyleId>{5C22544A-7EE6-4342-B048-85BDC9FD1C3A}</a:tableStyleId>
              </a:tblPr>
              <a:tblGrid>
                <a:gridCol w="7596915">
                  <a:extLst>
                    <a:ext uri="{9D8B030D-6E8A-4147-A177-3AD203B41FA5}">
                      <a16:colId xmlns:a16="http://schemas.microsoft.com/office/drawing/2014/main" val="493716632"/>
                    </a:ext>
                  </a:extLst>
                </a:gridCol>
                <a:gridCol w="7626897">
                  <a:extLst>
                    <a:ext uri="{9D8B030D-6E8A-4147-A177-3AD203B41FA5}">
                      <a16:colId xmlns:a16="http://schemas.microsoft.com/office/drawing/2014/main" val="1834716625"/>
                    </a:ext>
                  </a:extLst>
                </a:gridCol>
              </a:tblGrid>
              <a:tr h="431345">
                <a:tc gridSpan="2">
                  <a:txBody>
                    <a:bodyPr/>
                    <a:lstStyle/>
                    <a:p>
                      <a:pPr marL="0" marR="0" lvl="0" indent="0" algn="l" defTabSz="1300460" rtl="0" eaLnBrk="1" fontAlgn="auto" latinLnBrk="0" hangingPunct="1">
                        <a:lnSpc>
                          <a:spcPct val="100000"/>
                        </a:lnSpc>
                        <a:spcBef>
                          <a:spcPts val="0"/>
                        </a:spcBef>
                        <a:spcAft>
                          <a:spcPts val="0"/>
                        </a:spcAft>
                        <a:buClrTx/>
                        <a:buSzTx/>
                        <a:buFontTx/>
                        <a:buNone/>
                        <a:tabLst/>
                        <a:defRPr/>
                      </a:pPr>
                      <a:r>
                        <a:rPr lang="en-US" sz="2000" u="none" noProof="0" dirty="0">
                          <a:latin typeface="Arial Rounded MT Bold" panose="020F0704030504030204" pitchFamily="34" charset="0"/>
                        </a:rPr>
                        <a:t>Technical Specifications</a:t>
                      </a:r>
                    </a:p>
                  </a:txBody>
                  <a:tcPr/>
                </a:tc>
                <a:tc hMerge="1">
                  <a:txBody>
                    <a:bodyPr/>
                    <a:lstStyle/>
                    <a:p>
                      <a:endParaRPr lang="en-US" dirty="0"/>
                    </a:p>
                  </a:txBody>
                  <a:tcPr/>
                </a:tc>
                <a:extLst>
                  <a:ext uri="{0D108BD9-81ED-4DB2-BD59-A6C34878D82A}">
                    <a16:rowId xmlns:a16="http://schemas.microsoft.com/office/drawing/2014/main" val="3249344948"/>
                  </a:ext>
                </a:extLst>
              </a:tr>
              <a:tr h="872325">
                <a:tc>
                  <a:txBody>
                    <a:bodyPr/>
                    <a:lstStyle/>
                    <a:p>
                      <a:pPr marL="0" marR="0" lvl="0" indent="0" algn="l" defTabSz="1300460" rtl="0" eaLnBrk="1" fontAlgn="auto" latinLnBrk="0" hangingPunct="1">
                        <a:lnSpc>
                          <a:spcPct val="100000"/>
                        </a:lnSpc>
                        <a:spcBef>
                          <a:spcPts val="0"/>
                        </a:spcBef>
                        <a:spcAft>
                          <a:spcPts val="0"/>
                        </a:spcAft>
                        <a:buClrTx/>
                        <a:buSzTx/>
                        <a:buFontTx/>
                        <a:buNone/>
                        <a:tabLst/>
                        <a:defRPr/>
                      </a:pPr>
                      <a:r>
                        <a:rPr lang="en-US" sz="1800" kern="1200" noProof="0" dirty="0">
                          <a:solidFill>
                            <a:schemeClr val="dk1"/>
                          </a:solidFill>
                          <a:latin typeface="Arial Rounded MT Bold" panose="020F0704030504030204" pitchFamily="34" charset="0"/>
                          <a:ea typeface="+mn-ea"/>
                          <a:cs typeface="+mn-cs"/>
                        </a:rPr>
                        <a:t>Device Dimensions</a:t>
                      </a:r>
                    </a:p>
                  </a:txBody>
                  <a:tcPr/>
                </a:tc>
                <a:tc>
                  <a:txBody>
                    <a:bodyPr/>
                    <a:lstStyle/>
                    <a:p>
                      <a:pPr marL="0" marR="0" lvl="0" indent="0" algn="l" defTabSz="1300460" rtl="0" eaLnBrk="1" fontAlgn="auto" latinLnBrk="0" hangingPunct="1">
                        <a:lnSpc>
                          <a:spcPct val="100000"/>
                        </a:lnSpc>
                        <a:spcBef>
                          <a:spcPts val="0"/>
                        </a:spcBef>
                        <a:spcAft>
                          <a:spcPts val="0"/>
                        </a:spcAft>
                        <a:buClrTx/>
                        <a:buSzTx/>
                        <a:buFontTx/>
                        <a:buNone/>
                        <a:tabLst/>
                        <a:defRPr/>
                      </a:pPr>
                      <a:r>
                        <a:rPr lang="de-DE" sz="1800" kern="1200" dirty="0">
                          <a:solidFill>
                            <a:schemeClr val="dk1"/>
                          </a:solidFill>
                          <a:latin typeface="Arial Rounded MT Bold" panose="020F0704030504030204" pitchFamily="34" charset="0"/>
                          <a:ea typeface="+mn-ea"/>
                          <a:cs typeface="+mn-cs"/>
                        </a:rPr>
                        <a:t>Height : 198 mm</a:t>
                      </a:r>
                    </a:p>
                    <a:p>
                      <a:pPr marL="0" marR="0" lvl="0" indent="0" algn="l" defTabSz="1300460" rtl="0" eaLnBrk="1" fontAlgn="auto" latinLnBrk="0" hangingPunct="1">
                        <a:lnSpc>
                          <a:spcPct val="100000"/>
                        </a:lnSpc>
                        <a:spcBef>
                          <a:spcPts val="0"/>
                        </a:spcBef>
                        <a:spcAft>
                          <a:spcPts val="0"/>
                        </a:spcAft>
                        <a:buClrTx/>
                        <a:buSzTx/>
                        <a:buFontTx/>
                        <a:buNone/>
                        <a:tabLst/>
                        <a:defRPr/>
                      </a:pPr>
                      <a:r>
                        <a:rPr lang="de-DE" sz="1800" kern="1200" dirty="0">
                          <a:solidFill>
                            <a:schemeClr val="dk1"/>
                          </a:solidFill>
                          <a:latin typeface="Arial Rounded MT Bold" panose="020F0704030504030204" pitchFamily="34" charset="0"/>
                          <a:ea typeface="+mn-ea"/>
                          <a:cs typeface="+mn-cs"/>
                        </a:rPr>
                        <a:t>Width   : 141 mm</a:t>
                      </a:r>
                    </a:p>
                    <a:p>
                      <a:pPr marL="0" marR="0" lvl="0" indent="0" algn="l" defTabSz="1300460" rtl="0" eaLnBrk="1" fontAlgn="auto" latinLnBrk="0" hangingPunct="1">
                        <a:lnSpc>
                          <a:spcPct val="100000"/>
                        </a:lnSpc>
                        <a:spcBef>
                          <a:spcPts val="0"/>
                        </a:spcBef>
                        <a:spcAft>
                          <a:spcPts val="0"/>
                        </a:spcAft>
                        <a:buClrTx/>
                        <a:buSzTx/>
                        <a:buFontTx/>
                        <a:buNone/>
                        <a:tabLst/>
                        <a:defRPr/>
                      </a:pPr>
                      <a:r>
                        <a:rPr lang="de-DE" sz="1800" kern="1200" dirty="0">
                          <a:solidFill>
                            <a:schemeClr val="dk1"/>
                          </a:solidFill>
                          <a:latin typeface="Arial Rounded MT Bold" panose="020F0704030504030204" pitchFamily="34" charset="0"/>
                          <a:ea typeface="+mn-ea"/>
                          <a:cs typeface="+mn-cs"/>
                        </a:rPr>
                        <a:t>Depth   : 65 mm </a:t>
                      </a:r>
                    </a:p>
                  </a:txBody>
                  <a:tcPr/>
                </a:tc>
                <a:extLst>
                  <a:ext uri="{0D108BD9-81ED-4DB2-BD59-A6C34878D82A}">
                    <a16:rowId xmlns:a16="http://schemas.microsoft.com/office/drawing/2014/main" val="3389999025"/>
                  </a:ext>
                </a:extLst>
              </a:tr>
              <a:tr h="872325">
                <a:tc>
                  <a:txBody>
                    <a:bodyPr/>
                    <a:lstStyle/>
                    <a:p>
                      <a:pPr marL="0" marR="0" lvl="0" indent="0" algn="l" defTabSz="1300460" rtl="0" eaLnBrk="1" fontAlgn="auto" latinLnBrk="0" hangingPunct="1">
                        <a:lnSpc>
                          <a:spcPct val="100000"/>
                        </a:lnSpc>
                        <a:spcBef>
                          <a:spcPts val="0"/>
                        </a:spcBef>
                        <a:spcAft>
                          <a:spcPts val="0"/>
                        </a:spcAft>
                        <a:buClrTx/>
                        <a:buSzTx/>
                        <a:buFontTx/>
                        <a:buNone/>
                        <a:tabLst/>
                        <a:defRPr/>
                      </a:pPr>
                      <a:r>
                        <a:rPr lang="de-DE" sz="1800" kern="1200" dirty="0">
                          <a:solidFill>
                            <a:schemeClr val="dk1"/>
                          </a:solidFill>
                          <a:latin typeface="Arial Rounded MT Bold" panose="020F0704030504030204" pitchFamily="34" charset="0"/>
                          <a:ea typeface="+mn-ea"/>
                          <a:cs typeface="+mn-cs"/>
                        </a:rPr>
                        <a:t>Display</a:t>
                      </a:r>
                    </a:p>
                  </a:txBody>
                  <a:tcPr/>
                </a:tc>
                <a:tc>
                  <a:txBody>
                    <a:bodyPr/>
                    <a:lstStyle/>
                    <a:p>
                      <a:pPr marL="0" marR="0" lvl="0" indent="0" algn="l" defTabSz="1300460" rtl="0" eaLnBrk="1" fontAlgn="auto" latinLnBrk="0" hangingPunct="1">
                        <a:lnSpc>
                          <a:spcPct val="100000"/>
                        </a:lnSpc>
                        <a:spcBef>
                          <a:spcPts val="0"/>
                        </a:spcBef>
                        <a:spcAft>
                          <a:spcPts val="0"/>
                        </a:spcAft>
                        <a:buClrTx/>
                        <a:buSzTx/>
                        <a:buFontTx/>
                        <a:buNone/>
                        <a:tabLst/>
                        <a:defRPr/>
                      </a:pPr>
                      <a:r>
                        <a:rPr lang="de-DE" sz="1800" kern="1200" dirty="0">
                          <a:solidFill>
                            <a:schemeClr val="dk1"/>
                          </a:solidFill>
                          <a:latin typeface="Arial Rounded MT Bold" panose="020F0704030504030204" pitchFamily="34" charset="0"/>
                          <a:ea typeface="+mn-ea"/>
                          <a:cs typeface="+mn-cs"/>
                        </a:rPr>
                        <a:t>Size: 4,4‘‘ – 90 x 67 mm</a:t>
                      </a:r>
                    </a:p>
                    <a:p>
                      <a:pPr marL="0" marR="0" lvl="0" indent="0" algn="l" defTabSz="1300460" rtl="0" eaLnBrk="1" fontAlgn="auto" latinLnBrk="0" hangingPunct="1">
                        <a:lnSpc>
                          <a:spcPct val="100000"/>
                        </a:lnSpc>
                        <a:spcBef>
                          <a:spcPts val="0"/>
                        </a:spcBef>
                        <a:spcAft>
                          <a:spcPts val="0"/>
                        </a:spcAft>
                        <a:buClrTx/>
                        <a:buSzTx/>
                        <a:buFontTx/>
                        <a:buNone/>
                        <a:tabLst/>
                        <a:defRPr/>
                      </a:pPr>
                      <a:r>
                        <a:rPr lang="de-DE" sz="1800" kern="1200" dirty="0">
                          <a:solidFill>
                            <a:schemeClr val="dk1"/>
                          </a:solidFill>
                          <a:latin typeface="Arial Rounded MT Bold" panose="020F0704030504030204" pitchFamily="34" charset="0"/>
                          <a:ea typeface="+mn-ea"/>
                          <a:cs typeface="+mn-cs"/>
                        </a:rPr>
                        <a:t>Type: LCD</a:t>
                      </a:r>
                    </a:p>
                    <a:p>
                      <a:pPr marL="0" marR="0" lvl="0" indent="0" algn="l" defTabSz="1300460" rtl="0" eaLnBrk="1" fontAlgn="auto" latinLnBrk="0" hangingPunct="1">
                        <a:lnSpc>
                          <a:spcPct val="100000"/>
                        </a:lnSpc>
                        <a:spcBef>
                          <a:spcPts val="0"/>
                        </a:spcBef>
                        <a:spcAft>
                          <a:spcPts val="0"/>
                        </a:spcAft>
                        <a:buClrTx/>
                        <a:buSzTx/>
                        <a:buFontTx/>
                        <a:buNone/>
                        <a:tabLst/>
                        <a:defRPr/>
                      </a:pPr>
                      <a:r>
                        <a:rPr lang="de-DE" sz="1800" kern="1200" dirty="0">
                          <a:solidFill>
                            <a:schemeClr val="dk1"/>
                          </a:solidFill>
                          <a:latin typeface="Arial Rounded MT Bold" panose="020F0704030504030204" pitchFamily="34" charset="0"/>
                          <a:ea typeface="+mn-ea"/>
                          <a:cs typeface="+mn-cs"/>
                        </a:rPr>
                        <a:t>Resolution: 240 x 320</a:t>
                      </a:r>
                    </a:p>
                  </a:txBody>
                  <a:tcPr/>
                </a:tc>
                <a:extLst>
                  <a:ext uri="{0D108BD9-81ED-4DB2-BD59-A6C34878D82A}">
                    <a16:rowId xmlns:a16="http://schemas.microsoft.com/office/drawing/2014/main" val="621985178"/>
                  </a:ext>
                </a:extLst>
              </a:tr>
              <a:tr h="846001">
                <a:tc>
                  <a:txBody>
                    <a:bodyPr/>
                    <a:lstStyle/>
                    <a:p>
                      <a:r>
                        <a:rPr lang="en-US" sz="1800" noProof="0" dirty="0">
                          <a:latin typeface="Arial Rounded MT Bold" panose="020F0704030504030204" pitchFamily="34" charset="0"/>
                        </a:rPr>
                        <a:t>Battery</a:t>
                      </a:r>
                    </a:p>
                  </a:txBody>
                  <a:tcPr/>
                </a:tc>
                <a:tc>
                  <a:txBody>
                    <a:bodyPr/>
                    <a:lstStyle/>
                    <a:p>
                      <a:r>
                        <a:rPr lang="de-DE" sz="1800" dirty="0">
                          <a:latin typeface="Arial Rounded MT Bold" panose="020F0704030504030204" pitchFamily="34" charset="0"/>
                        </a:rPr>
                        <a:t>Technology: Alkaline, </a:t>
                      </a:r>
                      <a:r>
                        <a:rPr lang="de-DE" sz="1800" dirty="0" err="1">
                          <a:latin typeface="Arial Rounded MT Bold" panose="020F0704030504030204" pitchFamily="34" charset="0"/>
                        </a:rPr>
                        <a:t>NiCd</a:t>
                      </a:r>
                      <a:r>
                        <a:rPr lang="de-DE" sz="1800" dirty="0">
                          <a:latin typeface="Arial Rounded MT Bold" panose="020F0704030504030204" pitchFamily="34" charset="0"/>
                        </a:rPr>
                        <a:t>/NiMH</a:t>
                      </a:r>
                    </a:p>
                    <a:p>
                      <a:r>
                        <a:rPr lang="de-DE" sz="1800" dirty="0">
                          <a:latin typeface="Arial Rounded MT Bold" panose="020F0704030504030204" pitchFamily="34" charset="0"/>
                        </a:rPr>
                        <a:t>Type: 4 x 1,5V AA</a:t>
                      </a:r>
                    </a:p>
                    <a:p>
                      <a:r>
                        <a:rPr lang="de-DE" sz="1800" dirty="0">
                          <a:latin typeface="Arial Rounded MT Bold" panose="020F0704030504030204" pitchFamily="34" charset="0"/>
                        </a:rPr>
                        <a:t>Operating Time: </a:t>
                      </a:r>
                      <a:r>
                        <a:rPr lang="en-GB" sz="1800" kern="1200" dirty="0">
                          <a:solidFill>
                            <a:schemeClr val="dk1"/>
                          </a:solidFill>
                          <a:effectLst/>
                          <a:latin typeface="Arial Rounded MT Bold" panose="020F0704030504030204" pitchFamily="34" charset="0"/>
                          <a:ea typeface="+mn-ea"/>
                          <a:cs typeface="+mn-cs"/>
                        </a:rPr>
                        <a:t>≈ 1500 hours of constant TOF monitoring</a:t>
                      </a:r>
                    </a:p>
                  </a:txBody>
                  <a:tcPr/>
                </a:tc>
                <a:extLst>
                  <a:ext uri="{0D108BD9-81ED-4DB2-BD59-A6C34878D82A}">
                    <a16:rowId xmlns:a16="http://schemas.microsoft.com/office/drawing/2014/main" val="1392165702"/>
                  </a:ext>
                </a:extLst>
              </a:tr>
              <a:tr h="1615093">
                <a:tc>
                  <a:txBody>
                    <a:bodyPr/>
                    <a:lstStyle/>
                    <a:p>
                      <a:r>
                        <a:rPr lang="en-US" sz="1800" noProof="0" dirty="0">
                          <a:latin typeface="Arial Rounded MT Bold" panose="020F0704030504030204" pitchFamily="34" charset="0"/>
                        </a:rPr>
                        <a:t>Electrical Specification</a:t>
                      </a:r>
                    </a:p>
                  </a:txBody>
                  <a:tcPr/>
                </a:tc>
                <a:tc>
                  <a:txBody>
                    <a:bodyPr/>
                    <a:lstStyle/>
                    <a:p>
                      <a:r>
                        <a:rPr lang="en-US" sz="1800" noProof="0" dirty="0">
                          <a:latin typeface="Arial Rounded MT Bold" panose="020F0704030504030204" pitchFamily="34" charset="0"/>
                        </a:rPr>
                        <a:t>Internally powered handheld device</a:t>
                      </a:r>
                    </a:p>
                    <a:p>
                      <a:r>
                        <a:rPr lang="en-US" sz="1800" noProof="0" dirty="0" err="1">
                          <a:latin typeface="Arial Rounded MT Bold" panose="020F0704030504030204" pitchFamily="34" charset="0"/>
                        </a:rPr>
                        <a:t>Continous</a:t>
                      </a:r>
                      <a:r>
                        <a:rPr lang="en-US" sz="1800" noProof="0" dirty="0">
                          <a:latin typeface="Arial Rounded MT Bold" panose="020F0704030504030204" pitchFamily="34" charset="0"/>
                        </a:rPr>
                        <a:t> operation</a:t>
                      </a:r>
                    </a:p>
                    <a:p>
                      <a:r>
                        <a:rPr lang="de-DE" sz="1800" dirty="0">
                          <a:latin typeface="Arial Rounded MT Bold" panose="020F0704030504030204" pitchFamily="34" charset="0"/>
                        </a:rPr>
                        <a:t>IPX3</a:t>
                      </a:r>
                    </a:p>
                    <a:p>
                      <a:r>
                        <a:rPr lang="en-US" sz="1800" dirty="0">
                          <a:latin typeface="Arial Rounded MT Bold" panose="020F0704030504030204" pitchFamily="34" charset="0"/>
                        </a:rPr>
                        <a:t>Operating Voltage: 4 – 6 Volt</a:t>
                      </a:r>
                    </a:p>
                    <a:p>
                      <a:r>
                        <a:rPr lang="en-US" sz="1800" dirty="0">
                          <a:latin typeface="Arial Rounded MT Bold" panose="020F0704030504030204" pitchFamily="34" charset="0"/>
                        </a:rPr>
                        <a:t>Max. current: 500 mA</a:t>
                      </a:r>
                    </a:p>
                    <a:p>
                      <a:r>
                        <a:rPr lang="en-US" sz="1800" dirty="0">
                          <a:latin typeface="Arial Rounded MT Bold" panose="020F0704030504030204" pitchFamily="34" charset="0"/>
                        </a:rPr>
                        <a:t>Power consumption: max. 2,5 Watt</a:t>
                      </a:r>
                    </a:p>
                  </a:txBody>
                  <a:tcPr/>
                </a:tc>
                <a:extLst>
                  <a:ext uri="{0D108BD9-81ED-4DB2-BD59-A6C34878D82A}">
                    <a16:rowId xmlns:a16="http://schemas.microsoft.com/office/drawing/2014/main" val="1302234472"/>
                  </a:ext>
                </a:extLst>
              </a:tr>
              <a:tr h="1102365">
                <a:tc>
                  <a:txBody>
                    <a:bodyPr/>
                    <a:lstStyle/>
                    <a:p>
                      <a:r>
                        <a:rPr lang="de-DE" sz="1800" dirty="0">
                          <a:latin typeface="Arial Rounded MT Bold" panose="020F0704030504030204" pitchFamily="34" charset="0"/>
                        </a:rPr>
                        <a:t>Stimulation </a:t>
                      </a:r>
                      <a:endParaRPr lang="en-US" sz="1800" dirty="0">
                        <a:latin typeface="Arial Rounded MT Bold" panose="020F0704030504030204" pitchFamily="34" charset="0"/>
                      </a:endParaRPr>
                    </a:p>
                  </a:txBody>
                  <a:tcPr/>
                </a:tc>
                <a:tc>
                  <a:txBody>
                    <a:bodyPr/>
                    <a:lstStyle/>
                    <a:p>
                      <a:r>
                        <a:rPr lang="en-US" sz="1800" noProof="0" dirty="0">
                          <a:latin typeface="Arial Rounded MT Bold" panose="020F0704030504030204" pitchFamily="34" charset="0"/>
                        </a:rPr>
                        <a:t>Waveform: Monophasic rectangular wave</a:t>
                      </a:r>
                    </a:p>
                    <a:p>
                      <a:r>
                        <a:rPr lang="de-DE" sz="1800" dirty="0">
                          <a:latin typeface="Arial Rounded MT Bold" panose="020F0704030504030204" pitchFamily="34" charset="0"/>
                        </a:rPr>
                        <a:t>Pulse </a:t>
                      </a:r>
                      <a:r>
                        <a:rPr lang="en-US" sz="1800" noProof="0" dirty="0">
                          <a:latin typeface="Arial Rounded MT Bold" panose="020F0704030504030204" pitchFamily="34" charset="0"/>
                        </a:rPr>
                        <a:t>width: 200 µs or 300 µs</a:t>
                      </a:r>
                    </a:p>
                    <a:p>
                      <a:r>
                        <a:rPr lang="de-DE" sz="1800" dirty="0">
                          <a:latin typeface="Arial Rounded MT Bold" panose="020F0704030504030204" pitchFamily="34" charset="0"/>
                        </a:rPr>
                        <a:t>Constant </a:t>
                      </a:r>
                      <a:r>
                        <a:rPr lang="en-US" sz="1800" noProof="0" dirty="0">
                          <a:latin typeface="Arial Rounded MT Bold" panose="020F0704030504030204" pitchFamily="34" charset="0"/>
                        </a:rPr>
                        <a:t>Current</a:t>
                      </a:r>
                      <a:r>
                        <a:rPr lang="de-DE" sz="1800" dirty="0">
                          <a:latin typeface="Arial Rounded MT Bold" panose="020F0704030504030204" pitchFamily="34" charset="0"/>
                        </a:rPr>
                        <a:t>: 0 – 60 mA</a:t>
                      </a:r>
                    </a:p>
                    <a:p>
                      <a:r>
                        <a:rPr lang="de-DE" sz="1800" dirty="0">
                          <a:latin typeface="Arial Rounded MT Bold" panose="020F0704030504030204" pitchFamily="34" charset="0"/>
                        </a:rPr>
                        <a:t>Load: 100 </a:t>
                      </a:r>
                      <a:r>
                        <a:rPr lang="el-GR" sz="1800" dirty="0"/>
                        <a:t>Ω</a:t>
                      </a:r>
                      <a:r>
                        <a:rPr lang="de-DE" sz="1800" dirty="0">
                          <a:latin typeface="Arial Rounded MT Bold" panose="020F0704030504030204" pitchFamily="34" charset="0"/>
                        </a:rPr>
                        <a:t> – 5k</a:t>
                      </a:r>
                      <a:r>
                        <a:rPr lang="el-GR" sz="1800" dirty="0"/>
                        <a:t>Ω</a:t>
                      </a:r>
                      <a:endParaRPr lang="de-DE" sz="1800" dirty="0">
                        <a:latin typeface="Arial Rounded MT Bold" panose="020F0704030504030204" pitchFamily="34" charset="0"/>
                      </a:endParaRPr>
                    </a:p>
                  </a:txBody>
                  <a:tcPr/>
                </a:tc>
                <a:extLst>
                  <a:ext uri="{0D108BD9-81ED-4DB2-BD59-A6C34878D82A}">
                    <a16:rowId xmlns:a16="http://schemas.microsoft.com/office/drawing/2014/main" val="807894189"/>
                  </a:ext>
                </a:extLst>
              </a:tr>
              <a:tr h="1102365">
                <a:tc>
                  <a:txBody>
                    <a:bodyPr/>
                    <a:lstStyle/>
                    <a:p>
                      <a:r>
                        <a:rPr lang="de-DE" sz="1800" dirty="0">
                          <a:latin typeface="Arial Rounded MT Bold" panose="020F0704030504030204" pitchFamily="34" charset="0"/>
                        </a:rPr>
                        <a:t>Data Storage</a:t>
                      </a:r>
                      <a:endParaRPr lang="en-US" sz="1800" dirty="0">
                        <a:latin typeface="Arial Rounded MT Bold" panose="020F0704030504030204" pitchFamily="34" charset="0"/>
                      </a:endParaRPr>
                    </a:p>
                  </a:txBody>
                  <a:tcPr/>
                </a:tc>
                <a:tc>
                  <a:txBody>
                    <a:bodyPr/>
                    <a:lstStyle/>
                    <a:p>
                      <a:r>
                        <a:rPr lang="de-DE" sz="1800" dirty="0">
                          <a:latin typeface="Arial Rounded MT Bold" panose="020F0704030504030204" pitchFamily="34" charset="0"/>
                        </a:rPr>
                        <a:t>Online Data </a:t>
                      </a:r>
                      <a:r>
                        <a:rPr lang="de-DE" sz="1800" dirty="0" err="1">
                          <a:latin typeface="Arial Rounded MT Bold" panose="020F0704030504030204" pitchFamily="34" charset="0"/>
                        </a:rPr>
                        <a:t>dump</a:t>
                      </a:r>
                      <a:r>
                        <a:rPr lang="de-DE" sz="1800" dirty="0">
                          <a:latin typeface="Arial Rounded MT Bold" panose="020F0704030504030204" pitchFamily="34" charset="0"/>
                        </a:rPr>
                        <a:t>: Yes</a:t>
                      </a:r>
                    </a:p>
                    <a:p>
                      <a:r>
                        <a:rPr lang="de-DE" sz="1800" dirty="0">
                          <a:latin typeface="Arial Rounded MT Bold" panose="020F0704030504030204" pitchFamily="34" charset="0"/>
                        </a:rPr>
                        <a:t>Data </a:t>
                      </a:r>
                      <a:r>
                        <a:rPr lang="de-DE" sz="1800" dirty="0" err="1">
                          <a:latin typeface="Arial Rounded MT Bold" panose="020F0704030504030204" pitchFamily="34" charset="0"/>
                        </a:rPr>
                        <a:t>storage</a:t>
                      </a:r>
                      <a:r>
                        <a:rPr lang="de-DE" sz="1800" dirty="0">
                          <a:latin typeface="Arial Rounded MT Bold" panose="020F0704030504030204" pitchFamily="34" charset="0"/>
                        </a:rPr>
                        <a:t> in </a:t>
                      </a:r>
                      <a:r>
                        <a:rPr lang="de-DE" sz="1800" dirty="0" err="1">
                          <a:latin typeface="Arial Rounded MT Bold" panose="020F0704030504030204" pitchFamily="34" charset="0"/>
                        </a:rPr>
                        <a:t>device</a:t>
                      </a:r>
                      <a:r>
                        <a:rPr lang="de-DE" sz="1800" dirty="0">
                          <a:latin typeface="Arial Rounded MT Bold" panose="020F0704030504030204" pitchFamily="34" charset="0"/>
                        </a:rPr>
                        <a:t>: Yes</a:t>
                      </a:r>
                    </a:p>
                    <a:p>
                      <a:r>
                        <a:rPr lang="de-DE" sz="1800" dirty="0">
                          <a:latin typeface="Arial Rounded MT Bold" panose="020F0704030504030204" pitchFamily="34" charset="0"/>
                        </a:rPr>
                        <a:t>Memory </a:t>
                      </a:r>
                      <a:r>
                        <a:rPr lang="de-DE" sz="1800" dirty="0" err="1">
                          <a:latin typeface="Arial Rounded MT Bold" panose="020F0704030504030204" pitchFamily="34" charset="0"/>
                        </a:rPr>
                        <a:t>capacity</a:t>
                      </a:r>
                      <a:r>
                        <a:rPr lang="de-DE" sz="1800" dirty="0">
                          <a:latin typeface="Arial Rounded MT Bold" panose="020F0704030504030204" pitchFamily="34" charset="0"/>
                        </a:rPr>
                        <a:t>: </a:t>
                      </a:r>
                      <a:r>
                        <a:rPr lang="en-GB" sz="1800" kern="1200" dirty="0">
                          <a:solidFill>
                            <a:schemeClr val="dk1"/>
                          </a:solidFill>
                          <a:latin typeface="Arial Rounded MT Bold" panose="020F0704030504030204" pitchFamily="34" charset="0"/>
                          <a:ea typeface="+mn-ea"/>
                          <a:cs typeface="+mn-cs"/>
                        </a:rPr>
                        <a:t>≈ 45,000 records (e.g. 180 hours of TOF recording)</a:t>
                      </a:r>
                      <a:endParaRPr lang="de-DE" sz="1800" kern="1200" dirty="0">
                        <a:solidFill>
                          <a:schemeClr val="dk1"/>
                        </a:solidFill>
                        <a:latin typeface="Arial Rounded MT Bold" panose="020F0704030504030204" pitchFamily="34" charset="0"/>
                        <a:ea typeface="+mn-ea"/>
                        <a:cs typeface="+mn-cs"/>
                      </a:endParaRPr>
                    </a:p>
                  </a:txBody>
                  <a:tcPr/>
                </a:tc>
                <a:extLst>
                  <a:ext uri="{0D108BD9-81ED-4DB2-BD59-A6C34878D82A}">
                    <a16:rowId xmlns:a16="http://schemas.microsoft.com/office/drawing/2014/main" val="1295225190"/>
                  </a:ext>
                </a:extLst>
              </a:tr>
            </a:tbl>
          </a:graphicData>
        </a:graphic>
      </p:graphicFrame>
      <p:sp>
        <p:nvSpPr>
          <p:cNvPr id="14" name="Rectangle 3">
            <a:extLst>
              <a:ext uri="{FF2B5EF4-FFF2-40B4-BE49-F238E27FC236}">
                <a16:creationId xmlns:a16="http://schemas.microsoft.com/office/drawing/2014/main" id="{D8D08E35-15B6-478B-AE7F-3A9FC91C4F5B}"/>
              </a:ext>
            </a:extLst>
          </p:cNvPr>
          <p:cNvSpPr txBox="1">
            <a:spLocks noChangeArrowheads="1"/>
          </p:cNvSpPr>
          <p:nvPr/>
        </p:nvSpPr>
        <p:spPr>
          <a:xfrm>
            <a:off x="3082186" y="781038"/>
            <a:ext cx="11704637" cy="1359365"/>
          </a:xfrm>
          <a:prstGeom prst="rect">
            <a:avLst/>
          </a:prstGeom>
        </p:spPr>
        <p:txBody>
          <a:bodyPr vert="horz" lIns="126428" tIns="72245" rIns="126428" bIns="72245" rtlCol="0" anchor="ctr">
            <a:noAutofit/>
          </a:bodyPr>
          <a:lstStyle>
            <a:lvl1pPr algn="ctr" defTabSz="1300460" rtl="0" eaLnBrk="1" latinLnBrk="0" hangingPunct="1">
              <a:spcBef>
                <a:spcPct val="0"/>
              </a:spcBef>
              <a:buNone/>
              <a:defRPr sz="3982" kern="1200">
                <a:solidFill>
                  <a:schemeClr val="tx1"/>
                </a:solidFill>
                <a:latin typeface="Arial Rounded MT Bold" panose="020F0704030504030204" pitchFamily="34" charset="0"/>
                <a:ea typeface="+mj-ea"/>
                <a:cs typeface="Arial" pitchFamily="34" charset="0"/>
              </a:defRPr>
            </a:lvl1pPr>
          </a:lstStyle>
          <a:p>
            <a:pPr defTabSz="1300097" fontAlgn="auto">
              <a:spcAft>
                <a:spcPts val="0"/>
              </a:spcAft>
            </a:pPr>
            <a:r>
              <a:rPr lang="en-US" sz="5400" dirty="0">
                <a:sym typeface="Arial" pitchFamily="34" charset="0"/>
              </a:rPr>
              <a:t>TOF</a:t>
            </a:r>
            <a:r>
              <a:rPr lang="en-US" sz="5400" baseline="30000" dirty="0">
                <a:sym typeface="Arial" pitchFamily="34" charset="0"/>
              </a:rPr>
              <a:t>3D</a:t>
            </a:r>
            <a:r>
              <a:rPr lang="en-US" sz="3800" dirty="0">
                <a:sym typeface="Arial" pitchFamily="34" charset="0"/>
              </a:rPr>
              <a:t>        -  </a:t>
            </a:r>
            <a:r>
              <a:rPr lang="en-US" sz="5400" dirty="0">
                <a:sym typeface="Arial" pitchFamily="34" charset="0"/>
              </a:rPr>
              <a:t>Specs</a:t>
            </a:r>
            <a:endParaRPr lang="en-US" dirty="0"/>
          </a:p>
        </p:txBody>
      </p:sp>
      <p:grpSp>
        <p:nvGrpSpPr>
          <p:cNvPr id="16" name="Gruppieren 15">
            <a:extLst>
              <a:ext uri="{FF2B5EF4-FFF2-40B4-BE49-F238E27FC236}">
                <a16:creationId xmlns:a16="http://schemas.microsoft.com/office/drawing/2014/main" id="{AE3A890E-AF53-4720-A09A-A4D62D03DD4C}"/>
              </a:ext>
            </a:extLst>
          </p:cNvPr>
          <p:cNvGrpSpPr/>
          <p:nvPr/>
        </p:nvGrpSpPr>
        <p:grpSpPr>
          <a:xfrm>
            <a:off x="8310091" y="1192359"/>
            <a:ext cx="648072" cy="588097"/>
            <a:chOff x="8958162" y="2525655"/>
            <a:chExt cx="629335" cy="525827"/>
          </a:xfrm>
        </p:grpSpPr>
        <p:sp>
          <p:nvSpPr>
            <p:cNvPr id="17" name="Ellipse 16">
              <a:extLst>
                <a:ext uri="{FF2B5EF4-FFF2-40B4-BE49-F238E27FC236}">
                  <a16:creationId xmlns:a16="http://schemas.microsoft.com/office/drawing/2014/main" id="{5E7CA69D-A39C-423B-80CD-13AC26892B66}"/>
                </a:ext>
              </a:extLst>
            </p:cNvPr>
            <p:cNvSpPr/>
            <p:nvPr/>
          </p:nvSpPr>
          <p:spPr>
            <a:xfrm>
              <a:off x="8958162" y="2525655"/>
              <a:ext cx="629335" cy="525827"/>
            </a:xfrm>
            <a:prstGeom prst="ellipse">
              <a:avLst/>
            </a:prstGeom>
            <a:no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p>
              <a:endParaRPr lang="de-DE">
                <a:solidFill>
                  <a:schemeClr val="tx1"/>
                </a:solidFill>
              </a:endParaRPr>
            </a:p>
          </p:txBody>
        </p:sp>
        <p:cxnSp>
          <p:nvCxnSpPr>
            <p:cNvPr id="18" name="Gerade Verbindung mit Pfeil 17">
              <a:extLst>
                <a:ext uri="{FF2B5EF4-FFF2-40B4-BE49-F238E27FC236}">
                  <a16:creationId xmlns:a16="http://schemas.microsoft.com/office/drawing/2014/main" id="{74531D9B-1DE8-4B87-B17E-627BC48D5E4B}"/>
                </a:ext>
              </a:extLst>
            </p:cNvPr>
            <p:cNvCxnSpPr/>
            <p:nvPr/>
          </p:nvCxnSpPr>
          <p:spPr>
            <a:xfrm flipV="1">
              <a:off x="9272460" y="2583576"/>
              <a:ext cx="0" cy="408954"/>
            </a:xfrm>
            <a:prstGeom prst="straightConnector1">
              <a:avLst/>
            </a:prstGeom>
            <a:ln w="38100">
              <a:solidFill>
                <a:schemeClr val="tx1"/>
              </a:solidFill>
              <a:tailEnd type="triangle" w="med" len="sm"/>
            </a:ln>
          </p:spPr>
          <p:style>
            <a:lnRef idx="1">
              <a:schemeClr val="accent1"/>
            </a:lnRef>
            <a:fillRef idx="0">
              <a:schemeClr val="accent1"/>
            </a:fillRef>
            <a:effectRef idx="0">
              <a:schemeClr val="accent1"/>
            </a:effectRef>
            <a:fontRef idx="minor">
              <a:schemeClr val="tx1"/>
            </a:fontRef>
          </p:style>
        </p:cxnSp>
        <p:cxnSp>
          <p:nvCxnSpPr>
            <p:cNvPr id="19" name="Gerade Verbindung mit Pfeil 18">
              <a:extLst>
                <a:ext uri="{FF2B5EF4-FFF2-40B4-BE49-F238E27FC236}">
                  <a16:creationId xmlns:a16="http://schemas.microsoft.com/office/drawing/2014/main" id="{23033A14-CC32-4A8B-B92F-8DC5D8432E4E}"/>
                </a:ext>
              </a:extLst>
            </p:cNvPr>
            <p:cNvCxnSpPr/>
            <p:nvPr/>
          </p:nvCxnSpPr>
          <p:spPr>
            <a:xfrm>
              <a:off x="9069179" y="2730338"/>
              <a:ext cx="442335" cy="135837"/>
            </a:xfrm>
            <a:prstGeom prst="straightConnector1">
              <a:avLst/>
            </a:prstGeom>
            <a:noFill/>
            <a:ln w="38100" cap="flat" cmpd="sng" algn="ctr">
              <a:solidFill>
                <a:schemeClr val="tx1"/>
              </a:solidFill>
              <a:prstDash val="solid"/>
              <a:miter lim="800000"/>
              <a:tailEnd type="triangle" w="med" len="sm"/>
            </a:ln>
            <a:effectLst/>
          </p:spPr>
        </p:cxnSp>
        <p:cxnSp>
          <p:nvCxnSpPr>
            <p:cNvPr id="20" name="Gerade Verbindung mit Pfeil 19">
              <a:extLst>
                <a:ext uri="{FF2B5EF4-FFF2-40B4-BE49-F238E27FC236}">
                  <a16:creationId xmlns:a16="http://schemas.microsoft.com/office/drawing/2014/main" id="{4A29495B-7ECB-4DB2-9B20-A88BCCF9251B}"/>
                </a:ext>
              </a:extLst>
            </p:cNvPr>
            <p:cNvCxnSpPr/>
            <p:nvPr/>
          </p:nvCxnSpPr>
          <p:spPr>
            <a:xfrm flipV="1">
              <a:off x="9128387" y="2730338"/>
              <a:ext cx="313557" cy="118728"/>
            </a:xfrm>
            <a:prstGeom prst="straightConnector1">
              <a:avLst/>
            </a:prstGeom>
            <a:noFill/>
            <a:ln w="38100" cap="flat" cmpd="sng" algn="ctr">
              <a:solidFill>
                <a:schemeClr val="tx1"/>
              </a:solidFill>
              <a:prstDash val="solid"/>
              <a:miter lim="800000"/>
              <a:tailEnd type="triangle" w="med" len="sm"/>
            </a:ln>
            <a:effectLst/>
          </p:spPr>
        </p:cxnSp>
      </p:grpSp>
    </p:spTree>
    <p:extLst>
      <p:ext uri="{BB962C8B-B14F-4D97-AF65-F5344CB8AC3E}">
        <p14:creationId xmlns:p14="http://schemas.microsoft.com/office/powerpoint/2010/main" val="3568523947"/>
      </p:ext>
    </p:extLst>
  </p:cSld>
  <p:clrMapOvr>
    <a:masterClrMapping/>
  </p:clrMapOvr>
  <p:transition>
    <p:fade/>
  </p:transition>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title"/>
          </p:nvPr>
        </p:nvSpPr>
        <p:spPr/>
        <p:txBody>
          <a:bodyPr/>
          <a:lstStyle/>
          <a:p>
            <a:r>
              <a:rPr lang="en-US" dirty="0"/>
              <a:t>Competitors - AMG</a:t>
            </a:r>
          </a:p>
        </p:txBody>
      </p:sp>
      <p:sp>
        <p:nvSpPr>
          <p:cNvPr id="3" name="Inhaltsplatzhalter 2">
            <a:extLst>
              <a:ext uri="{FF2B5EF4-FFF2-40B4-BE49-F238E27FC236}">
                <a16:creationId xmlns:a16="http://schemas.microsoft.com/office/drawing/2014/main" id="{F95E9587-23B5-4E52-8DBA-D63AEEDA8AAD}"/>
              </a:ext>
            </a:extLst>
          </p:cNvPr>
          <p:cNvSpPr>
            <a:spLocks noGrp="1"/>
          </p:cNvSpPr>
          <p:nvPr>
            <p:ph idx="1"/>
          </p:nvPr>
        </p:nvSpPr>
        <p:spPr>
          <a:xfrm>
            <a:off x="3454856" y="8059755"/>
            <a:ext cx="2077621" cy="1065517"/>
          </a:xfrm>
        </p:spPr>
        <p:txBody>
          <a:bodyPr>
            <a:normAutofit lnSpcReduction="10000"/>
          </a:bodyPr>
          <a:lstStyle/>
          <a:p>
            <a:pPr marL="0" indent="0">
              <a:buNone/>
            </a:pPr>
            <a:r>
              <a:rPr lang="en-US" dirty="0"/>
              <a:t>StimPod</a:t>
            </a:r>
          </a:p>
          <a:p>
            <a:pPr marL="0" indent="0">
              <a:buNone/>
            </a:pPr>
            <a:r>
              <a:rPr lang="en-US" sz="2800" i="1" dirty="0"/>
              <a:t>Xavant</a:t>
            </a:r>
          </a:p>
        </p:txBody>
      </p:sp>
      <p:pic>
        <p:nvPicPr>
          <p:cNvPr id="1032" name="Picture 8" descr="Bildergebnis fÃ¼r TOFScan">
            <a:extLst>
              <a:ext uri="{FF2B5EF4-FFF2-40B4-BE49-F238E27FC236}">
                <a16:creationId xmlns:a16="http://schemas.microsoft.com/office/drawing/2014/main" id="{20C8A7B4-170C-4B91-892A-390FC7046E80}"/>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7806035" y="2716560"/>
            <a:ext cx="8372131" cy="4709324"/>
          </a:xfrm>
          <a:prstGeom prst="rect">
            <a:avLst/>
          </a:prstGeom>
          <a:noFill/>
          <a:extLst>
            <a:ext uri="{909E8E84-426E-40DD-AFC4-6F175D3DCCD1}">
              <a14:hiddenFill xmlns:a14="http://schemas.microsoft.com/office/drawing/2010/main">
                <a:solidFill>
                  <a:srgbClr val="FFFFFF"/>
                </a:solidFill>
              </a14:hiddenFill>
            </a:ext>
          </a:extLst>
        </p:spPr>
      </p:pic>
      <p:sp>
        <p:nvSpPr>
          <p:cNvPr id="8" name="Inhaltsplatzhalter 2">
            <a:extLst>
              <a:ext uri="{FF2B5EF4-FFF2-40B4-BE49-F238E27FC236}">
                <a16:creationId xmlns:a16="http://schemas.microsoft.com/office/drawing/2014/main" id="{B6F7196C-5466-4820-A9C4-A67354F15245}"/>
              </a:ext>
            </a:extLst>
          </p:cNvPr>
          <p:cNvSpPr txBox="1">
            <a:spLocks/>
          </p:cNvSpPr>
          <p:nvPr/>
        </p:nvSpPr>
        <p:spPr>
          <a:xfrm>
            <a:off x="10953289" y="8013306"/>
            <a:ext cx="2077621" cy="1111966"/>
          </a:xfrm>
          <a:prstGeom prst="rect">
            <a:avLst/>
          </a:prstGeom>
        </p:spPr>
        <p:txBody>
          <a:bodyPr vert="horz" lIns="91440" tIns="45720" rIns="91440" bIns="45720" rtlCol="0">
            <a:normAutofit lnSpcReduction="10000"/>
          </a:bodyPr>
          <a:lstStyle>
            <a:lvl1pPr marL="487672" indent="-487672" algn="l" defTabSz="1300460" rtl="0" eaLnBrk="1" latinLnBrk="0" hangingPunct="1">
              <a:spcBef>
                <a:spcPct val="20000"/>
              </a:spcBef>
              <a:buFont typeface="Arial" pitchFamily="34" charset="0"/>
              <a:buChar char="•"/>
              <a:defRPr sz="3413" kern="1200">
                <a:solidFill>
                  <a:schemeClr val="tx1"/>
                </a:solidFill>
                <a:latin typeface="Arial Rounded MT Bold" panose="020F0704030504030204" pitchFamily="34" charset="0"/>
                <a:ea typeface="+mn-ea"/>
                <a:cs typeface="Arial" pitchFamily="34" charset="0"/>
              </a:defRPr>
            </a:lvl1pPr>
            <a:lvl2pPr marL="1056623" indent="-406394" algn="l" defTabSz="1300460" rtl="0" eaLnBrk="1" latinLnBrk="0" hangingPunct="1">
              <a:spcBef>
                <a:spcPct val="20000"/>
              </a:spcBef>
              <a:buFont typeface="Arial" pitchFamily="34" charset="0"/>
              <a:buChar char="–"/>
              <a:defRPr sz="3413" kern="1200">
                <a:solidFill>
                  <a:schemeClr val="tx1"/>
                </a:solidFill>
                <a:latin typeface="Arial Rounded MT Bold" panose="020F0704030504030204" pitchFamily="34" charset="0"/>
                <a:ea typeface="+mn-ea"/>
                <a:cs typeface="Arial" pitchFamily="34" charset="0"/>
              </a:defRPr>
            </a:lvl2pPr>
            <a:lvl3pPr marL="1625575" indent="-325115" algn="l" defTabSz="1300460" rtl="0" eaLnBrk="1" latinLnBrk="0" hangingPunct="1">
              <a:spcBef>
                <a:spcPct val="20000"/>
              </a:spcBef>
              <a:buFont typeface="Arial" pitchFamily="34" charset="0"/>
              <a:buChar char="•"/>
              <a:defRPr sz="2844" kern="1200">
                <a:solidFill>
                  <a:schemeClr val="tx1"/>
                </a:solidFill>
                <a:latin typeface="Arial Rounded MT Bold" panose="020F0704030504030204" pitchFamily="34" charset="0"/>
                <a:ea typeface="+mn-ea"/>
                <a:cs typeface="Arial" pitchFamily="34" charset="0"/>
              </a:defRPr>
            </a:lvl3pPr>
            <a:lvl4pPr marL="2275804" indent="-325115" algn="l" defTabSz="1300460" rtl="0" eaLnBrk="1" latinLnBrk="0" hangingPunct="1">
              <a:spcBef>
                <a:spcPct val="20000"/>
              </a:spcBef>
              <a:buFont typeface="Arial" pitchFamily="34" charset="0"/>
              <a:buChar char="–"/>
              <a:defRPr sz="2276" kern="1200">
                <a:solidFill>
                  <a:schemeClr val="tx1"/>
                </a:solidFill>
                <a:latin typeface="Arial Rounded MT Bold" panose="020F0704030504030204" pitchFamily="34" charset="0"/>
                <a:ea typeface="+mn-ea"/>
                <a:cs typeface="Arial" pitchFamily="34" charset="0"/>
              </a:defRPr>
            </a:lvl4pPr>
            <a:lvl5pPr marL="2926034" indent="-325115" algn="l" defTabSz="1300460" rtl="0" eaLnBrk="1" latinLnBrk="0" hangingPunct="1">
              <a:spcBef>
                <a:spcPct val="20000"/>
              </a:spcBef>
              <a:buFont typeface="Arial" pitchFamily="34" charset="0"/>
              <a:buChar char="»"/>
              <a:defRPr sz="2276" kern="1200">
                <a:solidFill>
                  <a:schemeClr val="tx1"/>
                </a:solidFill>
                <a:latin typeface="Arial Rounded MT Bold" panose="020F0704030504030204" pitchFamily="34" charset="0"/>
                <a:ea typeface="+mn-ea"/>
                <a:cs typeface="Arial" pitchFamily="34" charset="0"/>
              </a:defRPr>
            </a:lvl5pPr>
            <a:lvl6pPr marL="3576264" indent="-325115" algn="l" defTabSz="1300460" rtl="0" eaLnBrk="1" latinLnBrk="0" hangingPunct="1">
              <a:spcBef>
                <a:spcPct val="20000"/>
              </a:spcBef>
              <a:buFont typeface="Arial" pitchFamily="34" charset="0"/>
              <a:buChar char="•"/>
              <a:defRPr sz="2844" kern="1200">
                <a:solidFill>
                  <a:schemeClr val="tx1"/>
                </a:solidFill>
                <a:latin typeface="+mn-lt"/>
                <a:ea typeface="+mn-ea"/>
                <a:cs typeface="+mn-cs"/>
              </a:defRPr>
            </a:lvl6pPr>
            <a:lvl7pPr marL="4226494" indent="-325115" algn="l" defTabSz="1300460" rtl="0" eaLnBrk="1" latinLnBrk="0" hangingPunct="1">
              <a:spcBef>
                <a:spcPct val="20000"/>
              </a:spcBef>
              <a:buFont typeface="Arial" pitchFamily="34" charset="0"/>
              <a:buChar char="•"/>
              <a:defRPr sz="2844" kern="1200">
                <a:solidFill>
                  <a:schemeClr val="tx1"/>
                </a:solidFill>
                <a:latin typeface="+mn-lt"/>
                <a:ea typeface="+mn-ea"/>
                <a:cs typeface="+mn-cs"/>
              </a:defRPr>
            </a:lvl7pPr>
            <a:lvl8pPr marL="4876724" indent="-325115" algn="l" defTabSz="1300460" rtl="0" eaLnBrk="1" latinLnBrk="0" hangingPunct="1">
              <a:spcBef>
                <a:spcPct val="20000"/>
              </a:spcBef>
              <a:buFont typeface="Arial" pitchFamily="34" charset="0"/>
              <a:buChar char="•"/>
              <a:defRPr sz="2844" kern="1200">
                <a:solidFill>
                  <a:schemeClr val="tx1"/>
                </a:solidFill>
                <a:latin typeface="+mn-lt"/>
                <a:ea typeface="+mn-ea"/>
                <a:cs typeface="+mn-cs"/>
              </a:defRPr>
            </a:lvl8pPr>
            <a:lvl9pPr marL="5526954" indent="-325115" algn="l" defTabSz="1300460" rtl="0" eaLnBrk="1" latinLnBrk="0" hangingPunct="1">
              <a:spcBef>
                <a:spcPct val="20000"/>
              </a:spcBef>
              <a:buFont typeface="Arial" pitchFamily="34" charset="0"/>
              <a:buChar char="•"/>
              <a:defRPr sz="2844" kern="1200">
                <a:solidFill>
                  <a:schemeClr val="tx1"/>
                </a:solidFill>
                <a:latin typeface="+mn-lt"/>
                <a:ea typeface="+mn-ea"/>
                <a:cs typeface="+mn-cs"/>
              </a:defRPr>
            </a:lvl9pPr>
          </a:lstStyle>
          <a:p>
            <a:pPr marL="0" indent="0" fontAlgn="auto">
              <a:spcAft>
                <a:spcPts val="0"/>
              </a:spcAft>
              <a:buFont typeface="Arial" pitchFamily="34" charset="0"/>
              <a:buNone/>
            </a:pPr>
            <a:r>
              <a:rPr lang="en-US" dirty="0"/>
              <a:t>TOFscan</a:t>
            </a:r>
          </a:p>
          <a:p>
            <a:pPr marL="0" indent="0" fontAlgn="auto">
              <a:spcAft>
                <a:spcPts val="0"/>
              </a:spcAft>
              <a:buFont typeface="Arial" pitchFamily="34" charset="0"/>
              <a:buNone/>
            </a:pPr>
            <a:r>
              <a:rPr lang="en-US" sz="2800" i="1" dirty="0"/>
              <a:t>idmed</a:t>
            </a:r>
          </a:p>
        </p:txBody>
      </p:sp>
      <p:pic>
        <p:nvPicPr>
          <p:cNvPr id="1036" name="Picture 12" descr="Bildergebnis fÃ¼r stimpod">
            <a:extLst>
              <a:ext uri="{FF2B5EF4-FFF2-40B4-BE49-F238E27FC236}">
                <a16:creationId xmlns:a16="http://schemas.microsoft.com/office/drawing/2014/main" id="{2890D4A5-AC31-48C4-94A8-FC7E6560B5F7}"/>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829371" y="2421428"/>
            <a:ext cx="5328592" cy="5328592"/>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p:transition>
    <p:fade/>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1036"/>
                                        </p:tgtEl>
                                        <p:attrNameLst>
                                          <p:attrName>style.visibility</p:attrName>
                                        </p:attrNameLst>
                                      </p:cBhvr>
                                      <p:to>
                                        <p:strVal val="visible"/>
                                      </p:to>
                                    </p:set>
                                    <p:animEffect transition="in" filter="fade">
                                      <p:cBhvr>
                                        <p:cTn id="7" dur="1000"/>
                                        <p:tgtEl>
                                          <p:spTgt spid="1036"/>
                                        </p:tgtEl>
                                      </p:cBhvr>
                                    </p:animEffect>
                                  </p:childTnLst>
                                </p:cTn>
                              </p:par>
                            </p:childTnLst>
                          </p:cTn>
                        </p:par>
                        <p:par>
                          <p:cTn id="8" fill="hold">
                            <p:stCondLst>
                              <p:cond delay="1000"/>
                            </p:stCondLst>
                            <p:childTnLst>
                              <p:par>
                                <p:cTn id="9" presetID="10" presetClass="entr" presetSubtype="0" fill="hold" grpId="0" nodeType="afterEffect">
                                  <p:stCondLst>
                                    <p:cond delay="500"/>
                                  </p:stCondLst>
                                  <p:childTnLst>
                                    <p:set>
                                      <p:cBhvr>
                                        <p:cTn id="10" dur="1" fill="hold">
                                          <p:stCondLst>
                                            <p:cond delay="0"/>
                                          </p:stCondLst>
                                        </p:cTn>
                                        <p:tgtEl>
                                          <p:spTgt spid="3">
                                            <p:txEl>
                                              <p:pRg st="0" end="0"/>
                                            </p:txEl>
                                          </p:spTgt>
                                        </p:tgtEl>
                                        <p:attrNameLst>
                                          <p:attrName>style.visibility</p:attrName>
                                        </p:attrNameLst>
                                      </p:cBhvr>
                                      <p:to>
                                        <p:strVal val="visible"/>
                                      </p:to>
                                    </p:set>
                                    <p:animEffect transition="in" filter="fade">
                                      <p:cBhvr>
                                        <p:cTn id="11" dur="1000"/>
                                        <p:tgtEl>
                                          <p:spTgt spid="3">
                                            <p:txEl>
                                              <p:pRg st="0" end="0"/>
                                            </p:txEl>
                                          </p:spTgt>
                                        </p:tgtEl>
                                      </p:cBhvr>
                                    </p:animEffect>
                                  </p:childTnLst>
                                </p:cTn>
                              </p:par>
                            </p:childTnLst>
                          </p:cTn>
                        </p:par>
                        <p:par>
                          <p:cTn id="12" fill="hold">
                            <p:stCondLst>
                              <p:cond delay="2500"/>
                            </p:stCondLst>
                            <p:childTnLst>
                              <p:par>
                                <p:cTn id="13" presetID="10" presetClass="entr" presetSubtype="0" fill="hold" grpId="0" nodeType="afterEffect">
                                  <p:stCondLst>
                                    <p:cond delay="750"/>
                                  </p:stCondLst>
                                  <p:childTnLst>
                                    <p:set>
                                      <p:cBhvr>
                                        <p:cTn id="14" dur="1" fill="hold">
                                          <p:stCondLst>
                                            <p:cond delay="0"/>
                                          </p:stCondLst>
                                        </p:cTn>
                                        <p:tgtEl>
                                          <p:spTgt spid="3">
                                            <p:txEl>
                                              <p:pRg st="1" end="1"/>
                                            </p:txEl>
                                          </p:spTgt>
                                        </p:tgtEl>
                                        <p:attrNameLst>
                                          <p:attrName>style.visibility</p:attrName>
                                        </p:attrNameLst>
                                      </p:cBhvr>
                                      <p:to>
                                        <p:strVal val="visible"/>
                                      </p:to>
                                    </p:set>
                                    <p:animEffect transition="in" filter="fade">
                                      <p:cBhvr>
                                        <p:cTn id="15" dur="1000"/>
                                        <p:tgtEl>
                                          <p:spTgt spid="3">
                                            <p:txEl>
                                              <p:pRg st="1" end="1"/>
                                            </p:txEl>
                                          </p:spTgt>
                                        </p:tgtEl>
                                      </p:cBhvr>
                                    </p:animEffect>
                                  </p:childTnLst>
                                </p:cTn>
                              </p:par>
                            </p:childTnLst>
                          </p:cTn>
                        </p:par>
                      </p:childTnLst>
                    </p:cTn>
                  </p:par>
                  <p:par>
                    <p:cTn id="16" fill="hold">
                      <p:stCondLst>
                        <p:cond delay="indefinite"/>
                      </p:stCondLst>
                      <p:childTnLst>
                        <p:par>
                          <p:cTn id="17" fill="hold">
                            <p:stCondLst>
                              <p:cond delay="0"/>
                            </p:stCondLst>
                            <p:childTnLst>
                              <p:par>
                                <p:cTn id="18" presetID="10" presetClass="entr" presetSubtype="0" fill="hold" nodeType="clickEffect">
                                  <p:stCondLst>
                                    <p:cond delay="0"/>
                                  </p:stCondLst>
                                  <p:childTnLst>
                                    <p:set>
                                      <p:cBhvr>
                                        <p:cTn id="19" dur="1" fill="hold">
                                          <p:stCondLst>
                                            <p:cond delay="0"/>
                                          </p:stCondLst>
                                        </p:cTn>
                                        <p:tgtEl>
                                          <p:spTgt spid="1032"/>
                                        </p:tgtEl>
                                        <p:attrNameLst>
                                          <p:attrName>style.visibility</p:attrName>
                                        </p:attrNameLst>
                                      </p:cBhvr>
                                      <p:to>
                                        <p:strVal val="visible"/>
                                      </p:to>
                                    </p:set>
                                    <p:animEffect transition="in" filter="fade">
                                      <p:cBhvr>
                                        <p:cTn id="20" dur="1000"/>
                                        <p:tgtEl>
                                          <p:spTgt spid="1032"/>
                                        </p:tgtEl>
                                      </p:cBhvr>
                                    </p:animEffect>
                                  </p:childTnLst>
                                </p:cTn>
                              </p:par>
                            </p:childTnLst>
                          </p:cTn>
                        </p:par>
                        <p:par>
                          <p:cTn id="21" fill="hold">
                            <p:stCondLst>
                              <p:cond delay="1000"/>
                            </p:stCondLst>
                            <p:childTnLst>
                              <p:par>
                                <p:cTn id="22" presetID="10" presetClass="entr" presetSubtype="0" fill="hold" nodeType="afterEffect">
                                  <p:stCondLst>
                                    <p:cond delay="500"/>
                                  </p:stCondLst>
                                  <p:childTnLst>
                                    <p:set>
                                      <p:cBhvr>
                                        <p:cTn id="23" dur="1" fill="hold">
                                          <p:stCondLst>
                                            <p:cond delay="0"/>
                                          </p:stCondLst>
                                        </p:cTn>
                                        <p:tgtEl>
                                          <p:spTgt spid="8">
                                            <p:txEl>
                                              <p:pRg st="0" end="0"/>
                                            </p:txEl>
                                          </p:spTgt>
                                        </p:tgtEl>
                                        <p:attrNameLst>
                                          <p:attrName>style.visibility</p:attrName>
                                        </p:attrNameLst>
                                      </p:cBhvr>
                                      <p:to>
                                        <p:strVal val="visible"/>
                                      </p:to>
                                    </p:set>
                                    <p:animEffect transition="in" filter="fade">
                                      <p:cBhvr>
                                        <p:cTn id="24" dur="1000"/>
                                        <p:tgtEl>
                                          <p:spTgt spid="8">
                                            <p:txEl>
                                              <p:pRg st="0" end="0"/>
                                            </p:txEl>
                                          </p:spTgt>
                                        </p:tgtEl>
                                      </p:cBhvr>
                                    </p:animEffect>
                                  </p:childTnLst>
                                </p:cTn>
                              </p:par>
                            </p:childTnLst>
                          </p:cTn>
                        </p:par>
                        <p:par>
                          <p:cTn id="25" fill="hold">
                            <p:stCondLst>
                              <p:cond delay="2500"/>
                            </p:stCondLst>
                            <p:childTnLst>
                              <p:par>
                                <p:cTn id="26" presetID="10" presetClass="entr" presetSubtype="0" fill="hold" nodeType="afterEffect">
                                  <p:stCondLst>
                                    <p:cond delay="750"/>
                                  </p:stCondLst>
                                  <p:childTnLst>
                                    <p:set>
                                      <p:cBhvr>
                                        <p:cTn id="27" dur="1" fill="hold">
                                          <p:stCondLst>
                                            <p:cond delay="0"/>
                                          </p:stCondLst>
                                        </p:cTn>
                                        <p:tgtEl>
                                          <p:spTgt spid="8">
                                            <p:txEl>
                                              <p:pRg st="1" end="1"/>
                                            </p:txEl>
                                          </p:spTgt>
                                        </p:tgtEl>
                                        <p:attrNameLst>
                                          <p:attrName>style.visibility</p:attrName>
                                        </p:attrNameLst>
                                      </p:cBhvr>
                                      <p:to>
                                        <p:strVal val="visible"/>
                                      </p:to>
                                    </p:set>
                                    <p:animEffect transition="in" filter="fade">
                                      <p:cBhvr>
                                        <p:cTn id="28" dur="1000"/>
                                        <p:tgtEl>
                                          <p:spTgt spid="8">
                                            <p:txEl>
                                              <p:pRg st="1" end="1"/>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uiExpand="1" build="p"/>
    </p:bldLst>
  </p:timing>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96258B25-3C68-4E7E-A353-747C12951303}"/>
              </a:ext>
            </a:extLst>
          </p:cNvPr>
          <p:cNvSpPr>
            <a:spLocks noGrp="1"/>
          </p:cNvSpPr>
          <p:nvPr>
            <p:ph type="title"/>
          </p:nvPr>
        </p:nvSpPr>
        <p:spPr/>
        <p:txBody>
          <a:bodyPr/>
          <a:lstStyle/>
          <a:p>
            <a:r>
              <a:rPr lang="en-US" dirty="0"/>
              <a:t>Competitors</a:t>
            </a:r>
          </a:p>
        </p:txBody>
      </p:sp>
      <p:sp>
        <p:nvSpPr>
          <p:cNvPr id="3" name="Inhaltsplatzhalter 2">
            <a:extLst>
              <a:ext uri="{FF2B5EF4-FFF2-40B4-BE49-F238E27FC236}">
                <a16:creationId xmlns:a16="http://schemas.microsoft.com/office/drawing/2014/main" id="{6AF4CDE2-2E31-4C48-A8DD-B296CCE0F2F0}"/>
              </a:ext>
            </a:extLst>
          </p:cNvPr>
          <p:cNvSpPr>
            <a:spLocks noGrp="1"/>
          </p:cNvSpPr>
          <p:nvPr>
            <p:ph idx="1"/>
          </p:nvPr>
        </p:nvSpPr>
        <p:spPr>
          <a:xfrm>
            <a:off x="1797202" y="2500536"/>
            <a:ext cx="15293900" cy="6472719"/>
          </a:xfrm>
        </p:spPr>
        <p:txBody>
          <a:bodyPr>
            <a:normAutofit fontScale="92500" lnSpcReduction="10000"/>
          </a:bodyPr>
          <a:lstStyle/>
          <a:p>
            <a:pPr marL="0" indent="0">
              <a:buNone/>
            </a:pPr>
            <a:r>
              <a:rPr lang="en-US" dirty="0"/>
              <a:t>Both competitors offer all available stimulation modes. </a:t>
            </a:r>
          </a:p>
          <a:p>
            <a:pPr marL="0" indent="0">
              <a:buNone/>
            </a:pPr>
            <a:endParaRPr lang="en-US" dirty="0"/>
          </a:p>
          <a:p>
            <a:pPr marL="0" indent="0">
              <a:buNone/>
            </a:pPr>
            <a:r>
              <a:rPr lang="en-US" dirty="0"/>
              <a:t>TOF 3D offers highest resolution display – better readability from greater distances</a:t>
            </a:r>
          </a:p>
          <a:p>
            <a:pPr marL="0" indent="0">
              <a:buNone/>
            </a:pPr>
            <a:endParaRPr lang="en-US" dirty="0"/>
          </a:p>
          <a:p>
            <a:pPr marL="0" indent="0">
              <a:buNone/>
            </a:pPr>
            <a:r>
              <a:rPr lang="en-US" dirty="0"/>
              <a:t>Alarm Management  - Set Alarm Limits for upper </a:t>
            </a:r>
            <a:r>
              <a:rPr lang="en-US"/>
              <a:t>and lower TOF Rates. </a:t>
            </a:r>
            <a:endParaRPr lang="en-US" dirty="0"/>
          </a:p>
          <a:p>
            <a:pPr marL="0" indent="0">
              <a:buNone/>
            </a:pPr>
            <a:endParaRPr lang="en-US" dirty="0"/>
          </a:p>
          <a:p>
            <a:pPr marL="0" indent="0">
              <a:buNone/>
            </a:pPr>
            <a:r>
              <a:rPr lang="en-US" dirty="0"/>
              <a:t>Competitors claim: No calibration needed. </a:t>
            </a:r>
          </a:p>
          <a:p>
            <a:pPr marL="0" indent="0">
              <a:buNone/>
            </a:pPr>
            <a:r>
              <a:rPr lang="en-US" b="1" i="1" dirty="0"/>
              <a:t>This is not true! </a:t>
            </a:r>
          </a:p>
          <a:p>
            <a:pPr marL="0" indent="0">
              <a:buNone/>
            </a:pPr>
            <a:endParaRPr lang="en-US" sz="2400" i="1" dirty="0"/>
          </a:p>
          <a:p>
            <a:pPr marL="0" indent="0">
              <a:buNone/>
            </a:pPr>
            <a:r>
              <a:rPr lang="en-US" sz="2400" i="1" dirty="0"/>
              <a:t>Modern sensors can compensate variations in the sensitivity (connected to acceleration sensor placement). However the major part of variations in measurement comes from the different patient responses (patient variation). To overcome the variation in patients' responses and ensure correct measurement  TOF monitors should always be calibrated. </a:t>
            </a:r>
          </a:p>
          <a:p>
            <a:pPr marL="0" indent="0">
              <a:buNone/>
            </a:pPr>
            <a:endParaRPr lang="en-US" sz="2400" i="1" dirty="0"/>
          </a:p>
          <a:p>
            <a:pPr marL="0" indent="0">
              <a:buNone/>
            </a:pPr>
            <a:endParaRPr lang="en-US" sz="2400" i="1" dirty="0"/>
          </a:p>
          <a:p>
            <a:pPr marL="0" indent="0">
              <a:buNone/>
            </a:pPr>
            <a:endParaRPr lang="en-US" sz="2400" dirty="0"/>
          </a:p>
          <a:p>
            <a:pPr marL="0" indent="0">
              <a:buNone/>
            </a:pPr>
            <a:endParaRPr lang="en-US" dirty="0"/>
          </a:p>
        </p:txBody>
      </p:sp>
    </p:spTree>
    <p:extLst>
      <p:ext uri="{BB962C8B-B14F-4D97-AF65-F5344CB8AC3E}">
        <p14:creationId xmlns:p14="http://schemas.microsoft.com/office/powerpoint/2010/main" val="3320763243"/>
      </p:ext>
    </p:extLst>
  </p:cSld>
  <p:clrMapOvr>
    <a:masterClrMapping/>
  </p:clrMapOvr>
  <p:transition>
    <p:fade/>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fade">
                                      <p:cBhvr>
                                        <p:cTn id="7" dur="1000"/>
                                        <p:tgtEl>
                                          <p:spTgt spid="3">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nodeType="clickEffect">
                                  <p:stCondLst>
                                    <p:cond delay="0"/>
                                  </p:stCondLst>
                                  <p:childTnLst>
                                    <p:set>
                                      <p:cBhvr>
                                        <p:cTn id="11" dur="1" fill="hold">
                                          <p:stCondLst>
                                            <p:cond delay="0"/>
                                          </p:stCondLst>
                                        </p:cTn>
                                        <p:tgtEl>
                                          <p:spTgt spid="3">
                                            <p:txEl>
                                              <p:pRg st="2" end="2"/>
                                            </p:txEl>
                                          </p:spTgt>
                                        </p:tgtEl>
                                        <p:attrNameLst>
                                          <p:attrName>style.visibility</p:attrName>
                                        </p:attrNameLst>
                                      </p:cBhvr>
                                      <p:to>
                                        <p:strVal val="visible"/>
                                      </p:to>
                                    </p:set>
                                    <p:animEffect transition="in" filter="fade">
                                      <p:cBhvr>
                                        <p:cTn id="12" dur="1000"/>
                                        <p:tgtEl>
                                          <p:spTgt spid="3">
                                            <p:txEl>
                                              <p:pRg st="2" end="2"/>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nodeType="clickEffect">
                                  <p:stCondLst>
                                    <p:cond delay="0"/>
                                  </p:stCondLst>
                                  <p:childTnLst>
                                    <p:set>
                                      <p:cBhvr>
                                        <p:cTn id="16" dur="1" fill="hold">
                                          <p:stCondLst>
                                            <p:cond delay="0"/>
                                          </p:stCondLst>
                                        </p:cTn>
                                        <p:tgtEl>
                                          <p:spTgt spid="3">
                                            <p:txEl>
                                              <p:pRg st="4" end="4"/>
                                            </p:txEl>
                                          </p:spTgt>
                                        </p:tgtEl>
                                        <p:attrNameLst>
                                          <p:attrName>style.visibility</p:attrName>
                                        </p:attrNameLst>
                                      </p:cBhvr>
                                      <p:to>
                                        <p:strVal val="visible"/>
                                      </p:to>
                                    </p:set>
                                    <p:animEffect transition="in" filter="fade">
                                      <p:cBhvr>
                                        <p:cTn id="17" dur="1000"/>
                                        <p:tgtEl>
                                          <p:spTgt spid="3">
                                            <p:txEl>
                                              <p:pRg st="4" end="4"/>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nodeType="clickEffect">
                                  <p:stCondLst>
                                    <p:cond delay="0"/>
                                  </p:stCondLst>
                                  <p:childTnLst>
                                    <p:set>
                                      <p:cBhvr>
                                        <p:cTn id="21" dur="1" fill="hold">
                                          <p:stCondLst>
                                            <p:cond delay="0"/>
                                          </p:stCondLst>
                                        </p:cTn>
                                        <p:tgtEl>
                                          <p:spTgt spid="3">
                                            <p:txEl>
                                              <p:pRg st="6" end="6"/>
                                            </p:txEl>
                                          </p:spTgt>
                                        </p:tgtEl>
                                        <p:attrNameLst>
                                          <p:attrName>style.visibility</p:attrName>
                                        </p:attrNameLst>
                                      </p:cBhvr>
                                      <p:to>
                                        <p:strVal val="visible"/>
                                      </p:to>
                                    </p:set>
                                    <p:animEffect transition="in" filter="fade">
                                      <p:cBhvr>
                                        <p:cTn id="22" dur="1000"/>
                                        <p:tgtEl>
                                          <p:spTgt spid="3">
                                            <p:txEl>
                                              <p:pRg st="6" end="6"/>
                                            </p:txEl>
                                          </p:spTgt>
                                        </p:tgtEl>
                                      </p:cBhvr>
                                    </p:animEffect>
                                  </p:childTnLst>
                                </p:cTn>
                              </p:par>
                            </p:childTnLst>
                          </p:cTn>
                        </p:par>
                        <p:par>
                          <p:cTn id="23" fill="hold">
                            <p:stCondLst>
                              <p:cond delay="1000"/>
                            </p:stCondLst>
                            <p:childTnLst>
                              <p:par>
                                <p:cTn id="24" presetID="10" presetClass="entr" presetSubtype="0" fill="hold" nodeType="afterEffect">
                                  <p:stCondLst>
                                    <p:cond delay="500"/>
                                  </p:stCondLst>
                                  <p:childTnLst>
                                    <p:set>
                                      <p:cBhvr>
                                        <p:cTn id="25" dur="1" fill="hold">
                                          <p:stCondLst>
                                            <p:cond delay="0"/>
                                          </p:stCondLst>
                                        </p:cTn>
                                        <p:tgtEl>
                                          <p:spTgt spid="3">
                                            <p:txEl>
                                              <p:pRg st="7" end="7"/>
                                            </p:txEl>
                                          </p:spTgt>
                                        </p:tgtEl>
                                        <p:attrNameLst>
                                          <p:attrName>style.visibility</p:attrName>
                                        </p:attrNameLst>
                                      </p:cBhvr>
                                      <p:to>
                                        <p:strVal val="visible"/>
                                      </p:to>
                                    </p:set>
                                    <p:animEffect transition="in" filter="fade">
                                      <p:cBhvr>
                                        <p:cTn id="26" dur="1000"/>
                                        <p:tgtEl>
                                          <p:spTgt spid="3">
                                            <p:txEl>
                                              <p:pRg st="7" end="7"/>
                                            </p:txEl>
                                          </p:spTgt>
                                        </p:tgtEl>
                                      </p:cBhvr>
                                    </p:animEffect>
                                  </p:childTnLst>
                                </p:cTn>
                              </p:par>
                            </p:childTnLst>
                          </p:cTn>
                        </p:par>
                        <p:par>
                          <p:cTn id="27" fill="hold">
                            <p:stCondLst>
                              <p:cond delay="2500"/>
                            </p:stCondLst>
                            <p:childTnLst>
                              <p:par>
                                <p:cTn id="28" presetID="10" presetClass="entr" presetSubtype="0" fill="hold" nodeType="afterEffect">
                                  <p:stCondLst>
                                    <p:cond delay="1000"/>
                                  </p:stCondLst>
                                  <p:childTnLst>
                                    <p:set>
                                      <p:cBhvr>
                                        <p:cTn id="29" dur="1" fill="hold">
                                          <p:stCondLst>
                                            <p:cond delay="0"/>
                                          </p:stCondLst>
                                        </p:cTn>
                                        <p:tgtEl>
                                          <p:spTgt spid="3">
                                            <p:txEl>
                                              <p:pRg st="9" end="9"/>
                                            </p:txEl>
                                          </p:spTgt>
                                        </p:tgtEl>
                                        <p:attrNameLst>
                                          <p:attrName>style.visibility</p:attrName>
                                        </p:attrNameLst>
                                      </p:cBhvr>
                                      <p:to>
                                        <p:strVal val="visible"/>
                                      </p:to>
                                    </p:set>
                                    <p:animEffect transition="in" filter="fade">
                                      <p:cBhvr>
                                        <p:cTn id="30" dur="1000"/>
                                        <p:tgtEl>
                                          <p:spTgt spid="3">
                                            <p:txEl>
                                              <p:pRg st="9" end="9"/>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68731522-4F0E-4FCA-A12F-52AFECB2C1C4}"/>
              </a:ext>
            </a:extLst>
          </p:cNvPr>
          <p:cNvSpPr>
            <a:spLocks noGrp="1"/>
          </p:cNvSpPr>
          <p:nvPr>
            <p:ph type="title"/>
          </p:nvPr>
        </p:nvSpPr>
        <p:spPr/>
        <p:txBody>
          <a:bodyPr/>
          <a:lstStyle/>
          <a:p>
            <a:r>
              <a:rPr lang="en-US" dirty="0"/>
              <a:t>Competitors - EMG</a:t>
            </a:r>
          </a:p>
        </p:txBody>
      </p:sp>
      <p:pic>
        <p:nvPicPr>
          <p:cNvPr id="1026" name="Picture 2" descr="Bildergebnis für tetragraph">
            <a:extLst>
              <a:ext uri="{FF2B5EF4-FFF2-40B4-BE49-F238E27FC236}">
                <a16:creationId xmlns:a16="http://schemas.microsoft.com/office/drawing/2014/main" id="{79C7F5C4-A4C4-4983-BED1-68E6CABE8989}"/>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261419" y="2717152"/>
            <a:ext cx="5436430" cy="3671816"/>
          </a:xfrm>
          <a:prstGeom prst="rect">
            <a:avLst/>
          </a:prstGeom>
          <a:noFill/>
          <a:extLst>
            <a:ext uri="{909E8E84-426E-40DD-AFC4-6F175D3DCCD1}">
              <a14:hiddenFill xmlns:a14="http://schemas.microsoft.com/office/drawing/2010/main">
                <a:solidFill>
                  <a:srgbClr val="FFFFFF"/>
                </a:solidFill>
              </a14:hiddenFill>
            </a:ext>
          </a:extLst>
        </p:spPr>
      </p:pic>
      <p:pic>
        <p:nvPicPr>
          <p:cNvPr id="1028" name="Picture 4" descr="Bildergebnis für twitchview">
            <a:extLst>
              <a:ext uri="{FF2B5EF4-FFF2-40B4-BE49-F238E27FC236}">
                <a16:creationId xmlns:a16="http://schemas.microsoft.com/office/drawing/2014/main" id="{B59E9AA3-BC5B-4C25-B1ED-0FEBEAC8B4C2}"/>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0410066" y="2716560"/>
            <a:ext cx="5532873" cy="3671816"/>
          </a:xfrm>
          <a:prstGeom prst="rect">
            <a:avLst/>
          </a:prstGeom>
          <a:noFill/>
          <a:extLst>
            <a:ext uri="{909E8E84-426E-40DD-AFC4-6F175D3DCCD1}">
              <a14:hiddenFill xmlns:a14="http://schemas.microsoft.com/office/drawing/2010/main">
                <a:solidFill>
                  <a:srgbClr val="FFFFFF"/>
                </a:solidFill>
              </a14:hiddenFill>
            </a:ext>
          </a:extLst>
        </p:spPr>
      </p:pic>
      <p:sp>
        <p:nvSpPr>
          <p:cNvPr id="7" name="Inhaltsplatzhalter 2">
            <a:extLst>
              <a:ext uri="{FF2B5EF4-FFF2-40B4-BE49-F238E27FC236}">
                <a16:creationId xmlns:a16="http://schemas.microsoft.com/office/drawing/2014/main" id="{2EA39982-5343-4C9A-AB83-24A527653E3F}"/>
              </a:ext>
            </a:extLst>
          </p:cNvPr>
          <p:cNvSpPr txBox="1">
            <a:spLocks/>
          </p:cNvSpPr>
          <p:nvPr/>
        </p:nvSpPr>
        <p:spPr>
          <a:xfrm>
            <a:off x="1633674" y="6460384"/>
            <a:ext cx="15533401" cy="3293216"/>
          </a:xfrm>
          <a:prstGeom prst="rect">
            <a:avLst/>
          </a:prstGeom>
        </p:spPr>
        <p:txBody>
          <a:bodyPr vert="horz" lIns="91440" tIns="45720" rIns="91440" bIns="45720" rtlCol="0">
            <a:normAutofit/>
          </a:bodyPr>
          <a:lstStyle>
            <a:lvl1pPr marL="487672" indent="-487672" algn="l" defTabSz="1300460" rtl="0" eaLnBrk="1" latinLnBrk="0" hangingPunct="1">
              <a:spcBef>
                <a:spcPct val="20000"/>
              </a:spcBef>
              <a:buFont typeface="Arial" pitchFamily="34" charset="0"/>
              <a:buChar char="•"/>
              <a:defRPr sz="3413" kern="1200">
                <a:solidFill>
                  <a:schemeClr val="tx1"/>
                </a:solidFill>
                <a:latin typeface="Arial Rounded MT Bold" panose="020F0704030504030204" pitchFamily="34" charset="0"/>
                <a:ea typeface="+mn-ea"/>
                <a:cs typeface="Arial" pitchFamily="34" charset="0"/>
              </a:defRPr>
            </a:lvl1pPr>
            <a:lvl2pPr marL="1056623" indent="-406394" algn="l" defTabSz="1300460" rtl="0" eaLnBrk="1" latinLnBrk="0" hangingPunct="1">
              <a:spcBef>
                <a:spcPct val="20000"/>
              </a:spcBef>
              <a:buFont typeface="Arial" pitchFamily="34" charset="0"/>
              <a:buChar char="–"/>
              <a:defRPr sz="3413" kern="1200">
                <a:solidFill>
                  <a:schemeClr val="tx1"/>
                </a:solidFill>
                <a:latin typeface="Arial Rounded MT Bold" panose="020F0704030504030204" pitchFamily="34" charset="0"/>
                <a:ea typeface="+mn-ea"/>
                <a:cs typeface="Arial" pitchFamily="34" charset="0"/>
              </a:defRPr>
            </a:lvl2pPr>
            <a:lvl3pPr marL="1625575" indent="-325115" algn="l" defTabSz="1300460" rtl="0" eaLnBrk="1" latinLnBrk="0" hangingPunct="1">
              <a:spcBef>
                <a:spcPct val="20000"/>
              </a:spcBef>
              <a:buFont typeface="Arial" pitchFamily="34" charset="0"/>
              <a:buChar char="•"/>
              <a:defRPr sz="2844" kern="1200">
                <a:solidFill>
                  <a:schemeClr val="tx1"/>
                </a:solidFill>
                <a:latin typeface="Arial Rounded MT Bold" panose="020F0704030504030204" pitchFamily="34" charset="0"/>
                <a:ea typeface="+mn-ea"/>
                <a:cs typeface="Arial" pitchFamily="34" charset="0"/>
              </a:defRPr>
            </a:lvl3pPr>
            <a:lvl4pPr marL="2275804" indent="-325115" algn="l" defTabSz="1300460" rtl="0" eaLnBrk="1" latinLnBrk="0" hangingPunct="1">
              <a:spcBef>
                <a:spcPct val="20000"/>
              </a:spcBef>
              <a:buFont typeface="Arial" pitchFamily="34" charset="0"/>
              <a:buChar char="–"/>
              <a:defRPr sz="2276" kern="1200">
                <a:solidFill>
                  <a:schemeClr val="tx1"/>
                </a:solidFill>
                <a:latin typeface="Arial Rounded MT Bold" panose="020F0704030504030204" pitchFamily="34" charset="0"/>
                <a:ea typeface="+mn-ea"/>
                <a:cs typeface="Arial" pitchFamily="34" charset="0"/>
              </a:defRPr>
            </a:lvl4pPr>
            <a:lvl5pPr marL="2926034" indent="-325115" algn="l" defTabSz="1300460" rtl="0" eaLnBrk="1" latinLnBrk="0" hangingPunct="1">
              <a:spcBef>
                <a:spcPct val="20000"/>
              </a:spcBef>
              <a:buFont typeface="Arial" pitchFamily="34" charset="0"/>
              <a:buChar char="»"/>
              <a:defRPr sz="2276" kern="1200">
                <a:solidFill>
                  <a:schemeClr val="tx1"/>
                </a:solidFill>
                <a:latin typeface="Arial Rounded MT Bold" panose="020F0704030504030204" pitchFamily="34" charset="0"/>
                <a:ea typeface="+mn-ea"/>
                <a:cs typeface="Arial" pitchFamily="34" charset="0"/>
              </a:defRPr>
            </a:lvl5pPr>
            <a:lvl6pPr marL="3576264" indent="-325115" algn="l" defTabSz="1300460" rtl="0" eaLnBrk="1" latinLnBrk="0" hangingPunct="1">
              <a:spcBef>
                <a:spcPct val="20000"/>
              </a:spcBef>
              <a:buFont typeface="Arial" pitchFamily="34" charset="0"/>
              <a:buChar char="•"/>
              <a:defRPr sz="2844" kern="1200">
                <a:solidFill>
                  <a:schemeClr val="tx1"/>
                </a:solidFill>
                <a:latin typeface="+mn-lt"/>
                <a:ea typeface="+mn-ea"/>
                <a:cs typeface="+mn-cs"/>
              </a:defRPr>
            </a:lvl6pPr>
            <a:lvl7pPr marL="4226494" indent="-325115" algn="l" defTabSz="1300460" rtl="0" eaLnBrk="1" latinLnBrk="0" hangingPunct="1">
              <a:spcBef>
                <a:spcPct val="20000"/>
              </a:spcBef>
              <a:buFont typeface="Arial" pitchFamily="34" charset="0"/>
              <a:buChar char="•"/>
              <a:defRPr sz="2844" kern="1200">
                <a:solidFill>
                  <a:schemeClr val="tx1"/>
                </a:solidFill>
                <a:latin typeface="+mn-lt"/>
                <a:ea typeface="+mn-ea"/>
                <a:cs typeface="+mn-cs"/>
              </a:defRPr>
            </a:lvl7pPr>
            <a:lvl8pPr marL="4876724" indent="-325115" algn="l" defTabSz="1300460" rtl="0" eaLnBrk="1" latinLnBrk="0" hangingPunct="1">
              <a:spcBef>
                <a:spcPct val="20000"/>
              </a:spcBef>
              <a:buFont typeface="Arial" pitchFamily="34" charset="0"/>
              <a:buChar char="•"/>
              <a:defRPr sz="2844" kern="1200">
                <a:solidFill>
                  <a:schemeClr val="tx1"/>
                </a:solidFill>
                <a:latin typeface="+mn-lt"/>
                <a:ea typeface="+mn-ea"/>
                <a:cs typeface="+mn-cs"/>
              </a:defRPr>
            </a:lvl8pPr>
            <a:lvl9pPr marL="5526954" indent="-325115" algn="l" defTabSz="1300460" rtl="0" eaLnBrk="1" latinLnBrk="0" hangingPunct="1">
              <a:spcBef>
                <a:spcPct val="20000"/>
              </a:spcBef>
              <a:buFont typeface="Arial" pitchFamily="34" charset="0"/>
              <a:buChar char="•"/>
              <a:defRPr sz="2844" kern="1200">
                <a:solidFill>
                  <a:schemeClr val="tx1"/>
                </a:solidFill>
                <a:latin typeface="+mn-lt"/>
                <a:ea typeface="+mn-ea"/>
                <a:cs typeface="+mn-cs"/>
              </a:defRPr>
            </a:lvl9pPr>
          </a:lstStyle>
          <a:p>
            <a:pPr marL="0" indent="0" fontAlgn="auto">
              <a:spcAft>
                <a:spcPts val="0"/>
              </a:spcAft>
              <a:buFont typeface="Arial" pitchFamily="34" charset="0"/>
              <a:buNone/>
            </a:pPr>
            <a:r>
              <a:rPr lang="en-US" sz="2000" dirty="0"/>
              <a:t>EMG devices offer one big advantage compared to AMG based devices. </a:t>
            </a:r>
          </a:p>
          <a:p>
            <a:pPr marL="0" indent="0" fontAlgn="auto">
              <a:spcAft>
                <a:spcPts val="0"/>
              </a:spcAft>
              <a:buFont typeface="Arial" pitchFamily="34" charset="0"/>
              <a:buNone/>
            </a:pPr>
            <a:r>
              <a:rPr lang="en-US" sz="2000" dirty="0"/>
              <a:t>EMG technology does not depend on free moving muscles as they pick up the muscle's electric potential that is generated independent of the muscle's movements. </a:t>
            </a:r>
          </a:p>
          <a:p>
            <a:pPr marL="0" indent="0" fontAlgn="auto">
              <a:spcAft>
                <a:spcPts val="0"/>
              </a:spcAft>
              <a:buFont typeface="Arial" pitchFamily="34" charset="0"/>
              <a:buNone/>
            </a:pPr>
            <a:endParaRPr lang="en-US" sz="1300" dirty="0"/>
          </a:p>
          <a:p>
            <a:pPr marL="0" indent="0" fontAlgn="auto">
              <a:spcAft>
                <a:spcPts val="0"/>
              </a:spcAft>
              <a:buFont typeface="Arial" pitchFamily="34" charset="0"/>
              <a:buNone/>
            </a:pPr>
            <a:r>
              <a:rPr lang="en-US" sz="2000" dirty="0"/>
              <a:t>However EMG is linked to extremely high cost since the monitors can only be used with a special single use electrode. </a:t>
            </a:r>
          </a:p>
          <a:p>
            <a:pPr marL="0" indent="0" fontAlgn="auto">
              <a:spcAft>
                <a:spcPts val="0"/>
              </a:spcAft>
              <a:buFont typeface="Arial" pitchFamily="34" charset="0"/>
              <a:buNone/>
            </a:pPr>
            <a:r>
              <a:rPr lang="en-US" sz="2000" dirty="0"/>
              <a:t>A comparison between cost of AMG based monitoring and EMG based monitoring showed that using EMG increases cost for neuromuscular monitoring up to </a:t>
            </a:r>
            <a:r>
              <a:rPr lang="en-US" sz="2000" b="1" u="sng" dirty="0"/>
              <a:t>2.000%</a:t>
            </a:r>
            <a:r>
              <a:rPr lang="en-US" sz="2000" dirty="0"/>
              <a:t>  p.a. depending on the number of cases.</a:t>
            </a:r>
          </a:p>
          <a:p>
            <a:pPr marL="0" indent="0" fontAlgn="auto">
              <a:spcAft>
                <a:spcPts val="0"/>
              </a:spcAft>
              <a:buFont typeface="Arial" pitchFamily="34" charset="0"/>
              <a:buNone/>
            </a:pPr>
            <a:endParaRPr lang="en-US" sz="2000" dirty="0"/>
          </a:p>
          <a:p>
            <a:pPr marL="0" indent="0" fontAlgn="auto">
              <a:spcAft>
                <a:spcPts val="0"/>
              </a:spcAft>
              <a:buFont typeface="Arial" pitchFamily="34" charset="0"/>
              <a:buNone/>
            </a:pPr>
            <a:r>
              <a:rPr lang="en-US" sz="2000" dirty="0"/>
              <a:t>Moreover EMG is susceptive to RF noise coming from various devices used in the OR. </a:t>
            </a:r>
          </a:p>
        </p:txBody>
      </p:sp>
      <p:sp>
        <p:nvSpPr>
          <p:cNvPr id="3" name="Inhaltsplatzhalter 2">
            <a:extLst>
              <a:ext uri="{FF2B5EF4-FFF2-40B4-BE49-F238E27FC236}">
                <a16:creationId xmlns:a16="http://schemas.microsoft.com/office/drawing/2014/main" id="{54466032-D8D9-44EF-9777-03A12B43D6FE}"/>
              </a:ext>
            </a:extLst>
          </p:cNvPr>
          <p:cNvSpPr>
            <a:spLocks noGrp="1"/>
          </p:cNvSpPr>
          <p:nvPr>
            <p:ph idx="1"/>
          </p:nvPr>
        </p:nvSpPr>
        <p:spPr>
          <a:xfrm>
            <a:off x="5357763" y="3313963"/>
            <a:ext cx="1800200" cy="673670"/>
          </a:xfrm>
        </p:spPr>
        <p:txBody>
          <a:bodyPr>
            <a:normAutofit fontScale="92500" lnSpcReduction="10000"/>
          </a:bodyPr>
          <a:lstStyle/>
          <a:p>
            <a:pPr marL="0" indent="0">
              <a:buNone/>
            </a:pPr>
            <a:r>
              <a:rPr lang="en-US" sz="2000" dirty="0"/>
              <a:t>TetraGraph</a:t>
            </a:r>
          </a:p>
          <a:p>
            <a:pPr marL="0" indent="0">
              <a:buNone/>
            </a:pPr>
            <a:r>
              <a:rPr lang="en-US" sz="1900" i="1" dirty="0"/>
              <a:t>Senzime</a:t>
            </a:r>
          </a:p>
        </p:txBody>
      </p:sp>
      <p:sp>
        <p:nvSpPr>
          <p:cNvPr id="6" name="Inhaltsplatzhalter 2">
            <a:extLst>
              <a:ext uri="{FF2B5EF4-FFF2-40B4-BE49-F238E27FC236}">
                <a16:creationId xmlns:a16="http://schemas.microsoft.com/office/drawing/2014/main" id="{9025CF1C-40F6-4222-AAB2-C406DFA1410D}"/>
              </a:ext>
            </a:extLst>
          </p:cNvPr>
          <p:cNvSpPr txBox="1">
            <a:spLocks/>
          </p:cNvSpPr>
          <p:nvPr/>
        </p:nvSpPr>
        <p:spPr>
          <a:xfrm>
            <a:off x="13998723" y="3148608"/>
            <a:ext cx="1800200" cy="669411"/>
          </a:xfrm>
          <a:prstGeom prst="rect">
            <a:avLst/>
          </a:prstGeom>
        </p:spPr>
        <p:txBody>
          <a:bodyPr vert="horz" lIns="91440" tIns="45720" rIns="91440" bIns="45720" rtlCol="0">
            <a:normAutofit fontScale="92500" lnSpcReduction="10000"/>
          </a:bodyPr>
          <a:lstStyle>
            <a:lvl1pPr marL="487672" indent="-487672" algn="l" defTabSz="1300460" rtl="0" eaLnBrk="1" latinLnBrk="0" hangingPunct="1">
              <a:spcBef>
                <a:spcPct val="20000"/>
              </a:spcBef>
              <a:buFont typeface="Arial" pitchFamily="34" charset="0"/>
              <a:buChar char="•"/>
              <a:defRPr sz="3413" kern="1200">
                <a:solidFill>
                  <a:schemeClr val="tx1"/>
                </a:solidFill>
                <a:latin typeface="Arial Rounded MT Bold" panose="020F0704030504030204" pitchFamily="34" charset="0"/>
                <a:ea typeface="+mn-ea"/>
                <a:cs typeface="Arial" pitchFamily="34" charset="0"/>
              </a:defRPr>
            </a:lvl1pPr>
            <a:lvl2pPr marL="1056623" indent="-406394" algn="l" defTabSz="1300460" rtl="0" eaLnBrk="1" latinLnBrk="0" hangingPunct="1">
              <a:spcBef>
                <a:spcPct val="20000"/>
              </a:spcBef>
              <a:buFont typeface="Arial" pitchFamily="34" charset="0"/>
              <a:buChar char="–"/>
              <a:defRPr sz="3413" kern="1200">
                <a:solidFill>
                  <a:schemeClr val="tx1"/>
                </a:solidFill>
                <a:latin typeface="Arial Rounded MT Bold" panose="020F0704030504030204" pitchFamily="34" charset="0"/>
                <a:ea typeface="+mn-ea"/>
                <a:cs typeface="Arial" pitchFamily="34" charset="0"/>
              </a:defRPr>
            </a:lvl2pPr>
            <a:lvl3pPr marL="1625575" indent="-325115" algn="l" defTabSz="1300460" rtl="0" eaLnBrk="1" latinLnBrk="0" hangingPunct="1">
              <a:spcBef>
                <a:spcPct val="20000"/>
              </a:spcBef>
              <a:buFont typeface="Arial" pitchFamily="34" charset="0"/>
              <a:buChar char="•"/>
              <a:defRPr sz="2844" kern="1200">
                <a:solidFill>
                  <a:schemeClr val="tx1"/>
                </a:solidFill>
                <a:latin typeface="Arial Rounded MT Bold" panose="020F0704030504030204" pitchFamily="34" charset="0"/>
                <a:ea typeface="+mn-ea"/>
                <a:cs typeface="Arial" pitchFamily="34" charset="0"/>
              </a:defRPr>
            </a:lvl3pPr>
            <a:lvl4pPr marL="2275804" indent="-325115" algn="l" defTabSz="1300460" rtl="0" eaLnBrk="1" latinLnBrk="0" hangingPunct="1">
              <a:spcBef>
                <a:spcPct val="20000"/>
              </a:spcBef>
              <a:buFont typeface="Arial" pitchFamily="34" charset="0"/>
              <a:buChar char="–"/>
              <a:defRPr sz="2276" kern="1200">
                <a:solidFill>
                  <a:schemeClr val="tx1"/>
                </a:solidFill>
                <a:latin typeface="Arial Rounded MT Bold" panose="020F0704030504030204" pitchFamily="34" charset="0"/>
                <a:ea typeface="+mn-ea"/>
                <a:cs typeface="Arial" pitchFamily="34" charset="0"/>
              </a:defRPr>
            </a:lvl4pPr>
            <a:lvl5pPr marL="2926034" indent="-325115" algn="l" defTabSz="1300460" rtl="0" eaLnBrk="1" latinLnBrk="0" hangingPunct="1">
              <a:spcBef>
                <a:spcPct val="20000"/>
              </a:spcBef>
              <a:buFont typeface="Arial" pitchFamily="34" charset="0"/>
              <a:buChar char="»"/>
              <a:defRPr sz="2276" kern="1200">
                <a:solidFill>
                  <a:schemeClr val="tx1"/>
                </a:solidFill>
                <a:latin typeface="Arial Rounded MT Bold" panose="020F0704030504030204" pitchFamily="34" charset="0"/>
                <a:ea typeface="+mn-ea"/>
                <a:cs typeface="Arial" pitchFamily="34" charset="0"/>
              </a:defRPr>
            </a:lvl5pPr>
            <a:lvl6pPr marL="3576264" indent="-325115" algn="l" defTabSz="1300460" rtl="0" eaLnBrk="1" latinLnBrk="0" hangingPunct="1">
              <a:spcBef>
                <a:spcPct val="20000"/>
              </a:spcBef>
              <a:buFont typeface="Arial" pitchFamily="34" charset="0"/>
              <a:buChar char="•"/>
              <a:defRPr sz="2844" kern="1200">
                <a:solidFill>
                  <a:schemeClr val="tx1"/>
                </a:solidFill>
                <a:latin typeface="+mn-lt"/>
                <a:ea typeface="+mn-ea"/>
                <a:cs typeface="+mn-cs"/>
              </a:defRPr>
            </a:lvl6pPr>
            <a:lvl7pPr marL="4226494" indent="-325115" algn="l" defTabSz="1300460" rtl="0" eaLnBrk="1" latinLnBrk="0" hangingPunct="1">
              <a:spcBef>
                <a:spcPct val="20000"/>
              </a:spcBef>
              <a:buFont typeface="Arial" pitchFamily="34" charset="0"/>
              <a:buChar char="•"/>
              <a:defRPr sz="2844" kern="1200">
                <a:solidFill>
                  <a:schemeClr val="tx1"/>
                </a:solidFill>
                <a:latin typeface="+mn-lt"/>
                <a:ea typeface="+mn-ea"/>
                <a:cs typeface="+mn-cs"/>
              </a:defRPr>
            </a:lvl7pPr>
            <a:lvl8pPr marL="4876724" indent="-325115" algn="l" defTabSz="1300460" rtl="0" eaLnBrk="1" latinLnBrk="0" hangingPunct="1">
              <a:spcBef>
                <a:spcPct val="20000"/>
              </a:spcBef>
              <a:buFont typeface="Arial" pitchFamily="34" charset="0"/>
              <a:buChar char="•"/>
              <a:defRPr sz="2844" kern="1200">
                <a:solidFill>
                  <a:schemeClr val="tx1"/>
                </a:solidFill>
                <a:latin typeface="+mn-lt"/>
                <a:ea typeface="+mn-ea"/>
                <a:cs typeface="+mn-cs"/>
              </a:defRPr>
            </a:lvl8pPr>
            <a:lvl9pPr marL="5526954" indent="-325115" algn="l" defTabSz="1300460" rtl="0" eaLnBrk="1" latinLnBrk="0" hangingPunct="1">
              <a:spcBef>
                <a:spcPct val="20000"/>
              </a:spcBef>
              <a:buFont typeface="Arial" pitchFamily="34" charset="0"/>
              <a:buChar char="•"/>
              <a:defRPr sz="2844" kern="1200">
                <a:solidFill>
                  <a:schemeClr val="tx1"/>
                </a:solidFill>
                <a:latin typeface="+mn-lt"/>
                <a:ea typeface="+mn-ea"/>
                <a:cs typeface="+mn-cs"/>
              </a:defRPr>
            </a:lvl9pPr>
          </a:lstStyle>
          <a:p>
            <a:pPr marL="0" indent="0" fontAlgn="auto">
              <a:spcAft>
                <a:spcPts val="0"/>
              </a:spcAft>
              <a:buFont typeface="Arial" pitchFamily="34" charset="0"/>
              <a:buNone/>
            </a:pPr>
            <a:r>
              <a:rPr lang="en-US" sz="2000" dirty="0"/>
              <a:t>TwitchView</a:t>
            </a:r>
          </a:p>
          <a:p>
            <a:pPr marL="0" indent="0" fontAlgn="auto">
              <a:spcAft>
                <a:spcPts val="0"/>
              </a:spcAft>
              <a:buFont typeface="Arial" pitchFamily="34" charset="0"/>
              <a:buNone/>
            </a:pPr>
            <a:r>
              <a:rPr lang="en-US" sz="1900" i="1" dirty="0"/>
              <a:t>Blink DC</a:t>
            </a:r>
          </a:p>
        </p:txBody>
      </p:sp>
      <p:sp>
        <p:nvSpPr>
          <p:cNvPr id="4" name="Textfeld 3">
            <a:extLst>
              <a:ext uri="{FF2B5EF4-FFF2-40B4-BE49-F238E27FC236}">
                <a16:creationId xmlns:a16="http://schemas.microsoft.com/office/drawing/2014/main" id="{E16E1AEB-1871-4D6B-BEB8-B502786D111F}"/>
              </a:ext>
            </a:extLst>
          </p:cNvPr>
          <p:cNvSpPr txBox="1"/>
          <p:nvPr/>
        </p:nvSpPr>
        <p:spPr>
          <a:xfrm>
            <a:off x="5028697" y="2308394"/>
            <a:ext cx="7307898" cy="400110"/>
          </a:xfrm>
          <a:prstGeom prst="rect">
            <a:avLst/>
          </a:prstGeom>
          <a:noFill/>
        </p:spPr>
        <p:txBody>
          <a:bodyPr wrap="none" rtlCol="0">
            <a:spAutoFit/>
          </a:bodyPr>
          <a:lstStyle/>
          <a:p>
            <a:pPr lvl="0" fontAlgn="auto">
              <a:spcAft>
                <a:spcPts val="0"/>
              </a:spcAft>
            </a:pPr>
            <a:r>
              <a:rPr lang="en-US" sz="2000" dirty="0">
                <a:latin typeface="Arial Rounded MT Bold" panose="020F0704030504030204" pitchFamily="34" charset="0"/>
              </a:rPr>
              <a:t>There are 2 EMG based handheld systems on the market. </a:t>
            </a:r>
          </a:p>
        </p:txBody>
      </p:sp>
    </p:spTree>
    <p:extLst>
      <p:ext uri="{BB962C8B-B14F-4D97-AF65-F5344CB8AC3E}">
        <p14:creationId xmlns:p14="http://schemas.microsoft.com/office/powerpoint/2010/main" val="1695395101"/>
      </p:ext>
    </p:extLst>
  </p:cSld>
  <p:clrMapOvr>
    <a:masterClrMapping/>
  </p:clrMapOvr>
  <p:transition>
    <p:fade/>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fade">
                                      <p:cBhvr>
                                        <p:cTn id="7" dur="10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nodeType="clickEffect">
                                  <p:stCondLst>
                                    <p:cond delay="0"/>
                                  </p:stCondLst>
                                  <p:childTnLst>
                                    <p:set>
                                      <p:cBhvr>
                                        <p:cTn id="11" dur="1" fill="hold">
                                          <p:stCondLst>
                                            <p:cond delay="0"/>
                                          </p:stCondLst>
                                        </p:cTn>
                                        <p:tgtEl>
                                          <p:spTgt spid="1026"/>
                                        </p:tgtEl>
                                        <p:attrNameLst>
                                          <p:attrName>style.visibility</p:attrName>
                                        </p:attrNameLst>
                                      </p:cBhvr>
                                      <p:to>
                                        <p:strVal val="visible"/>
                                      </p:to>
                                    </p:set>
                                    <p:animEffect transition="in" filter="fade">
                                      <p:cBhvr>
                                        <p:cTn id="12" dur="1000"/>
                                        <p:tgtEl>
                                          <p:spTgt spid="1026"/>
                                        </p:tgtEl>
                                      </p:cBhvr>
                                    </p:animEffect>
                                  </p:childTnLst>
                                </p:cTn>
                              </p:par>
                            </p:childTnLst>
                          </p:cTn>
                        </p:par>
                        <p:par>
                          <p:cTn id="13" fill="hold">
                            <p:stCondLst>
                              <p:cond delay="1000"/>
                            </p:stCondLst>
                            <p:childTnLst>
                              <p:par>
                                <p:cTn id="14" presetID="10" presetClass="entr" presetSubtype="0" fill="hold" grpId="0" nodeType="afterEffect">
                                  <p:stCondLst>
                                    <p:cond delay="250"/>
                                  </p:stCondLst>
                                  <p:childTnLst>
                                    <p:set>
                                      <p:cBhvr>
                                        <p:cTn id="15" dur="1" fill="hold">
                                          <p:stCondLst>
                                            <p:cond delay="0"/>
                                          </p:stCondLst>
                                        </p:cTn>
                                        <p:tgtEl>
                                          <p:spTgt spid="3">
                                            <p:txEl>
                                              <p:pRg st="0" end="0"/>
                                            </p:txEl>
                                          </p:spTgt>
                                        </p:tgtEl>
                                        <p:attrNameLst>
                                          <p:attrName>style.visibility</p:attrName>
                                        </p:attrNameLst>
                                      </p:cBhvr>
                                      <p:to>
                                        <p:strVal val="visible"/>
                                      </p:to>
                                    </p:set>
                                    <p:animEffect transition="in" filter="fade">
                                      <p:cBhvr>
                                        <p:cTn id="16" dur="1000"/>
                                        <p:tgtEl>
                                          <p:spTgt spid="3">
                                            <p:txEl>
                                              <p:pRg st="0" end="0"/>
                                            </p:txEl>
                                          </p:spTgt>
                                        </p:tgtEl>
                                      </p:cBhvr>
                                    </p:animEffect>
                                  </p:childTnLst>
                                </p:cTn>
                              </p:par>
                            </p:childTnLst>
                          </p:cTn>
                        </p:par>
                        <p:par>
                          <p:cTn id="17" fill="hold">
                            <p:stCondLst>
                              <p:cond delay="2250"/>
                            </p:stCondLst>
                            <p:childTnLst>
                              <p:par>
                                <p:cTn id="18" presetID="10" presetClass="entr" presetSubtype="0" fill="hold" nodeType="afterEffect">
                                  <p:stCondLst>
                                    <p:cond delay="250"/>
                                  </p:stCondLst>
                                  <p:childTnLst>
                                    <p:set>
                                      <p:cBhvr>
                                        <p:cTn id="19" dur="1" fill="hold">
                                          <p:stCondLst>
                                            <p:cond delay="0"/>
                                          </p:stCondLst>
                                        </p:cTn>
                                        <p:tgtEl>
                                          <p:spTgt spid="3">
                                            <p:txEl>
                                              <p:pRg st="1" end="1"/>
                                            </p:txEl>
                                          </p:spTgt>
                                        </p:tgtEl>
                                        <p:attrNameLst>
                                          <p:attrName>style.visibility</p:attrName>
                                        </p:attrNameLst>
                                      </p:cBhvr>
                                      <p:to>
                                        <p:strVal val="visible"/>
                                      </p:to>
                                    </p:set>
                                    <p:animEffect transition="in" filter="fade">
                                      <p:cBhvr>
                                        <p:cTn id="20" dur="1000"/>
                                        <p:tgtEl>
                                          <p:spTgt spid="3">
                                            <p:txEl>
                                              <p:pRg st="1" end="1"/>
                                            </p:txEl>
                                          </p:spTgt>
                                        </p:tgtEl>
                                      </p:cBhvr>
                                    </p:animEffect>
                                  </p:childTnLst>
                                </p:cTn>
                              </p:par>
                            </p:childTnLst>
                          </p:cTn>
                        </p:par>
                      </p:childTnLst>
                    </p:cTn>
                  </p:par>
                  <p:par>
                    <p:cTn id="21" fill="hold">
                      <p:stCondLst>
                        <p:cond delay="indefinite"/>
                      </p:stCondLst>
                      <p:childTnLst>
                        <p:par>
                          <p:cTn id="22" fill="hold">
                            <p:stCondLst>
                              <p:cond delay="0"/>
                            </p:stCondLst>
                            <p:childTnLst>
                              <p:par>
                                <p:cTn id="23" presetID="10" presetClass="entr" presetSubtype="0" fill="hold" nodeType="clickEffect">
                                  <p:stCondLst>
                                    <p:cond delay="0"/>
                                  </p:stCondLst>
                                  <p:childTnLst>
                                    <p:set>
                                      <p:cBhvr>
                                        <p:cTn id="24" dur="1" fill="hold">
                                          <p:stCondLst>
                                            <p:cond delay="0"/>
                                          </p:stCondLst>
                                        </p:cTn>
                                        <p:tgtEl>
                                          <p:spTgt spid="1028"/>
                                        </p:tgtEl>
                                        <p:attrNameLst>
                                          <p:attrName>style.visibility</p:attrName>
                                        </p:attrNameLst>
                                      </p:cBhvr>
                                      <p:to>
                                        <p:strVal val="visible"/>
                                      </p:to>
                                    </p:set>
                                    <p:animEffect transition="in" filter="fade">
                                      <p:cBhvr>
                                        <p:cTn id="25" dur="1000"/>
                                        <p:tgtEl>
                                          <p:spTgt spid="1028"/>
                                        </p:tgtEl>
                                      </p:cBhvr>
                                    </p:animEffect>
                                  </p:childTnLst>
                                </p:cTn>
                              </p:par>
                            </p:childTnLst>
                          </p:cTn>
                        </p:par>
                        <p:par>
                          <p:cTn id="26" fill="hold">
                            <p:stCondLst>
                              <p:cond delay="1000"/>
                            </p:stCondLst>
                            <p:childTnLst>
                              <p:par>
                                <p:cTn id="27" presetID="10" presetClass="entr" presetSubtype="0" fill="hold" nodeType="afterEffect">
                                  <p:stCondLst>
                                    <p:cond delay="250"/>
                                  </p:stCondLst>
                                  <p:childTnLst>
                                    <p:set>
                                      <p:cBhvr>
                                        <p:cTn id="28" dur="1" fill="hold">
                                          <p:stCondLst>
                                            <p:cond delay="0"/>
                                          </p:stCondLst>
                                        </p:cTn>
                                        <p:tgtEl>
                                          <p:spTgt spid="6">
                                            <p:txEl>
                                              <p:pRg st="0" end="0"/>
                                            </p:txEl>
                                          </p:spTgt>
                                        </p:tgtEl>
                                        <p:attrNameLst>
                                          <p:attrName>style.visibility</p:attrName>
                                        </p:attrNameLst>
                                      </p:cBhvr>
                                      <p:to>
                                        <p:strVal val="visible"/>
                                      </p:to>
                                    </p:set>
                                    <p:animEffect transition="in" filter="fade">
                                      <p:cBhvr>
                                        <p:cTn id="29" dur="1000"/>
                                        <p:tgtEl>
                                          <p:spTgt spid="6">
                                            <p:txEl>
                                              <p:pRg st="0" end="0"/>
                                            </p:txEl>
                                          </p:spTgt>
                                        </p:tgtEl>
                                      </p:cBhvr>
                                    </p:animEffect>
                                  </p:childTnLst>
                                </p:cTn>
                              </p:par>
                            </p:childTnLst>
                          </p:cTn>
                        </p:par>
                        <p:par>
                          <p:cTn id="30" fill="hold">
                            <p:stCondLst>
                              <p:cond delay="2250"/>
                            </p:stCondLst>
                            <p:childTnLst>
                              <p:par>
                                <p:cTn id="31" presetID="10" presetClass="entr" presetSubtype="0" fill="hold" nodeType="afterEffect">
                                  <p:stCondLst>
                                    <p:cond delay="250"/>
                                  </p:stCondLst>
                                  <p:childTnLst>
                                    <p:set>
                                      <p:cBhvr>
                                        <p:cTn id="32" dur="1" fill="hold">
                                          <p:stCondLst>
                                            <p:cond delay="0"/>
                                          </p:stCondLst>
                                        </p:cTn>
                                        <p:tgtEl>
                                          <p:spTgt spid="6">
                                            <p:txEl>
                                              <p:pRg st="1" end="1"/>
                                            </p:txEl>
                                          </p:spTgt>
                                        </p:tgtEl>
                                        <p:attrNameLst>
                                          <p:attrName>style.visibility</p:attrName>
                                        </p:attrNameLst>
                                      </p:cBhvr>
                                      <p:to>
                                        <p:strVal val="visible"/>
                                      </p:to>
                                    </p:set>
                                    <p:animEffect transition="in" filter="fade">
                                      <p:cBhvr>
                                        <p:cTn id="33" dur="1000"/>
                                        <p:tgtEl>
                                          <p:spTgt spid="6">
                                            <p:txEl>
                                              <p:pRg st="1" end="1"/>
                                            </p:txEl>
                                          </p:spTgt>
                                        </p:tgtEl>
                                      </p:cBhvr>
                                    </p:animEffect>
                                  </p:childTnLst>
                                </p:cTn>
                              </p:par>
                            </p:childTnLst>
                          </p:cTn>
                        </p:par>
                      </p:childTnLst>
                    </p:cTn>
                  </p:par>
                  <p:par>
                    <p:cTn id="34" fill="hold">
                      <p:stCondLst>
                        <p:cond delay="indefinite"/>
                      </p:stCondLst>
                      <p:childTnLst>
                        <p:par>
                          <p:cTn id="35" fill="hold">
                            <p:stCondLst>
                              <p:cond delay="0"/>
                            </p:stCondLst>
                            <p:childTnLst>
                              <p:par>
                                <p:cTn id="36" presetID="10" presetClass="entr" presetSubtype="0" fill="hold" nodeType="clickEffect">
                                  <p:stCondLst>
                                    <p:cond delay="0"/>
                                  </p:stCondLst>
                                  <p:childTnLst>
                                    <p:set>
                                      <p:cBhvr>
                                        <p:cTn id="37" dur="1" fill="hold">
                                          <p:stCondLst>
                                            <p:cond delay="0"/>
                                          </p:stCondLst>
                                        </p:cTn>
                                        <p:tgtEl>
                                          <p:spTgt spid="7">
                                            <p:txEl>
                                              <p:pRg st="0" end="0"/>
                                            </p:txEl>
                                          </p:spTgt>
                                        </p:tgtEl>
                                        <p:attrNameLst>
                                          <p:attrName>style.visibility</p:attrName>
                                        </p:attrNameLst>
                                      </p:cBhvr>
                                      <p:to>
                                        <p:strVal val="visible"/>
                                      </p:to>
                                    </p:set>
                                    <p:animEffect transition="in" filter="fade">
                                      <p:cBhvr>
                                        <p:cTn id="38" dur="1000"/>
                                        <p:tgtEl>
                                          <p:spTgt spid="7">
                                            <p:txEl>
                                              <p:pRg st="0" end="0"/>
                                            </p:txEl>
                                          </p:spTgt>
                                        </p:tgtEl>
                                      </p:cBhvr>
                                    </p:animEffect>
                                  </p:childTnLst>
                                </p:cTn>
                              </p:par>
                            </p:childTnLst>
                          </p:cTn>
                        </p:par>
                      </p:childTnLst>
                    </p:cTn>
                  </p:par>
                  <p:par>
                    <p:cTn id="39" fill="hold">
                      <p:stCondLst>
                        <p:cond delay="indefinite"/>
                      </p:stCondLst>
                      <p:childTnLst>
                        <p:par>
                          <p:cTn id="40" fill="hold">
                            <p:stCondLst>
                              <p:cond delay="0"/>
                            </p:stCondLst>
                            <p:childTnLst>
                              <p:par>
                                <p:cTn id="41" presetID="10" presetClass="entr" presetSubtype="0" fill="hold" nodeType="clickEffect">
                                  <p:stCondLst>
                                    <p:cond delay="0"/>
                                  </p:stCondLst>
                                  <p:childTnLst>
                                    <p:set>
                                      <p:cBhvr>
                                        <p:cTn id="42" dur="1" fill="hold">
                                          <p:stCondLst>
                                            <p:cond delay="0"/>
                                          </p:stCondLst>
                                        </p:cTn>
                                        <p:tgtEl>
                                          <p:spTgt spid="7">
                                            <p:txEl>
                                              <p:pRg st="1" end="1"/>
                                            </p:txEl>
                                          </p:spTgt>
                                        </p:tgtEl>
                                        <p:attrNameLst>
                                          <p:attrName>style.visibility</p:attrName>
                                        </p:attrNameLst>
                                      </p:cBhvr>
                                      <p:to>
                                        <p:strVal val="visible"/>
                                      </p:to>
                                    </p:set>
                                    <p:animEffect transition="in" filter="fade">
                                      <p:cBhvr>
                                        <p:cTn id="43" dur="1000"/>
                                        <p:tgtEl>
                                          <p:spTgt spid="7">
                                            <p:txEl>
                                              <p:pRg st="1" end="1"/>
                                            </p:txEl>
                                          </p:spTgt>
                                        </p:tgtEl>
                                      </p:cBhvr>
                                    </p:animEffect>
                                  </p:childTnLst>
                                </p:cTn>
                              </p:par>
                            </p:childTnLst>
                          </p:cTn>
                        </p:par>
                      </p:childTnLst>
                    </p:cTn>
                  </p:par>
                  <p:par>
                    <p:cTn id="44" fill="hold">
                      <p:stCondLst>
                        <p:cond delay="indefinite"/>
                      </p:stCondLst>
                      <p:childTnLst>
                        <p:par>
                          <p:cTn id="45" fill="hold">
                            <p:stCondLst>
                              <p:cond delay="0"/>
                            </p:stCondLst>
                            <p:childTnLst>
                              <p:par>
                                <p:cTn id="46" presetID="10" presetClass="entr" presetSubtype="0" fill="hold" nodeType="clickEffect">
                                  <p:stCondLst>
                                    <p:cond delay="0"/>
                                  </p:stCondLst>
                                  <p:childTnLst>
                                    <p:set>
                                      <p:cBhvr>
                                        <p:cTn id="47" dur="1" fill="hold">
                                          <p:stCondLst>
                                            <p:cond delay="0"/>
                                          </p:stCondLst>
                                        </p:cTn>
                                        <p:tgtEl>
                                          <p:spTgt spid="7">
                                            <p:txEl>
                                              <p:pRg st="3" end="3"/>
                                            </p:txEl>
                                          </p:spTgt>
                                        </p:tgtEl>
                                        <p:attrNameLst>
                                          <p:attrName>style.visibility</p:attrName>
                                        </p:attrNameLst>
                                      </p:cBhvr>
                                      <p:to>
                                        <p:strVal val="visible"/>
                                      </p:to>
                                    </p:set>
                                    <p:animEffect transition="in" filter="fade">
                                      <p:cBhvr>
                                        <p:cTn id="48" dur="1000"/>
                                        <p:tgtEl>
                                          <p:spTgt spid="7">
                                            <p:txEl>
                                              <p:pRg st="3" end="3"/>
                                            </p:txEl>
                                          </p:spTgt>
                                        </p:tgtEl>
                                      </p:cBhvr>
                                    </p:animEffect>
                                  </p:childTnLst>
                                </p:cTn>
                              </p:par>
                            </p:childTnLst>
                          </p:cTn>
                        </p:par>
                      </p:childTnLst>
                    </p:cTn>
                  </p:par>
                  <p:par>
                    <p:cTn id="49" fill="hold">
                      <p:stCondLst>
                        <p:cond delay="indefinite"/>
                      </p:stCondLst>
                      <p:childTnLst>
                        <p:par>
                          <p:cTn id="50" fill="hold">
                            <p:stCondLst>
                              <p:cond delay="0"/>
                            </p:stCondLst>
                            <p:childTnLst>
                              <p:par>
                                <p:cTn id="51" presetID="10" presetClass="entr" presetSubtype="0" fill="hold" nodeType="clickEffect">
                                  <p:stCondLst>
                                    <p:cond delay="0"/>
                                  </p:stCondLst>
                                  <p:childTnLst>
                                    <p:set>
                                      <p:cBhvr>
                                        <p:cTn id="52" dur="1" fill="hold">
                                          <p:stCondLst>
                                            <p:cond delay="0"/>
                                          </p:stCondLst>
                                        </p:cTn>
                                        <p:tgtEl>
                                          <p:spTgt spid="7">
                                            <p:txEl>
                                              <p:pRg st="4" end="4"/>
                                            </p:txEl>
                                          </p:spTgt>
                                        </p:tgtEl>
                                        <p:attrNameLst>
                                          <p:attrName>style.visibility</p:attrName>
                                        </p:attrNameLst>
                                      </p:cBhvr>
                                      <p:to>
                                        <p:strVal val="visible"/>
                                      </p:to>
                                    </p:set>
                                    <p:animEffect transition="in" filter="fade">
                                      <p:cBhvr>
                                        <p:cTn id="53" dur="1000"/>
                                        <p:tgtEl>
                                          <p:spTgt spid="7">
                                            <p:txEl>
                                              <p:pRg st="4" end="4"/>
                                            </p:txEl>
                                          </p:spTgt>
                                        </p:tgtEl>
                                      </p:cBhvr>
                                    </p:animEffect>
                                  </p:childTnLst>
                                </p:cTn>
                              </p:par>
                            </p:childTnLst>
                          </p:cTn>
                        </p:par>
                      </p:childTnLst>
                    </p:cTn>
                  </p:par>
                  <p:par>
                    <p:cTn id="54" fill="hold">
                      <p:stCondLst>
                        <p:cond delay="indefinite"/>
                      </p:stCondLst>
                      <p:childTnLst>
                        <p:par>
                          <p:cTn id="55" fill="hold">
                            <p:stCondLst>
                              <p:cond delay="0"/>
                            </p:stCondLst>
                            <p:childTnLst>
                              <p:par>
                                <p:cTn id="56" presetID="10" presetClass="entr" presetSubtype="0" fill="hold" nodeType="clickEffect">
                                  <p:stCondLst>
                                    <p:cond delay="0"/>
                                  </p:stCondLst>
                                  <p:childTnLst>
                                    <p:set>
                                      <p:cBhvr>
                                        <p:cTn id="57" dur="1" fill="hold">
                                          <p:stCondLst>
                                            <p:cond delay="0"/>
                                          </p:stCondLst>
                                        </p:cTn>
                                        <p:tgtEl>
                                          <p:spTgt spid="7">
                                            <p:txEl>
                                              <p:pRg st="6" end="6"/>
                                            </p:txEl>
                                          </p:spTgt>
                                        </p:tgtEl>
                                        <p:attrNameLst>
                                          <p:attrName>style.visibility</p:attrName>
                                        </p:attrNameLst>
                                      </p:cBhvr>
                                      <p:to>
                                        <p:strVal val="visible"/>
                                      </p:to>
                                    </p:set>
                                    <p:animEffect transition="in" filter="fade">
                                      <p:cBhvr>
                                        <p:cTn id="58" dur="1000"/>
                                        <p:tgtEl>
                                          <p:spTgt spid="7">
                                            <p:txEl>
                                              <p:pRg st="6" end="6"/>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uiExpand="1" build="p"/>
      <p:bldP spid="4" grpId="0"/>
    </p:bldLst>
  </p:timing>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556" name="Rectangle 3"/>
          <p:cNvSpPr>
            <a:spLocks noGrp="1" noChangeArrowheads="1"/>
          </p:cNvSpPr>
          <p:nvPr>
            <p:ph type="title"/>
          </p:nvPr>
        </p:nvSpPr>
        <p:spPr>
          <a:xfrm>
            <a:off x="2817812" y="772344"/>
            <a:ext cx="11704637" cy="1368151"/>
          </a:xfrm>
        </p:spPr>
        <p:txBody>
          <a:bodyPr vert="horz" lIns="126428" tIns="72245" rIns="126428" bIns="72245" rtlCol="0" anchor="ctr">
            <a:noAutofit/>
          </a:bodyPr>
          <a:lstStyle/>
          <a:p>
            <a:pPr defTabSz="1300097"/>
            <a:r>
              <a:rPr lang="en-US" sz="3800" dirty="0">
                <a:sym typeface="Arial" pitchFamily="34" charset="0"/>
              </a:rPr>
              <a:t>Trouble shooting</a:t>
            </a:r>
            <a:endParaRPr lang="en-US" dirty="0"/>
          </a:p>
        </p:txBody>
      </p:sp>
      <p:sp>
        <p:nvSpPr>
          <p:cNvPr id="23557" name="Rectangle 4"/>
          <p:cNvSpPr>
            <a:spLocks noGrp="1" noChangeArrowheads="1"/>
          </p:cNvSpPr>
          <p:nvPr>
            <p:ph idx="1"/>
          </p:nvPr>
        </p:nvSpPr>
        <p:spPr>
          <a:xfrm>
            <a:off x="2477443" y="2932584"/>
            <a:ext cx="12817423" cy="6623868"/>
          </a:xfrm>
        </p:spPr>
        <p:txBody>
          <a:bodyPr vert="horz" lIns="126428" tIns="72245" rIns="126428" bIns="72245" rtlCol="0" anchor="t">
            <a:normAutofit/>
          </a:bodyPr>
          <a:lstStyle/>
          <a:p>
            <a:pPr marL="0" indent="0" eaLnBrk="1">
              <a:buSzTx/>
              <a:buNone/>
            </a:pPr>
            <a:r>
              <a:rPr lang="en-US" sz="3100" dirty="0"/>
              <a:t>Calibration didn't work.</a:t>
            </a:r>
          </a:p>
          <a:p>
            <a:pPr marL="0" indent="0" eaLnBrk="1">
              <a:buSzTx/>
              <a:buNone/>
            </a:pPr>
            <a:endParaRPr lang="en-US" sz="3100" dirty="0"/>
          </a:p>
          <a:p>
            <a:pPr eaLnBrk="1">
              <a:buFont typeface="Symbol" pitchFamily="18" charset="2"/>
              <a:buChar char="-"/>
            </a:pPr>
            <a:r>
              <a:rPr lang="en-US" sz="3100" dirty="0"/>
              <a:t>Check placement of acceleration sensor and stimulation electrodes</a:t>
            </a:r>
          </a:p>
          <a:p>
            <a:pPr lvl="3" eaLnBrk="1">
              <a:buFont typeface="Symbol" pitchFamily="18" charset="2"/>
              <a:buChar char="-"/>
            </a:pPr>
            <a:r>
              <a:rPr lang="en-US" sz="3100" dirty="0"/>
              <a:t>Maybe the acceleration sensor isn't placed correctly</a:t>
            </a:r>
          </a:p>
          <a:p>
            <a:pPr lvl="3" eaLnBrk="1">
              <a:buFont typeface="Symbol" pitchFamily="18" charset="2"/>
              <a:buChar char="-"/>
            </a:pPr>
            <a:r>
              <a:rPr lang="en-US" sz="3100" dirty="0"/>
              <a:t>Maybe the electrodes are not placed over Nervus ulnaris</a:t>
            </a:r>
          </a:p>
          <a:p>
            <a:pPr eaLnBrk="1">
              <a:buFont typeface="Symbol" pitchFamily="18" charset="2"/>
              <a:buChar char="-"/>
            </a:pPr>
            <a:r>
              <a:rPr lang="en-US" sz="3100" dirty="0"/>
              <a:t>Maybe the skin resistance is too high</a:t>
            </a:r>
          </a:p>
          <a:p>
            <a:pPr lvl="3" eaLnBrk="1">
              <a:buFont typeface="Symbol" pitchFamily="18" charset="2"/>
              <a:buChar char="-"/>
            </a:pPr>
            <a:r>
              <a:rPr lang="en-US" sz="3100" dirty="0"/>
              <a:t>Observe messages in display</a:t>
            </a:r>
          </a:p>
          <a:p>
            <a:pPr lvl="3" eaLnBrk="1">
              <a:buFont typeface="Symbol" pitchFamily="18" charset="2"/>
              <a:buChar char="-"/>
            </a:pPr>
            <a:r>
              <a:rPr lang="en-US" sz="3100" dirty="0"/>
              <a:t>Clean skin with an abrasive gel or isopropyl alcohol solution</a:t>
            </a:r>
          </a:p>
        </p:txBody>
      </p:sp>
    </p:spTree>
  </p:cSld>
  <p:clrMapOvr>
    <a:masterClrMapping/>
  </p:clrMapOvr>
  <p:transition>
    <p:fade/>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23557">
                                            <p:txEl>
                                              <p:pRg st="2" end="2"/>
                                            </p:txEl>
                                          </p:spTgt>
                                        </p:tgtEl>
                                        <p:attrNameLst>
                                          <p:attrName>style.visibility</p:attrName>
                                        </p:attrNameLst>
                                      </p:cBhvr>
                                      <p:to>
                                        <p:strVal val="visible"/>
                                      </p:to>
                                    </p:set>
                                    <p:animEffect transition="in" filter="fade">
                                      <p:cBhvr>
                                        <p:cTn id="7" dur="1000"/>
                                        <p:tgtEl>
                                          <p:spTgt spid="23557">
                                            <p:txEl>
                                              <p:pRg st="2" end="2"/>
                                            </p:txEl>
                                          </p:spTgt>
                                        </p:tgtEl>
                                      </p:cBhvr>
                                    </p:animEffect>
                                  </p:childTnLst>
                                </p:cTn>
                              </p:par>
                              <p:par>
                                <p:cTn id="8" presetID="10" presetClass="entr" presetSubtype="0" fill="hold" nodeType="withEffect">
                                  <p:stCondLst>
                                    <p:cond delay="2000"/>
                                  </p:stCondLst>
                                  <p:childTnLst>
                                    <p:set>
                                      <p:cBhvr>
                                        <p:cTn id="9" dur="1" fill="hold">
                                          <p:stCondLst>
                                            <p:cond delay="0"/>
                                          </p:stCondLst>
                                        </p:cTn>
                                        <p:tgtEl>
                                          <p:spTgt spid="23557">
                                            <p:txEl>
                                              <p:pRg st="3" end="3"/>
                                            </p:txEl>
                                          </p:spTgt>
                                        </p:tgtEl>
                                        <p:attrNameLst>
                                          <p:attrName>style.visibility</p:attrName>
                                        </p:attrNameLst>
                                      </p:cBhvr>
                                      <p:to>
                                        <p:strVal val="visible"/>
                                      </p:to>
                                    </p:set>
                                    <p:animEffect transition="in" filter="fade">
                                      <p:cBhvr>
                                        <p:cTn id="10" dur="1000"/>
                                        <p:tgtEl>
                                          <p:spTgt spid="23557">
                                            <p:txEl>
                                              <p:pRg st="3" end="3"/>
                                            </p:txEl>
                                          </p:spTgt>
                                        </p:tgtEl>
                                      </p:cBhvr>
                                    </p:animEffect>
                                  </p:childTnLst>
                                </p:cTn>
                              </p:par>
                            </p:childTnLst>
                          </p:cTn>
                        </p:par>
                        <p:par>
                          <p:cTn id="11" fill="hold">
                            <p:stCondLst>
                              <p:cond delay="3000"/>
                            </p:stCondLst>
                            <p:childTnLst>
                              <p:par>
                                <p:cTn id="12" presetID="10" presetClass="entr" presetSubtype="0" fill="hold" nodeType="afterEffect">
                                  <p:stCondLst>
                                    <p:cond delay="1000"/>
                                  </p:stCondLst>
                                  <p:childTnLst>
                                    <p:set>
                                      <p:cBhvr>
                                        <p:cTn id="13" dur="1" fill="hold">
                                          <p:stCondLst>
                                            <p:cond delay="0"/>
                                          </p:stCondLst>
                                        </p:cTn>
                                        <p:tgtEl>
                                          <p:spTgt spid="23557">
                                            <p:txEl>
                                              <p:pRg st="4" end="4"/>
                                            </p:txEl>
                                          </p:spTgt>
                                        </p:tgtEl>
                                        <p:attrNameLst>
                                          <p:attrName>style.visibility</p:attrName>
                                        </p:attrNameLst>
                                      </p:cBhvr>
                                      <p:to>
                                        <p:strVal val="visible"/>
                                      </p:to>
                                    </p:set>
                                    <p:animEffect transition="in" filter="fade">
                                      <p:cBhvr>
                                        <p:cTn id="14" dur="1000"/>
                                        <p:tgtEl>
                                          <p:spTgt spid="23557">
                                            <p:txEl>
                                              <p:pRg st="4" end="4"/>
                                            </p:txEl>
                                          </p:spTgt>
                                        </p:tgtEl>
                                      </p:cBhvr>
                                    </p:animEffect>
                                  </p:childTnLst>
                                </p:cTn>
                              </p:par>
                            </p:childTnLst>
                          </p:cTn>
                        </p:par>
                      </p:childTnLst>
                    </p:cTn>
                  </p:par>
                  <p:par>
                    <p:cTn id="15" fill="hold">
                      <p:stCondLst>
                        <p:cond delay="indefinite"/>
                      </p:stCondLst>
                      <p:childTnLst>
                        <p:par>
                          <p:cTn id="16" fill="hold">
                            <p:stCondLst>
                              <p:cond delay="0"/>
                            </p:stCondLst>
                            <p:childTnLst>
                              <p:par>
                                <p:cTn id="17" presetID="10" presetClass="entr" presetSubtype="0" fill="hold" nodeType="clickEffect">
                                  <p:stCondLst>
                                    <p:cond delay="0"/>
                                  </p:stCondLst>
                                  <p:childTnLst>
                                    <p:set>
                                      <p:cBhvr>
                                        <p:cTn id="18" dur="1" fill="hold">
                                          <p:stCondLst>
                                            <p:cond delay="0"/>
                                          </p:stCondLst>
                                        </p:cTn>
                                        <p:tgtEl>
                                          <p:spTgt spid="23557">
                                            <p:txEl>
                                              <p:pRg st="5" end="5"/>
                                            </p:txEl>
                                          </p:spTgt>
                                        </p:tgtEl>
                                        <p:attrNameLst>
                                          <p:attrName>style.visibility</p:attrName>
                                        </p:attrNameLst>
                                      </p:cBhvr>
                                      <p:to>
                                        <p:strVal val="visible"/>
                                      </p:to>
                                    </p:set>
                                    <p:animEffect transition="in" filter="fade">
                                      <p:cBhvr>
                                        <p:cTn id="19" dur="1000"/>
                                        <p:tgtEl>
                                          <p:spTgt spid="23557">
                                            <p:txEl>
                                              <p:pRg st="5" end="5"/>
                                            </p:txEl>
                                          </p:spTgt>
                                        </p:tgtEl>
                                      </p:cBhvr>
                                    </p:animEffect>
                                  </p:childTnLst>
                                </p:cTn>
                              </p:par>
                            </p:childTnLst>
                          </p:cTn>
                        </p:par>
                        <p:par>
                          <p:cTn id="20" fill="hold">
                            <p:stCondLst>
                              <p:cond delay="1000"/>
                            </p:stCondLst>
                            <p:childTnLst>
                              <p:par>
                                <p:cTn id="21" presetID="10" presetClass="entr" presetSubtype="0" fill="hold" nodeType="afterEffect">
                                  <p:stCondLst>
                                    <p:cond delay="2000"/>
                                  </p:stCondLst>
                                  <p:childTnLst>
                                    <p:set>
                                      <p:cBhvr>
                                        <p:cTn id="22" dur="1" fill="hold">
                                          <p:stCondLst>
                                            <p:cond delay="0"/>
                                          </p:stCondLst>
                                        </p:cTn>
                                        <p:tgtEl>
                                          <p:spTgt spid="23557">
                                            <p:txEl>
                                              <p:pRg st="6" end="6"/>
                                            </p:txEl>
                                          </p:spTgt>
                                        </p:tgtEl>
                                        <p:attrNameLst>
                                          <p:attrName>style.visibility</p:attrName>
                                        </p:attrNameLst>
                                      </p:cBhvr>
                                      <p:to>
                                        <p:strVal val="visible"/>
                                      </p:to>
                                    </p:set>
                                    <p:animEffect transition="in" filter="fade">
                                      <p:cBhvr>
                                        <p:cTn id="23" dur="1000"/>
                                        <p:tgtEl>
                                          <p:spTgt spid="23557">
                                            <p:txEl>
                                              <p:pRg st="6" end="6"/>
                                            </p:txEl>
                                          </p:spTgt>
                                        </p:tgtEl>
                                      </p:cBhvr>
                                    </p:animEffect>
                                  </p:childTnLst>
                                </p:cTn>
                              </p:par>
                            </p:childTnLst>
                          </p:cTn>
                        </p:par>
                        <p:par>
                          <p:cTn id="24" fill="hold">
                            <p:stCondLst>
                              <p:cond delay="4000"/>
                            </p:stCondLst>
                            <p:childTnLst>
                              <p:par>
                                <p:cTn id="25" presetID="10" presetClass="entr" presetSubtype="0" fill="hold" nodeType="afterEffect">
                                  <p:stCondLst>
                                    <p:cond delay="1000"/>
                                  </p:stCondLst>
                                  <p:childTnLst>
                                    <p:set>
                                      <p:cBhvr>
                                        <p:cTn id="26" dur="1" fill="hold">
                                          <p:stCondLst>
                                            <p:cond delay="0"/>
                                          </p:stCondLst>
                                        </p:cTn>
                                        <p:tgtEl>
                                          <p:spTgt spid="23557">
                                            <p:txEl>
                                              <p:pRg st="7" end="7"/>
                                            </p:txEl>
                                          </p:spTgt>
                                        </p:tgtEl>
                                        <p:attrNameLst>
                                          <p:attrName>style.visibility</p:attrName>
                                        </p:attrNameLst>
                                      </p:cBhvr>
                                      <p:to>
                                        <p:strVal val="visible"/>
                                      </p:to>
                                    </p:set>
                                    <p:animEffect transition="in" filter="fade">
                                      <p:cBhvr>
                                        <p:cTn id="27" dur="1000"/>
                                        <p:tgtEl>
                                          <p:spTgt spid="23557">
                                            <p:txEl>
                                              <p:pRg st="7" end="7"/>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4580" name="Rectangle 3"/>
          <p:cNvSpPr>
            <a:spLocks noGrp="1" noChangeArrowheads="1"/>
          </p:cNvSpPr>
          <p:nvPr>
            <p:ph type="title"/>
          </p:nvPr>
        </p:nvSpPr>
        <p:spPr>
          <a:xfrm>
            <a:off x="2817812" y="822498"/>
            <a:ext cx="11704637" cy="1317998"/>
          </a:xfrm>
        </p:spPr>
        <p:txBody>
          <a:bodyPr vert="horz" lIns="126428" tIns="72245" rIns="126428" bIns="72245" rtlCol="0" anchor="ctr">
            <a:noAutofit/>
          </a:bodyPr>
          <a:lstStyle/>
          <a:p>
            <a:pPr defTabSz="1300097"/>
            <a:r>
              <a:rPr lang="en-US" sz="3800" dirty="0">
                <a:sym typeface="Arial" pitchFamily="34" charset="0"/>
              </a:rPr>
              <a:t>Trouble shooting</a:t>
            </a:r>
            <a:endParaRPr lang="en-US" dirty="0"/>
          </a:p>
        </p:txBody>
      </p:sp>
      <p:sp>
        <p:nvSpPr>
          <p:cNvPr id="24581" name="Rectangle 4"/>
          <p:cNvSpPr>
            <a:spLocks noGrp="1" noChangeArrowheads="1"/>
          </p:cNvSpPr>
          <p:nvPr>
            <p:ph idx="1"/>
          </p:nvPr>
        </p:nvSpPr>
        <p:spPr>
          <a:xfrm>
            <a:off x="3413548" y="3652665"/>
            <a:ext cx="12097343" cy="5278437"/>
          </a:xfrm>
        </p:spPr>
        <p:txBody>
          <a:bodyPr vert="horz" lIns="126428" tIns="72245" rIns="126428" bIns="72245" rtlCol="0" anchor="t">
            <a:normAutofit/>
          </a:bodyPr>
          <a:lstStyle/>
          <a:p>
            <a:pPr marL="0" indent="0" eaLnBrk="1">
              <a:buNone/>
            </a:pPr>
            <a:r>
              <a:rPr lang="en-US" dirty="0"/>
              <a:t>PTC doesn't start</a:t>
            </a:r>
          </a:p>
          <a:p>
            <a:pPr marL="0" indent="0" eaLnBrk="1">
              <a:buNone/>
            </a:pPr>
            <a:endParaRPr lang="en-US" dirty="0"/>
          </a:p>
          <a:p>
            <a:pPr lvl="2">
              <a:buFont typeface="Symbol" pitchFamily="18" charset="2"/>
              <a:buChar char="-"/>
            </a:pPr>
            <a:r>
              <a:rPr lang="en-US" sz="3200" dirty="0"/>
              <a:t>Before TOF3D starts the Post Tetanic Count an additional check for muscle relaxation is performed. </a:t>
            </a:r>
          </a:p>
          <a:p>
            <a:pPr marL="1300460" lvl="2" indent="0">
              <a:buNone/>
            </a:pPr>
            <a:r>
              <a:rPr lang="en-US" sz="3200" dirty="0"/>
              <a:t>   If the check gives a stimulus response the PTC is      </a:t>
            </a:r>
          </a:p>
          <a:p>
            <a:pPr marL="1300460" lvl="2" indent="0">
              <a:buNone/>
            </a:pPr>
            <a:r>
              <a:rPr lang="en-US" sz="3200" dirty="0"/>
              <a:t>   not carried out.</a:t>
            </a:r>
          </a:p>
          <a:p>
            <a:pPr marL="1300460" lvl="2" indent="0">
              <a:buNone/>
            </a:pPr>
            <a:endParaRPr lang="en-US" sz="3200" dirty="0"/>
          </a:p>
          <a:p>
            <a:pPr lvl="2">
              <a:buFont typeface="Symbol" pitchFamily="18" charset="2"/>
              <a:buChar char="-"/>
            </a:pPr>
            <a:r>
              <a:rPr lang="en-US" sz="3200" dirty="0"/>
              <a:t>Has PTC been performed within the last 2 minutes? </a:t>
            </a:r>
          </a:p>
          <a:p>
            <a:pPr eaLnBrk="1">
              <a:buFont typeface="Symbol" pitchFamily="18" charset="2"/>
              <a:buChar char="-"/>
            </a:pPr>
            <a:endParaRPr lang="en-US" dirty="0"/>
          </a:p>
        </p:txBody>
      </p:sp>
    </p:spTree>
  </p:cSld>
  <p:clrMapOvr>
    <a:masterClrMapping/>
  </p:clrMapOvr>
  <p:transition>
    <p:fade/>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24581">
                                            <p:txEl>
                                              <p:pRg st="2" end="2"/>
                                            </p:txEl>
                                          </p:spTgt>
                                        </p:tgtEl>
                                        <p:attrNameLst>
                                          <p:attrName>style.visibility</p:attrName>
                                        </p:attrNameLst>
                                      </p:cBhvr>
                                      <p:to>
                                        <p:strVal val="visible"/>
                                      </p:to>
                                    </p:set>
                                    <p:animEffect transition="in" filter="fade">
                                      <p:cBhvr>
                                        <p:cTn id="7" dur="1000"/>
                                        <p:tgtEl>
                                          <p:spTgt spid="24581">
                                            <p:txEl>
                                              <p:pRg st="2" end="2"/>
                                            </p:txEl>
                                          </p:spTgt>
                                        </p:tgtEl>
                                      </p:cBhvr>
                                    </p:animEffect>
                                  </p:childTnLst>
                                </p:cTn>
                              </p:par>
                            </p:childTnLst>
                          </p:cTn>
                        </p:par>
                        <p:par>
                          <p:cTn id="8" fill="hold">
                            <p:stCondLst>
                              <p:cond delay="1000"/>
                            </p:stCondLst>
                            <p:childTnLst>
                              <p:par>
                                <p:cTn id="9" presetID="10" presetClass="entr" presetSubtype="0" fill="hold" nodeType="afterEffect">
                                  <p:stCondLst>
                                    <p:cond delay="1500"/>
                                  </p:stCondLst>
                                  <p:childTnLst>
                                    <p:set>
                                      <p:cBhvr>
                                        <p:cTn id="10" dur="1" fill="hold">
                                          <p:stCondLst>
                                            <p:cond delay="0"/>
                                          </p:stCondLst>
                                        </p:cTn>
                                        <p:tgtEl>
                                          <p:spTgt spid="24581">
                                            <p:txEl>
                                              <p:pRg st="3" end="3"/>
                                            </p:txEl>
                                          </p:spTgt>
                                        </p:tgtEl>
                                        <p:attrNameLst>
                                          <p:attrName>style.visibility</p:attrName>
                                        </p:attrNameLst>
                                      </p:cBhvr>
                                      <p:to>
                                        <p:strVal val="visible"/>
                                      </p:to>
                                    </p:set>
                                    <p:animEffect transition="in" filter="fade">
                                      <p:cBhvr>
                                        <p:cTn id="11" dur="1000"/>
                                        <p:tgtEl>
                                          <p:spTgt spid="24581">
                                            <p:txEl>
                                              <p:pRg st="3" end="3"/>
                                            </p:txEl>
                                          </p:spTgt>
                                        </p:tgtEl>
                                      </p:cBhvr>
                                    </p:animEffect>
                                  </p:childTnLst>
                                </p:cTn>
                              </p:par>
                              <p:par>
                                <p:cTn id="12" presetID="10" presetClass="entr" presetSubtype="0" fill="hold" nodeType="withEffect">
                                  <p:stCondLst>
                                    <p:cond delay="1500"/>
                                  </p:stCondLst>
                                  <p:childTnLst>
                                    <p:set>
                                      <p:cBhvr>
                                        <p:cTn id="13" dur="1" fill="hold">
                                          <p:stCondLst>
                                            <p:cond delay="0"/>
                                          </p:stCondLst>
                                        </p:cTn>
                                        <p:tgtEl>
                                          <p:spTgt spid="24581">
                                            <p:txEl>
                                              <p:pRg st="4" end="4"/>
                                            </p:txEl>
                                          </p:spTgt>
                                        </p:tgtEl>
                                        <p:attrNameLst>
                                          <p:attrName>style.visibility</p:attrName>
                                        </p:attrNameLst>
                                      </p:cBhvr>
                                      <p:to>
                                        <p:strVal val="visible"/>
                                      </p:to>
                                    </p:set>
                                    <p:animEffect transition="in" filter="fade">
                                      <p:cBhvr>
                                        <p:cTn id="14" dur="1000"/>
                                        <p:tgtEl>
                                          <p:spTgt spid="24581">
                                            <p:txEl>
                                              <p:pRg st="4" end="4"/>
                                            </p:txEl>
                                          </p:spTgt>
                                        </p:tgtEl>
                                      </p:cBhvr>
                                    </p:animEffect>
                                  </p:childTnLst>
                                </p:cTn>
                              </p:par>
                            </p:childTnLst>
                          </p:cTn>
                        </p:par>
                      </p:childTnLst>
                    </p:cTn>
                  </p:par>
                  <p:par>
                    <p:cTn id="15" fill="hold">
                      <p:stCondLst>
                        <p:cond delay="indefinite"/>
                      </p:stCondLst>
                      <p:childTnLst>
                        <p:par>
                          <p:cTn id="16" fill="hold">
                            <p:stCondLst>
                              <p:cond delay="0"/>
                            </p:stCondLst>
                            <p:childTnLst>
                              <p:par>
                                <p:cTn id="17" presetID="10" presetClass="entr" presetSubtype="0" fill="hold" nodeType="clickEffect">
                                  <p:stCondLst>
                                    <p:cond delay="0"/>
                                  </p:stCondLst>
                                  <p:childTnLst>
                                    <p:set>
                                      <p:cBhvr>
                                        <p:cTn id="18" dur="1" fill="hold">
                                          <p:stCondLst>
                                            <p:cond delay="0"/>
                                          </p:stCondLst>
                                        </p:cTn>
                                        <p:tgtEl>
                                          <p:spTgt spid="24581">
                                            <p:txEl>
                                              <p:pRg st="6" end="6"/>
                                            </p:txEl>
                                          </p:spTgt>
                                        </p:tgtEl>
                                        <p:attrNameLst>
                                          <p:attrName>style.visibility</p:attrName>
                                        </p:attrNameLst>
                                      </p:cBhvr>
                                      <p:to>
                                        <p:strVal val="visible"/>
                                      </p:to>
                                    </p:set>
                                    <p:animEffect transition="in" filter="fade">
                                      <p:cBhvr>
                                        <p:cTn id="19" dur="1000"/>
                                        <p:tgtEl>
                                          <p:spTgt spid="24581">
                                            <p:txEl>
                                              <p:pRg st="6" end="6"/>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604" name="Rectangle 3"/>
          <p:cNvSpPr>
            <a:spLocks noGrp="1" noChangeArrowheads="1"/>
          </p:cNvSpPr>
          <p:nvPr>
            <p:ph type="title"/>
          </p:nvPr>
        </p:nvSpPr>
        <p:spPr>
          <a:xfrm>
            <a:off x="2817812" y="784254"/>
            <a:ext cx="11704637" cy="1362150"/>
          </a:xfrm>
        </p:spPr>
        <p:txBody>
          <a:bodyPr vert="horz" lIns="126428" tIns="72245" rIns="126428" bIns="72245" rtlCol="0" anchor="ctr">
            <a:noAutofit/>
          </a:bodyPr>
          <a:lstStyle/>
          <a:p>
            <a:pPr defTabSz="1300097"/>
            <a:r>
              <a:rPr lang="en-US" sz="3800" dirty="0">
                <a:sym typeface="Arial" pitchFamily="34" charset="0"/>
              </a:rPr>
              <a:t>Trouble shooting</a:t>
            </a:r>
            <a:endParaRPr lang="en-US" dirty="0"/>
          </a:p>
        </p:txBody>
      </p:sp>
      <p:sp>
        <p:nvSpPr>
          <p:cNvPr id="26628" name="Rectangle 4"/>
          <p:cNvSpPr>
            <a:spLocks noGrp="1" noChangeArrowheads="1"/>
          </p:cNvSpPr>
          <p:nvPr>
            <p:ph idx="1"/>
          </p:nvPr>
        </p:nvSpPr>
        <p:spPr>
          <a:xfrm>
            <a:off x="3413548" y="3724673"/>
            <a:ext cx="11907837" cy="5278437"/>
          </a:xfrm>
        </p:spPr>
        <p:txBody>
          <a:bodyPr vert="horz" lIns="126428" tIns="72245" rIns="126428" bIns="72245" rtlCol="0" anchor="t">
            <a:normAutofit/>
          </a:bodyPr>
          <a:lstStyle/>
          <a:p>
            <a:pPr marL="0" indent="0">
              <a:buNone/>
              <a:defRPr/>
            </a:pPr>
            <a:r>
              <a:rPr lang="en-US" sz="3600" dirty="0"/>
              <a:t>Calibration worked but TOF is not displayed.</a:t>
            </a:r>
          </a:p>
          <a:p>
            <a:pPr marL="0" indent="0">
              <a:buNone/>
              <a:defRPr/>
            </a:pPr>
            <a:endParaRPr lang="en-US" sz="3600" dirty="0"/>
          </a:p>
          <a:p>
            <a:pPr lvl="1">
              <a:buFont typeface="Symbol" pitchFamily="18" charset="2"/>
              <a:buChar char="-"/>
              <a:defRPr/>
            </a:pPr>
            <a:r>
              <a:rPr lang="en-US" sz="3600" dirty="0"/>
              <a:t>check if patients' hand is still fixed</a:t>
            </a:r>
          </a:p>
          <a:p>
            <a:pPr lvl="1">
              <a:buFont typeface="Symbol" pitchFamily="18" charset="2"/>
              <a:buChar char="-"/>
              <a:defRPr/>
            </a:pPr>
            <a:r>
              <a:rPr lang="en-US" sz="3600" dirty="0"/>
              <a:t>check if the thumb is free to move</a:t>
            </a:r>
          </a:p>
          <a:p>
            <a:pPr lvl="1">
              <a:buFont typeface="Symbol" pitchFamily="18" charset="2"/>
              <a:buChar char="-"/>
              <a:defRPr/>
            </a:pPr>
            <a:r>
              <a:rPr lang="en-US" sz="3600" dirty="0"/>
              <a:t>check if stimulation cables are still connected to the electrodes</a:t>
            </a:r>
          </a:p>
          <a:p>
            <a:pPr lvl="1">
              <a:buFont typeface="Symbol" pitchFamily="18" charset="2"/>
              <a:buChar char="-"/>
              <a:defRPr/>
            </a:pPr>
            <a:r>
              <a:rPr lang="en-US" sz="3600" dirty="0"/>
              <a:t>check if transducer is still positioned correctly</a:t>
            </a:r>
          </a:p>
          <a:p>
            <a:pPr eaLnBrk="1">
              <a:buSzTx/>
              <a:buFont typeface="Symbol" pitchFamily="18" charset="2"/>
              <a:buChar char="-"/>
              <a:defRPr/>
            </a:pPr>
            <a:endParaRPr lang="en-US" sz="3600" dirty="0"/>
          </a:p>
        </p:txBody>
      </p:sp>
    </p:spTree>
  </p:cSld>
  <p:clrMapOvr>
    <a:masterClrMapping/>
  </p:clrMapOvr>
  <p:transition>
    <p:fade/>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26628">
                                            <p:txEl>
                                              <p:pRg st="2" end="2"/>
                                            </p:txEl>
                                          </p:spTgt>
                                        </p:tgtEl>
                                        <p:attrNameLst>
                                          <p:attrName>style.visibility</p:attrName>
                                        </p:attrNameLst>
                                      </p:cBhvr>
                                      <p:to>
                                        <p:strVal val="visible"/>
                                      </p:to>
                                    </p:set>
                                    <p:animEffect transition="in" filter="fade">
                                      <p:cBhvr>
                                        <p:cTn id="7" dur="1000"/>
                                        <p:tgtEl>
                                          <p:spTgt spid="26628">
                                            <p:txEl>
                                              <p:pRg st="2" end="2"/>
                                            </p:txEl>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nodeType="clickEffect">
                                  <p:stCondLst>
                                    <p:cond delay="0"/>
                                  </p:stCondLst>
                                  <p:childTnLst>
                                    <p:set>
                                      <p:cBhvr>
                                        <p:cTn id="11" dur="1" fill="hold">
                                          <p:stCondLst>
                                            <p:cond delay="0"/>
                                          </p:stCondLst>
                                        </p:cTn>
                                        <p:tgtEl>
                                          <p:spTgt spid="26628">
                                            <p:txEl>
                                              <p:pRg st="3" end="3"/>
                                            </p:txEl>
                                          </p:spTgt>
                                        </p:tgtEl>
                                        <p:attrNameLst>
                                          <p:attrName>style.visibility</p:attrName>
                                        </p:attrNameLst>
                                      </p:cBhvr>
                                      <p:to>
                                        <p:strVal val="visible"/>
                                      </p:to>
                                    </p:set>
                                    <p:animEffect transition="in" filter="fade">
                                      <p:cBhvr>
                                        <p:cTn id="12" dur="1000"/>
                                        <p:tgtEl>
                                          <p:spTgt spid="26628">
                                            <p:txEl>
                                              <p:pRg st="3" end="3"/>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nodeType="clickEffect">
                                  <p:stCondLst>
                                    <p:cond delay="0"/>
                                  </p:stCondLst>
                                  <p:childTnLst>
                                    <p:set>
                                      <p:cBhvr>
                                        <p:cTn id="16" dur="1" fill="hold">
                                          <p:stCondLst>
                                            <p:cond delay="0"/>
                                          </p:stCondLst>
                                        </p:cTn>
                                        <p:tgtEl>
                                          <p:spTgt spid="26628">
                                            <p:txEl>
                                              <p:pRg st="4" end="4"/>
                                            </p:txEl>
                                          </p:spTgt>
                                        </p:tgtEl>
                                        <p:attrNameLst>
                                          <p:attrName>style.visibility</p:attrName>
                                        </p:attrNameLst>
                                      </p:cBhvr>
                                      <p:to>
                                        <p:strVal val="visible"/>
                                      </p:to>
                                    </p:set>
                                    <p:animEffect transition="in" filter="fade">
                                      <p:cBhvr>
                                        <p:cTn id="17" dur="1000"/>
                                        <p:tgtEl>
                                          <p:spTgt spid="26628">
                                            <p:txEl>
                                              <p:pRg st="4" end="4"/>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nodeType="clickEffect">
                                  <p:stCondLst>
                                    <p:cond delay="0"/>
                                  </p:stCondLst>
                                  <p:childTnLst>
                                    <p:set>
                                      <p:cBhvr>
                                        <p:cTn id="21" dur="1" fill="hold">
                                          <p:stCondLst>
                                            <p:cond delay="0"/>
                                          </p:stCondLst>
                                        </p:cTn>
                                        <p:tgtEl>
                                          <p:spTgt spid="26628">
                                            <p:txEl>
                                              <p:pRg st="5" end="5"/>
                                            </p:txEl>
                                          </p:spTgt>
                                        </p:tgtEl>
                                        <p:attrNameLst>
                                          <p:attrName>style.visibility</p:attrName>
                                        </p:attrNameLst>
                                      </p:cBhvr>
                                      <p:to>
                                        <p:strVal val="visible"/>
                                      </p:to>
                                    </p:set>
                                    <p:animEffect transition="in" filter="fade">
                                      <p:cBhvr>
                                        <p:cTn id="22" dur="1000"/>
                                        <p:tgtEl>
                                          <p:spTgt spid="26628">
                                            <p:txEl>
                                              <p:pRg st="5" end="5"/>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0392C913-4554-4110-96C4-14407D92A52A}"/>
              </a:ext>
            </a:extLst>
          </p:cNvPr>
          <p:cNvSpPr>
            <a:spLocks noGrp="1"/>
          </p:cNvSpPr>
          <p:nvPr>
            <p:ph type="title"/>
          </p:nvPr>
        </p:nvSpPr>
        <p:spPr/>
        <p:txBody>
          <a:bodyPr/>
          <a:lstStyle/>
          <a:p>
            <a:r>
              <a:rPr lang="en-US" dirty="0"/>
              <a:t>Hands On</a:t>
            </a:r>
          </a:p>
        </p:txBody>
      </p:sp>
      <p:sp>
        <p:nvSpPr>
          <p:cNvPr id="3" name="Inhaltsplatzhalter 2">
            <a:extLst>
              <a:ext uri="{FF2B5EF4-FFF2-40B4-BE49-F238E27FC236}">
                <a16:creationId xmlns:a16="http://schemas.microsoft.com/office/drawing/2014/main" id="{3C26A578-65A5-4281-9E38-6552A35E0D25}"/>
              </a:ext>
            </a:extLst>
          </p:cNvPr>
          <p:cNvSpPr>
            <a:spLocks noGrp="1"/>
          </p:cNvSpPr>
          <p:nvPr>
            <p:ph idx="1"/>
          </p:nvPr>
        </p:nvSpPr>
        <p:spPr>
          <a:xfrm>
            <a:off x="1767974" y="3940695"/>
            <a:ext cx="15293900" cy="5148685"/>
          </a:xfrm>
        </p:spPr>
        <p:txBody>
          <a:bodyPr/>
          <a:lstStyle/>
          <a:p>
            <a:pPr marL="0" indent="0">
              <a:buNone/>
            </a:pPr>
            <a:r>
              <a:rPr lang="en-US" dirty="0"/>
              <a:t>To get more familiar with the TOF3D you should use the simulator or a monitor to perform the following tasks. </a:t>
            </a:r>
          </a:p>
          <a:p>
            <a:pPr marL="0" indent="0">
              <a:buNone/>
            </a:pPr>
            <a:endParaRPr lang="en-US" dirty="0"/>
          </a:p>
          <a:p>
            <a:pPr marL="0" indent="0">
              <a:buNone/>
            </a:pPr>
            <a:r>
              <a:rPr lang="en-US" dirty="0"/>
              <a:t>Consult the user manual if you cannot fulfill a task. </a:t>
            </a:r>
          </a:p>
        </p:txBody>
      </p:sp>
    </p:spTree>
    <p:extLst>
      <p:ext uri="{BB962C8B-B14F-4D97-AF65-F5344CB8AC3E}">
        <p14:creationId xmlns:p14="http://schemas.microsoft.com/office/powerpoint/2010/main" val="1380945558"/>
      </p:ext>
    </p:extLst>
  </p:cSld>
  <p:clrMapOvr>
    <a:masterClrMapping/>
  </p:clrMapOvr>
  <p:transition>
    <p:fade/>
  </p:transition>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49E09E27-2AC9-4732-8985-9AE35605C1DB}"/>
              </a:ext>
            </a:extLst>
          </p:cNvPr>
          <p:cNvSpPr>
            <a:spLocks noGrp="1"/>
          </p:cNvSpPr>
          <p:nvPr>
            <p:ph type="title"/>
          </p:nvPr>
        </p:nvSpPr>
        <p:spPr/>
        <p:txBody>
          <a:bodyPr/>
          <a:lstStyle/>
          <a:p>
            <a:r>
              <a:rPr lang="en-US" dirty="0"/>
              <a:t>Hands On</a:t>
            </a:r>
          </a:p>
        </p:txBody>
      </p:sp>
      <p:sp>
        <p:nvSpPr>
          <p:cNvPr id="3" name="Inhaltsplatzhalter 2">
            <a:extLst>
              <a:ext uri="{FF2B5EF4-FFF2-40B4-BE49-F238E27FC236}">
                <a16:creationId xmlns:a16="http://schemas.microsoft.com/office/drawing/2014/main" id="{1FEE2A69-9D97-48A9-AAAE-754FD93FA207}"/>
              </a:ext>
            </a:extLst>
          </p:cNvPr>
          <p:cNvSpPr>
            <a:spLocks noGrp="1"/>
          </p:cNvSpPr>
          <p:nvPr>
            <p:ph idx="1"/>
          </p:nvPr>
        </p:nvSpPr>
        <p:spPr/>
        <p:txBody>
          <a:bodyPr/>
          <a:lstStyle/>
          <a:p>
            <a:pPr marL="514350" indent="-514350">
              <a:buAutoNum type="arabicPeriod"/>
            </a:pPr>
            <a:r>
              <a:rPr lang="en-US" dirty="0"/>
              <a:t>Setup TOF3D for monitoring at Adductor pollicis muscle. Use the hand adapter.</a:t>
            </a:r>
          </a:p>
          <a:p>
            <a:pPr marL="514350" indent="-514350">
              <a:buAutoNum type="arabicPeriod"/>
            </a:pPr>
            <a:endParaRPr lang="en-US" dirty="0"/>
          </a:p>
          <a:p>
            <a:pPr marL="514350" indent="-514350">
              <a:buAutoNum type="arabicPeriod"/>
            </a:pPr>
            <a:r>
              <a:rPr lang="en-US" dirty="0"/>
              <a:t>Make TOF3D ready for Use. Initiate continuous TOF measurement</a:t>
            </a:r>
          </a:p>
          <a:p>
            <a:pPr marL="514350" indent="-514350">
              <a:buAutoNum type="arabicPeriod"/>
            </a:pPr>
            <a:endParaRPr lang="en-US" dirty="0"/>
          </a:p>
          <a:p>
            <a:pPr marL="514350" indent="-514350">
              <a:buAutoNum type="arabicPeriod"/>
            </a:pPr>
            <a:r>
              <a:rPr lang="en-US" dirty="0"/>
              <a:t>Set TOF Time Interval to 5 minutes and upper TOF alarm level to 90%.</a:t>
            </a:r>
          </a:p>
          <a:p>
            <a:pPr marL="1083301" lvl="1" indent="-514350"/>
            <a:r>
              <a:rPr lang="en-US" dirty="0"/>
              <a:t>Initiate TOF interval measurement</a:t>
            </a:r>
          </a:p>
          <a:p>
            <a:pPr marL="514350" indent="-514350">
              <a:buFont typeface="+mj-lt"/>
              <a:buAutoNum type="arabicPeriod"/>
            </a:pPr>
            <a:endParaRPr lang="en-US" dirty="0"/>
          </a:p>
          <a:p>
            <a:pPr marL="514350" indent="-514350">
              <a:buFont typeface="+mj-lt"/>
              <a:buAutoNum type="arabicPeriod"/>
            </a:pPr>
            <a:r>
              <a:rPr lang="en-US" dirty="0"/>
              <a:t>Delete Patient Memory</a:t>
            </a:r>
          </a:p>
          <a:p>
            <a:pPr marL="0" indent="0">
              <a:buNone/>
            </a:pPr>
            <a:endParaRPr lang="en-US" dirty="0"/>
          </a:p>
          <a:p>
            <a:pPr marL="514350" indent="-514350">
              <a:buAutoNum type="arabicPeriod"/>
            </a:pPr>
            <a:endParaRPr lang="en-US" dirty="0"/>
          </a:p>
          <a:p>
            <a:pPr marL="514350" indent="-514350">
              <a:buAutoNum type="arabicPeriod"/>
            </a:pPr>
            <a:endParaRPr lang="en-US" dirty="0"/>
          </a:p>
        </p:txBody>
      </p:sp>
    </p:spTree>
    <p:extLst>
      <p:ext uri="{BB962C8B-B14F-4D97-AF65-F5344CB8AC3E}">
        <p14:creationId xmlns:p14="http://schemas.microsoft.com/office/powerpoint/2010/main" val="2290975261"/>
      </p:ext>
    </p:extLst>
  </p:cSld>
  <p:clrMapOvr>
    <a:masterClrMapping/>
  </p:clrMapOvr>
  <p:transition>
    <p:fade/>
  </p:transition>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71FD82AB-9319-4665-97E8-B86DDB67AE72}"/>
              </a:ext>
            </a:extLst>
          </p:cNvPr>
          <p:cNvSpPr>
            <a:spLocks noGrp="1"/>
          </p:cNvSpPr>
          <p:nvPr>
            <p:ph type="title"/>
          </p:nvPr>
        </p:nvSpPr>
        <p:spPr/>
        <p:txBody>
          <a:bodyPr/>
          <a:lstStyle/>
          <a:p>
            <a:r>
              <a:rPr lang="en-US" dirty="0"/>
              <a:t>Hands On</a:t>
            </a:r>
          </a:p>
        </p:txBody>
      </p:sp>
      <p:sp>
        <p:nvSpPr>
          <p:cNvPr id="3" name="Inhaltsplatzhalter 2">
            <a:extLst>
              <a:ext uri="{FF2B5EF4-FFF2-40B4-BE49-F238E27FC236}">
                <a16:creationId xmlns:a16="http://schemas.microsoft.com/office/drawing/2014/main" id="{00A7DF99-235B-4032-AAA4-F784A8FBA16F}"/>
              </a:ext>
            </a:extLst>
          </p:cNvPr>
          <p:cNvSpPr>
            <a:spLocks noGrp="1"/>
          </p:cNvSpPr>
          <p:nvPr>
            <p:ph idx="1"/>
          </p:nvPr>
        </p:nvSpPr>
        <p:spPr>
          <a:xfrm>
            <a:off x="1767974" y="2284512"/>
            <a:ext cx="15293900" cy="7056784"/>
          </a:xfrm>
        </p:spPr>
        <p:txBody>
          <a:bodyPr>
            <a:normAutofit lnSpcReduction="10000"/>
          </a:bodyPr>
          <a:lstStyle/>
          <a:p>
            <a:pPr marL="514350" indent="-514350">
              <a:buFont typeface="+mj-lt"/>
              <a:buAutoNum type="arabicPeriod" startAt="5"/>
            </a:pPr>
            <a:r>
              <a:rPr lang="en-US" dirty="0"/>
              <a:t>Set Calibration mode to CAL2</a:t>
            </a:r>
          </a:p>
          <a:p>
            <a:pPr marL="514350" indent="-514350">
              <a:buFont typeface="+mj-lt"/>
              <a:buAutoNum type="arabicPeriod" startAt="5"/>
            </a:pPr>
            <a:endParaRPr lang="en-US" dirty="0"/>
          </a:p>
          <a:p>
            <a:pPr marL="514350" indent="-514350">
              <a:buFont typeface="+mj-lt"/>
              <a:buAutoNum type="arabicPeriod" startAt="5"/>
            </a:pPr>
            <a:r>
              <a:rPr lang="en-US" dirty="0"/>
              <a:t>Set Stimulation pulse width to 300 µs</a:t>
            </a:r>
          </a:p>
          <a:p>
            <a:pPr marL="514350" indent="-514350">
              <a:buFont typeface="+mj-lt"/>
              <a:buAutoNum type="arabicPeriod" startAt="5"/>
            </a:pPr>
            <a:endParaRPr lang="en-US" dirty="0"/>
          </a:p>
          <a:p>
            <a:pPr marL="514350" indent="-514350">
              <a:buFont typeface="+mj-lt"/>
              <a:buAutoNum type="arabicPeriod" startAt="5"/>
            </a:pPr>
            <a:r>
              <a:rPr lang="en-US" dirty="0"/>
              <a:t>Initiate PTC</a:t>
            </a:r>
          </a:p>
          <a:p>
            <a:pPr marL="514350" indent="-514350">
              <a:buFont typeface="+mj-lt"/>
              <a:buAutoNum type="arabicPeriod" startAt="5"/>
            </a:pPr>
            <a:endParaRPr lang="en-US" dirty="0"/>
          </a:p>
          <a:p>
            <a:pPr marL="514350" indent="-514350">
              <a:buFont typeface="+mj-lt"/>
              <a:buAutoNum type="arabicPeriod" startAt="5"/>
            </a:pPr>
            <a:r>
              <a:rPr lang="en-US" dirty="0"/>
              <a:t>Connect patient cable with all necessary components. </a:t>
            </a:r>
          </a:p>
          <a:p>
            <a:pPr marL="514350" indent="-514350">
              <a:buFont typeface="+mj-lt"/>
              <a:buAutoNum type="arabicPeriod" startAt="5"/>
            </a:pPr>
            <a:endParaRPr lang="en-US" dirty="0"/>
          </a:p>
          <a:p>
            <a:pPr marL="514350" indent="-514350">
              <a:buFont typeface="+mj-lt"/>
              <a:buAutoNum type="arabicPeriod" startAt="5"/>
            </a:pPr>
            <a:r>
              <a:rPr lang="en-US" dirty="0"/>
              <a:t>Customize the monitor. Remove Single Twitch, TET and DB from the menu.</a:t>
            </a:r>
          </a:p>
          <a:p>
            <a:pPr marL="514350" indent="-514350">
              <a:buFont typeface="+mj-lt"/>
              <a:buAutoNum type="arabicPeriod" startAt="5"/>
            </a:pPr>
            <a:endParaRPr lang="en-US" dirty="0"/>
          </a:p>
          <a:p>
            <a:pPr marL="514350" indent="-514350">
              <a:buFont typeface="+mj-lt"/>
              <a:buAutoNum type="arabicPeriod" startAt="5"/>
            </a:pPr>
            <a:r>
              <a:rPr lang="en-US" dirty="0"/>
              <a:t>Replace batteries of the unit. </a:t>
            </a:r>
          </a:p>
        </p:txBody>
      </p:sp>
    </p:spTree>
    <p:extLst>
      <p:ext uri="{BB962C8B-B14F-4D97-AF65-F5344CB8AC3E}">
        <p14:creationId xmlns:p14="http://schemas.microsoft.com/office/powerpoint/2010/main" val="1114368626"/>
      </p:ext>
    </p:extLst>
  </p:cSld>
  <p:clrMapOvr>
    <a:masterClrMapping/>
  </p:clrMapOvr>
  <p:transition>
    <p:fade/>
  </p:transition>
</p:sld>
</file>

<file path=ppt/slides/slide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60B7AAD4-0D2F-42FE-916B-43FEC9139BDF}"/>
              </a:ext>
            </a:extLst>
          </p:cNvPr>
          <p:cNvSpPr>
            <a:spLocks noGrp="1"/>
          </p:cNvSpPr>
          <p:nvPr>
            <p:ph type="ctrTitle"/>
          </p:nvPr>
        </p:nvSpPr>
        <p:spPr>
          <a:xfrm>
            <a:off x="1901379" y="4084712"/>
            <a:ext cx="14739224" cy="2423158"/>
          </a:xfrm>
        </p:spPr>
        <p:txBody>
          <a:bodyPr/>
          <a:lstStyle/>
          <a:p>
            <a:r>
              <a:rPr lang="en-US" sz="4800" dirty="0">
                <a:latin typeface="Arial" panose="020B0604020202020204" pitchFamily="34" charset="0"/>
              </a:rPr>
              <a:t>Service</a:t>
            </a:r>
          </a:p>
        </p:txBody>
      </p:sp>
    </p:spTree>
    <p:extLst>
      <p:ext uri="{BB962C8B-B14F-4D97-AF65-F5344CB8AC3E}">
        <p14:creationId xmlns:p14="http://schemas.microsoft.com/office/powerpoint/2010/main" val="3587693148"/>
      </p:ext>
    </p:extLst>
  </p:cSld>
  <p:clrMapOvr>
    <a:masterClrMapping/>
  </p:clrMapOvr>
  <p:transition>
    <p:fade/>
  </p:transition>
</p:sld>
</file>

<file path=ppt/slides/slide5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3794EF5C-1D86-498E-B859-1F8365F83BE6}"/>
              </a:ext>
            </a:extLst>
          </p:cNvPr>
          <p:cNvSpPr>
            <a:spLocks noGrp="1"/>
          </p:cNvSpPr>
          <p:nvPr>
            <p:ph type="title"/>
          </p:nvPr>
        </p:nvSpPr>
        <p:spPr/>
        <p:txBody>
          <a:bodyPr/>
          <a:lstStyle/>
          <a:p>
            <a:r>
              <a:rPr lang="en-US"/>
              <a:t>Repair Procedure</a:t>
            </a:r>
          </a:p>
        </p:txBody>
      </p:sp>
      <p:pic>
        <p:nvPicPr>
          <p:cNvPr id="15" name="Inhaltsplatzhalter 14">
            <a:extLst>
              <a:ext uri="{FF2B5EF4-FFF2-40B4-BE49-F238E27FC236}">
                <a16:creationId xmlns:a16="http://schemas.microsoft.com/office/drawing/2014/main" id="{EE7414D9-10D4-4AD9-A7B7-CD974530500E}"/>
              </a:ext>
            </a:extLst>
          </p:cNvPr>
          <p:cNvPicPr>
            <a:picLocks noGrp="1" noChangeAspect="1"/>
          </p:cNvPicPr>
          <p:nvPr>
            <p:ph idx="1"/>
          </p:nvPr>
        </p:nvPicPr>
        <p:blipFill rotWithShape="1">
          <a:blip r:embed="rId2" cstate="print">
            <a:extLst>
              <a:ext uri="{28A0092B-C50C-407E-A947-70E740481C1C}">
                <a14:useLocalDpi xmlns:a14="http://schemas.microsoft.com/office/drawing/2010/main" val="0"/>
              </a:ext>
            </a:extLst>
          </a:blip>
          <a:srcRect l="10705" t="7965" r="9610" b="8186"/>
          <a:stretch/>
        </p:blipFill>
        <p:spPr>
          <a:xfrm>
            <a:off x="11046395" y="2340318"/>
            <a:ext cx="4824536" cy="6768752"/>
          </a:xfrm>
        </p:spPr>
      </p:pic>
      <p:sp>
        <p:nvSpPr>
          <p:cNvPr id="19" name="Inhaltsplatzhalter 2">
            <a:extLst>
              <a:ext uri="{FF2B5EF4-FFF2-40B4-BE49-F238E27FC236}">
                <a16:creationId xmlns:a16="http://schemas.microsoft.com/office/drawing/2014/main" id="{D2BAF8E1-D795-45D4-946A-6FD742517AD9}"/>
              </a:ext>
            </a:extLst>
          </p:cNvPr>
          <p:cNvSpPr txBox="1">
            <a:spLocks/>
          </p:cNvSpPr>
          <p:nvPr/>
        </p:nvSpPr>
        <p:spPr>
          <a:xfrm>
            <a:off x="1767974" y="2842287"/>
            <a:ext cx="8198301" cy="6247094"/>
          </a:xfrm>
          <a:prstGeom prst="rect">
            <a:avLst/>
          </a:prstGeom>
        </p:spPr>
        <p:txBody>
          <a:bodyPr vert="horz" lIns="91440" tIns="45720" rIns="91440" bIns="45720" rtlCol="0">
            <a:normAutofit/>
          </a:bodyPr>
          <a:lstStyle>
            <a:lvl1pPr marL="487672" indent="-487672" algn="l" defTabSz="1300460" rtl="0" eaLnBrk="1" latinLnBrk="0" hangingPunct="1">
              <a:spcBef>
                <a:spcPct val="20000"/>
              </a:spcBef>
              <a:buFont typeface="Arial" pitchFamily="34" charset="0"/>
              <a:buChar char="•"/>
              <a:defRPr sz="3413" kern="1200">
                <a:solidFill>
                  <a:schemeClr val="tx1"/>
                </a:solidFill>
                <a:latin typeface="Arial Rounded MT Bold" panose="020F0704030504030204" pitchFamily="34" charset="0"/>
                <a:ea typeface="+mn-ea"/>
                <a:cs typeface="Arial" pitchFamily="34" charset="0"/>
              </a:defRPr>
            </a:lvl1pPr>
            <a:lvl2pPr marL="1056623" indent="-406394" algn="l" defTabSz="1300460" rtl="0" eaLnBrk="1" latinLnBrk="0" hangingPunct="1">
              <a:spcBef>
                <a:spcPct val="20000"/>
              </a:spcBef>
              <a:buFont typeface="Arial" pitchFamily="34" charset="0"/>
              <a:buChar char="–"/>
              <a:defRPr sz="3413" kern="1200">
                <a:solidFill>
                  <a:schemeClr val="tx1"/>
                </a:solidFill>
                <a:latin typeface="Arial Rounded MT Bold" panose="020F0704030504030204" pitchFamily="34" charset="0"/>
                <a:ea typeface="+mn-ea"/>
                <a:cs typeface="Arial" pitchFamily="34" charset="0"/>
              </a:defRPr>
            </a:lvl2pPr>
            <a:lvl3pPr marL="1625575" indent="-325115" algn="l" defTabSz="1300460" rtl="0" eaLnBrk="1" latinLnBrk="0" hangingPunct="1">
              <a:spcBef>
                <a:spcPct val="20000"/>
              </a:spcBef>
              <a:buFont typeface="Arial" pitchFamily="34" charset="0"/>
              <a:buChar char="•"/>
              <a:defRPr sz="2844" kern="1200">
                <a:solidFill>
                  <a:schemeClr val="tx1"/>
                </a:solidFill>
                <a:latin typeface="Arial Rounded MT Bold" panose="020F0704030504030204" pitchFamily="34" charset="0"/>
                <a:ea typeface="+mn-ea"/>
                <a:cs typeface="Arial" pitchFamily="34" charset="0"/>
              </a:defRPr>
            </a:lvl3pPr>
            <a:lvl4pPr marL="2275804" indent="-325115" algn="l" defTabSz="1300460" rtl="0" eaLnBrk="1" latinLnBrk="0" hangingPunct="1">
              <a:spcBef>
                <a:spcPct val="20000"/>
              </a:spcBef>
              <a:buFont typeface="Arial" pitchFamily="34" charset="0"/>
              <a:buChar char="–"/>
              <a:defRPr sz="2276" kern="1200">
                <a:solidFill>
                  <a:schemeClr val="tx1"/>
                </a:solidFill>
                <a:latin typeface="Arial Rounded MT Bold" panose="020F0704030504030204" pitchFamily="34" charset="0"/>
                <a:ea typeface="+mn-ea"/>
                <a:cs typeface="Arial" pitchFamily="34" charset="0"/>
              </a:defRPr>
            </a:lvl4pPr>
            <a:lvl5pPr marL="2926034" indent="-325115" algn="l" defTabSz="1300460" rtl="0" eaLnBrk="1" latinLnBrk="0" hangingPunct="1">
              <a:spcBef>
                <a:spcPct val="20000"/>
              </a:spcBef>
              <a:buFont typeface="Arial" pitchFamily="34" charset="0"/>
              <a:buChar char="»"/>
              <a:defRPr sz="2276" kern="1200">
                <a:solidFill>
                  <a:schemeClr val="tx1"/>
                </a:solidFill>
                <a:latin typeface="Arial Rounded MT Bold" panose="020F0704030504030204" pitchFamily="34" charset="0"/>
                <a:ea typeface="+mn-ea"/>
                <a:cs typeface="Arial" pitchFamily="34" charset="0"/>
              </a:defRPr>
            </a:lvl5pPr>
            <a:lvl6pPr marL="3576264" indent="-325115" algn="l" defTabSz="1300460" rtl="0" eaLnBrk="1" latinLnBrk="0" hangingPunct="1">
              <a:spcBef>
                <a:spcPct val="20000"/>
              </a:spcBef>
              <a:buFont typeface="Arial" pitchFamily="34" charset="0"/>
              <a:buChar char="•"/>
              <a:defRPr sz="2844" kern="1200">
                <a:solidFill>
                  <a:schemeClr val="tx1"/>
                </a:solidFill>
                <a:latin typeface="+mn-lt"/>
                <a:ea typeface="+mn-ea"/>
                <a:cs typeface="+mn-cs"/>
              </a:defRPr>
            </a:lvl6pPr>
            <a:lvl7pPr marL="4226494" indent="-325115" algn="l" defTabSz="1300460" rtl="0" eaLnBrk="1" latinLnBrk="0" hangingPunct="1">
              <a:spcBef>
                <a:spcPct val="20000"/>
              </a:spcBef>
              <a:buFont typeface="Arial" pitchFamily="34" charset="0"/>
              <a:buChar char="•"/>
              <a:defRPr sz="2844" kern="1200">
                <a:solidFill>
                  <a:schemeClr val="tx1"/>
                </a:solidFill>
                <a:latin typeface="+mn-lt"/>
                <a:ea typeface="+mn-ea"/>
                <a:cs typeface="+mn-cs"/>
              </a:defRPr>
            </a:lvl7pPr>
            <a:lvl8pPr marL="4876724" indent="-325115" algn="l" defTabSz="1300460" rtl="0" eaLnBrk="1" latinLnBrk="0" hangingPunct="1">
              <a:spcBef>
                <a:spcPct val="20000"/>
              </a:spcBef>
              <a:buFont typeface="Arial" pitchFamily="34" charset="0"/>
              <a:buChar char="•"/>
              <a:defRPr sz="2844" kern="1200">
                <a:solidFill>
                  <a:schemeClr val="tx1"/>
                </a:solidFill>
                <a:latin typeface="+mn-lt"/>
                <a:ea typeface="+mn-ea"/>
                <a:cs typeface="+mn-cs"/>
              </a:defRPr>
            </a:lvl8pPr>
            <a:lvl9pPr marL="5526954" indent="-325115" algn="l" defTabSz="1300460" rtl="0" eaLnBrk="1" latinLnBrk="0" hangingPunct="1">
              <a:spcBef>
                <a:spcPct val="20000"/>
              </a:spcBef>
              <a:buFont typeface="Arial" pitchFamily="34" charset="0"/>
              <a:buChar char="•"/>
              <a:defRPr sz="2844" kern="1200">
                <a:solidFill>
                  <a:schemeClr val="tx1"/>
                </a:solidFill>
                <a:latin typeface="+mn-lt"/>
                <a:ea typeface="+mn-ea"/>
                <a:cs typeface="+mn-cs"/>
              </a:defRPr>
            </a:lvl9pPr>
          </a:lstStyle>
          <a:p>
            <a:pPr fontAlgn="auto">
              <a:lnSpc>
                <a:spcPct val="150000"/>
              </a:lnSpc>
              <a:spcAft>
                <a:spcPts val="0"/>
              </a:spcAft>
            </a:pPr>
            <a:r>
              <a:rPr lang="en-US" dirty="0"/>
              <a:t>Remove Battery lid (marker A)</a:t>
            </a:r>
          </a:p>
          <a:p>
            <a:pPr fontAlgn="auto">
              <a:lnSpc>
                <a:spcPct val="150000"/>
              </a:lnSpc>
              <a:spcAft>
                <a:spcPts val="0"/>
              </a:spcAft>
            </a:pPr>
            <a:r>
              <a:rPr lang="en-US" dirty="0"/>
              <a:t>Remove the four batteries</a:t>
            </a:r>
          </a:p>
          <a:p>
            <a:pPr fontAlgn="auto">
              <a:lnSpc>
                <a:spcPct val="150000"/>
              </a:lnSpc>
              <a:spcAft>
                <a:spcPts val="0"/>
              </a:spcAft>
            </a:pPr>
            <a:r>
              <a:rPr lang="en-US" dirty="0"/>
              <a:t>Remove the sealing plug (marker B)</a:t>
            </a:r>
          </a:p>
          <a:p>
            <a:pPr fontAlgn="auto">
              <a:lnSpc>
                <a:spcPct val="150000"/>
              </a:lnSpc>
              <a:spcAft>
                <a:spcPts val="0"/>
              </a:spcAft>
            </a:pPr>
            <a:r>
              <a:rPr lang="en-US" dirty="0"/>
              <a:t>Remove the silicone plugs and the screws below (marker C)</a:t>
            </a:r>
          </a:p>
          <a:p>
            <a:pPr fontAlgn="auto">
              <a:lnSpc>
                <a:spcPct val="150000"/>
              </a:lnSpc>
              <a:spcAft>
                <a:spcPts val="0"/>
              </a:spcAft>
            </a:pPr>
            <a:r>
              <a:rPr lang="en-US" dirty="0"/>
              <a:t>Remove lower shell</a:t>
            </a:r>
          </a:p>
          <a:p>
            <a:pPr marL="0" indent="0" fontAlgn="auto">
              <a:spcAft>
                <a:spcPts val="0"/>
              </a:spcAft>
              <a:buNone/>
            </a:pPr>
            <a:endParaRPr lang="en-US" dirty="0"/>
          </a:p>
          <a:p>
            <a:pPr marL="0" indent="0" fontAlgn="auto">
              <a:spcAft>
                <a:spcPts val="0"/>
              </a:spcAft>
              <a:buNone/>
            </a:pPr>
            <a:endParaRPr lang="en-US" dirty="0"/>
          </a:p>
          <a:p>
            <a:pPr fontAlgn="auto">
              <a:spcAft>
                <a:spcPts val="0"/>
              </a:spcAft>
            </a:pPr>
            <a:endParaRPr lang="en-US" dirty="0"/>
          </a:p>
        </p:txBody>
      </p:sp>
      <p:grpSp>
        <p:nvGrpSpPr>
          <p:cNvPr id="53" name="Gruppieren 52">
            <a:extLst>
              <a:ext uri="{FF2B5EF4-FFF2-40B4-BE49-F238E27FC236}">
                <a16:creationId xmlns:a16="http://schemas.microsoft.com/office/drawing/2014/main" id="{49A586BC-A0E1-4E29-92A8-B42F3B4E65E6}"/>
              </a:ext>
            </a:extLst>
          </p:cNvPr>
          <p:cNvGrpSpPr/>
          <p:nvPr/>
        </p:nvGrpSpPr>
        <p:grpSpPr>
          <a:xfrm>
            <a:off x="10275481" y="2351314"/>
            <a:ext cx="6334286" cy="5539634"/>
            <a:chOff x="10275481" y="2351314"/>
            <a:chExt cx="6334286" cy="5539634"/>
          </a:xfrm>
        </p:grpSpPr>
        <p:cxnSp>
          <p:nvCxnSpPr>
            <p:cNvPr id="29" name="Gerade Verbindung mit Pfeil 28">
              <a:extLst>
                <a:ext uri="{FF2B5EF4-FFF2-40B4-BE49-F238E27FC236}">
                  <a16:creationId xmlns:a16="http://schemas.microsoft.com/office/drawing/2014/main" id="{538B79C5-BDDC-4105-BCAE-50B94E7828AE}"/>
                </a:ext>
              </a:extLst>
            </p:cNvPr>
            <p:cNvCxnSpPr>
              <a:cxnSpLocks/>
            </p:cNvCxnSpPr>
            <p:nvPr/>
          </p:nvCxnSpPr>
          <p:spPr>
            <a:xfrm flipH="1">
              <a:off x="15078843" y="2716560"/>
              <a:ext cx="1152128" cy="781900"/>
            </a:xfrm>
            <a:prstGeom prst="straightConnector1">
              <a:avLst/>
            </a:prstGeom>
            <a:ln w="88900">
              <a:tailEnd type="triangle"/>
            </a:ln>
          </p:spPr>
          <p:style>
            <a:lnRef idx="1">
              <a:schemeClr val="accent1"/>
            </a:lnRef>
            <a:fillRef idx="0">
              <a:schemeClr val="accent1"/>
            </a:fillRef>
            <a:effectRef idx="0">
              <a:schemeClr val="accent1"/>
            </a:effectRef>
            <a:fontRef idx="minor">
              <a:schemeClr val="tx1"/>
            </a:fontRef>
          </p:style>
        </p:cxnSp>
        <p:cxnSp>
          <p:nvCxnSpPr>
            <p:cNvPr id="31" name="Gerade Verbindung mit Pfeil 30">
              <a:extLst>
                <a:ext uri="{FF2B5EF4-FFF2-40B4-BE49-F238E27FC236}">
                  <a16:creationId xmlns:a16="http://schemas.microsoft.com/office/drawing/2014/main" id="{2379449F-B5AE-4DD1-AE74-7FD422FCF6B8}"/>
                </a:ext>
              </a:extLst>
            </p:cNvPr>
            <p:cNvCxnSpPr>
              <a:cxnSpLocks/>
            </p:cNvCxnSpPr>
            <p:nvPr/>
          </p:nvCxnSpPr>
          <p:spPr>
            <a:xfrm flipH="1">
              <a:off x="15078843" y="5709986"/>
              <a:ext cx="1152128" cy="781900"/>
            </a:xfrm>
            <a:prstGeom prst="straightConnector1">
              <a:avLst/>
            </a:prstGeom>
            <a:ln w="88900">
              <a:tailEnd type="triangle"/>
            </a:ln>
          </p:spPr>
          <p:style>
            <a:lnRef idx="1">
              <a:schemeClr val="accent1"/>
            </a:lnRef>
            <a:fillRef idx="0">
              <a:schemeClr val="accent1"/>
            </a:fillRef>
            <a:effectRef idx="0">
              <a:schemeClr val="accent1"/>
            </a:effectRef>
            <a:fontRef idx="minor">
              <a:schemeClr val="tx1"/>
            </a:fontRef>
          </p:style>
        </p:cxnSp>
        <p:cxnSp>
          <p:nvCxnSpPr>
            <p:cNvPr id="32" name="Gerade Verbindung mit Pfeil 31">
              <a:extLst>
                <a:ext uri="{FF2B5EF4-FFF2-40B4-BE49-F238E27FC236}">
                  <a16:creationId xmlns:a16="http://schemas.microsoft.com/office/drawing/2014/main" id="{8B46F616-149F-4EB2-83D7-962C9AE414E9}"/>
                </a:ext>
              </a:extLst>
            </p:cNvPr>
            <p:cNvCxnSpPr>
              <a:cxnSpLocks/>
            </p:cNvCxnSpPr>
            <p:nvPr/>
          </p:nvCxnSpPr>
          <p:spPr>
            <a:xfrm flipH="1">
              <a:off x="15078843" y="7109048"/>
              <a:ext cx="1152128" cy="781900"/>
            </a:xfrm>
            <a:prstGeom prst="straightConnector1">
              <a:avLst/>
            </a:prstGeom>
            <a:ln w="88900">
              <a:tailEnd type="triangle"/>
            </a:ln>
          </p:spPr>
          <p:style>
            <a:lnRef idx="1">
              <a:schemeClr val="accent1"/>
            </a:lnRef>
            <a:fillRef idx="0">
              <a:schemeClr val="accent1"/>
            </a:fillRef>
            <a:effectRef idx="0">
              <a:schemeClr val="accent1"/>
            </a:effectRef>
            <a:fontRef idx="minor">
              <a:schemeClr val="tx1"/>
            </a:fontRef>
          </p:style>
        </p:cxnSp>
        <p:cxnSp>
          <p:nvCxnSpPr>
            <p:cNvPr id="36" name="Gerade Verbindung mit Pfeil 35">
              <a:extLst>
                <a:ext uri="{FF2B5EF4-FFF2-40B4-BE49-F238E27FC236}">
                  <a16:creationId xmlns:a16="http://schemas.microsoft.com/office/drawing/2014/main" id="{263979DA-0AB8-464B-8591-71CC5AB2CD21}"/>
                </a:ext>
              </a:extLst>
            </p:cNvPr>
            <p:cNvCxnSpPr>
              <a:cxnSpLocks/>
            </p:cNvCxnSpPr>
            <p:nvPr/>
          </p:nvCxnSpPr>
          <p:spPr>
            <a:xfrm>
              <a:off x="10686355" y="7109048"/>
              <a:ext cx="1152000" cy="781200"/>
            </a:xfrm>
            <a:prstGeom prst="straightConnector1">
              <a:avLst/>
            </a:prstGeom>
            <a:ln w="88900">
              <a:tailEnd type="triangle"/>
            </a:ln>
          </p:spPr>
          <p:style>
            <a:lnRef idx="1">
              <a:schemeClr val="accent1"/>
            </a:lnRef>
            <a:fillRef idx="0">
              <a:schemeClr val="accent1"/>
            </a:fillRef>
            <a:effectRef idx="0">
              <a:schemeClr val="accent1"/>
            </a:effectRef>
            <a:fontRef idx="minor">
              <a:schemeClr val="tx1"/>
            </a:fontRef>
          </p:style>
        </p:cxnSp>
        <p:cxnSp>
          <p:nvCxnSpPr>
            <p:cNvPr id="38" name="Gerade Verbindung mit Pfeil 37">
              <a:extLst>
                <a:ext uri="{FF2B5EF4-FFF2-40B4-BE49-F238E27FC236}">
                  <a16:creationId xmlns:a16="http://schemas.microsoft.com/office/drawing/2014/main" id="{9237FA3F-CD8B-4425-8542-D1ED3B32EAA2}"/>
                </a:ext>
              </a:extLst>
            </p:cNvPr>
            <p:cNvCxnSpPr>
              <a:cxnSpLocks/>
            </p:cNvCxnSpPr>
            <p:nvPr/>
          </p:nvCxnSpPr>
          <p:spPr>
            <a:xfrm>
              <a:off x="10686355" y="5709986"/>
              <a:ext cx="1152000" cy="781200"/>
            </a:xfrm>
            <a:prstGeom prst="straightConnector1">
              <a:avLst/>
            </a:prstGeom>
            <a:ln w="88900">
              <a:tailEnd type="triangle"/>
            </a:ln>
          </p:spPr>
          <p:style>
            <a:lnRef idx="1">
              <a:schemeClr val="accent1"/>
            </a:lnRef>
            <a:fillRef idx="0">
              <a:schemeClr val="accent1"/>
            </a:fillRef>
            <a:effectRef idx="0">
              <a:schemeClr val="accent1"/>
            </a:effectRef>
            <a:fontRef idx="minor">
              <a:schemeClr val="tx1"/>
            </a:fontRef>
          </p:style>
        </p:cxnSp>
        <p:cxnSp>
          <p:nvCxnSpPr>
            <p:cNvPr id="39" name="Gerade Verbindung mit Pfeil 38">
              <a:extLst>
                <a:ext uri="{FF2B5EF4-FFF2-40B4-BE49-F238E27FC236}">
                  <a16:creationId xmlns:a16="http://schemas.microsoft.com/office/drawing/2014/main" id="{DDCE2C7D-1B46-4F81-B7DA-3DD7FDB87E27}"/>
                </a:ext>
              </a:extLst>
            </p:cNvPr>
            <p:cNvCxnSpPr>
              <a:cxnSpLocks/>
            </p:cNvCxnSpPr>
            <p:nvPr/>
          </p:nvCxnSpPr>
          <p:spPr>
            <a:xfrm>
              <a:off x="10686355" y="2713313"/>
              <a:ext cx="1152000" cy="781200"/>
            </a:xfrm>
            <a:prstGeom prst="straightConnector1">
              <a:avLst/>
            </a:prstGeom>
            <a:ln w="88900">
              <a:tailEnd type="triangle"/>
            </a:ln>
          </p:spPr>
          <p:style>
            <a:lnRef idx="1">
              <a:schemeClr val="accent1"/>
            </a:lnRef>
            <a:fillRef idx="0">
              <a:schemeClr val="accent1"/>
            </a:fillRef>
            <a:effectRef idx="0">
              <a:schemeClr val="accent1"/>
            </a:effectRef>
            <a:fontRef idx="minor">
              <a:schemeClr val="tx1"/>
            </a:fontRef>
          </p:style>
        </p:cxnSp>
        <p:sp>
          <p:nvSpPr>
            <p:cNvPr id="45" name="Textfeld 44">
              <a:extLst>
                <a:ext uri="{FF2B5EF4-FFF2-40B4-BE49-F238E27FC236}">
                  <a16:creationId xmlns:a16="http://schemas.microsoft.com/office/drawing/2014/main" id="{51C6F051-D3C0-4DE6-98CB-6D70D5DA4429}"/>
                </a:ext>
              </a:extLst>
            </p:cNvPr>
            <p:cNvSpPr txBox="1"/>
            <p:nvPr/>
          </p:nvSpPr>
          <p:spPr>
            <a:xfrm>
              <a:off x="10275481" y="6723447"/>
              <a:ext cx="432048" cy="646331"/>
            </a:xfrm>
            <a:prstGeom prst="rect">
              <a:avLst/>
            </a:prstGeom>
            <a:noFill/>
          </p:spPr>
          <p:txBody>
            <a:bodyPr wrap="square" rtlCol="0">
              <a:spAutoFit/>
            </a:bodyPr>
            <a:lstStyle/>
            <a:p>
              <a:r>
                <a:rPr lang="de-DE" b="1" dirty="0">
                  <a:latin typeface="Arial Rounded MT Bold" panose="020F0704030504030204" pitchFamily="34" charset="0"/>
                </a:rPr>
                <a:t>C</a:t>
              </a:r>
            </a:p>
          </p:txBody>
        </p:sp>
        <p:sp>
          <p:nvSpPr>
            <p:cNvPr id="46" name="Textfeld 45">
              <a:extLst>
                <a:ext uri="{FF2B5EF4-FFF2-40B4-BE49-F238E27FC236}">
                  <a16:creationId xmlns:a16="http://schemas.microsoft.com/office/drawing/2014/main" id="{B6851B3B-BCAE-458A-8D88-C928C9AA132D}"/>
                </a:ext>
              </a:extLst>
            </p:cNvPr>
            <p:cNvSpPr txBox="1"/>
            <p:nvPr/>
          </p:nvSpPr>
          <p:spPr>
            <a:xfrm>
              <a:off x="16177719" y="6723446"/>
              <a:ext cx="432048" cy="646331"/>
            </a:xfrm>
            <a:prstGeom prst="rect">
              <a:avLst/>
            </a:prstGeom>
            <a:noFill/>
          </p:spPr>
          <p:txBody>
            <a:bodyPr wrap="square" rtlCol="0">
              <a:spAutoFit/>
            </a:bodyPr>
            <a:lstStyle/>
            <a:p>
              <a:r>
                <a:rPr lang="de-DE" b="1" dirty="0">
                  <a:latin typeface="Arial Rounded MT Bold" panose="020F0704030504030204" pitchFamily="34" charset="0"/>
                </a:rPr>
                <a:t>C</a:t>
              </a:r>
            </a:p>
          </p:txBody>
        </p:sp>
        <p:sp>
          <p:nvSpPr>
            <p:cNvPr id="47" name="Textfeld 46">
              <a:extLst>
                <a:ext uri="{FF2B5EF4-FFF2-40B4-BE49-F238E27FC236}">
                  <a16:creationId xmlns:a16="http://schemas.microsoft.com/office/drawing/2014/main" id="{1E8612A0-E6A0-4585-9F44-F81B620E59B1}"/>
                </a:ext>
              </a:extLst>
            </p:cNvPr>
            <p:cNvSpPr txBox="1"/>
            <p:nvPr/>
          </p:nvSpPr>
          <p:spPr>
            <a:xfrm>
              <a:off x="10278135" y="2351314"/>
              <a:ext cx="432048" cy="646331"/>
            </a:xfrm>
            <a:prstGeom prst="rect">
              <a:avLst/>
            </a:prstGeom>
            <a:noFill/>
          </p:spPr>
          <p:txBody>
            <a:bodyPr wrap="square" rtlCol="0">
              <a:spAutoFit/>
            </a:bodyPr>
            <a:lstStyle/>
            <a:p>
              <a:r>
                <a:rPr lang="de-DE" b="1" dirty="0">
                  <a:latin typeface="Arial Rounded MT Bold" panose="020F0704030504030204" pitchFamily="34" charset="0"/>
                </a:rPr>
                <a:t>C</a:t>
              </a:r>
            </a:p>
          </p:txBody>
        </p:sp>
        <p:sp>
          <p:nvSpPr>
            <p:cNvPr id="48" name="Textfeld 47">
              <a:extLst>
                <a:ext uri="{FF2B5EF4-FFF2-40B4-BE49-F238E27FC236}">
                  <a16:creationId xmlns:a16="http://schemas.microsoft.com/office/drawing/2014/main" id="{E4404411-5A8C-4386-801F-039195D7FFB3}"/>
                </a:ext>
              </a:extLst>
            </p:cNvPr>
            <p:cNvSpPr txBox="1"/>
            <p:nvPr/>
          </p:nvSpPr>
          <p:spPr>
            <a:xfrm>
              <a:off x="10275481" y="5340627"/>
              <a:ext cx="432048" cy="646331"/>
            </a:xfrm>
            <a:prstGeom prst="rect">
              <a:avLst/>
            </a:prstGeom>
            <a:noFill/>
          </p:spPr>
          <p:txBody>
            <a:bodyPr wrap="square" rtlCol="0">
              <a:spAutoFit/>
            </a:bodyPr>
            <a:lstStyle/>
            <a:p>
              <a:r>
                <a:rPr lang="de-DE" b="1" dirty="0">
                  <a:latin typeface="Arial Rounded MT Bold" panose="020F0704030504030204" pitchFamily="34" charset="0"/>
                </a:rPr>
                <a:t>C</a:t>
              </a:r>
            </a:p>
          </p:txBody>
        </p:sp>
        <p:sp>
          <p:nvSpPr>
            <p:cNvPr id="49" name="Textfeld 48">
              <a:extLst>
                <a:ext uri="{FF2B5EF4-FFF2-40B4-BE49-F238E27FC236}">
                  <a16:creationId xmlns:a16="http://schemas.microsoft.com/office/drawing/2014/main" id="{D956E9DA-9ABC-46CF-B9E5-C8434D3EBD89}"/>
                </a:ext>
              </a:extLst>
            </p:cNvPr>
            <p:cNvSpPr txBox="1"/>
            <p:nvPr/>
          </p:nvSpPr>
          <p:spPr>
            <a:xfrm>
              <a:off x="16177719" y="2351314"/>
              <a:ext cx="432048" cy="646331"/>
            </a:xfrm>
            <a:prstGeom prst="rect">
              <a:avLst/>
            </a:prstGeom>
            <a:noFill/>
          </p:spPr>
          <p:txBody>
            <a:bodyPr wrap="square" rtlCol="0">
              <a:spAutoFit/>
            </a:bodyPr>
            <a:lstStyle/>
            <a:p>
              <a:r>
                <a:rPr lang="de-DE" b="1" dirty="0">
                  <a:latin typeface="Arial Rounded MT Bold" panose="020F0704030504030204" pitchFamily="34" charset="0"/>
                </a:rPr>
                <a:t>C</a:t>
              </a:r>
            </a:p>
          </p:txBody>
        </p:sp>
        <p:sp>
          <p:nvSpPr>
            <p:cNvPr id="50" name="Textfeld 49">
              <a:extLst>
                <a:ext uri="{FF2B5EF4-FFF2-40B4-BE49-F238E27FC236}">
                  <a16:creationId xmlns:a16="http://schemas.microsoft.com/office/drawing/2014/main" id="{E05AEE55-39C8-4B14-B484-07BF68363538}"/>
                </a:ext>
              </a:extLst>
            </p:cNvPr>
            <p:cNvSpPr txBox="1"/>
            <p:nvPr/>
          </p:nvSpPr>
          <p:spPr>
            <a:xfrm>
              <a:off x="16177719" y="5237998"/>
              <a:ext cx="432048" cy="646331"/>
            </a:xfrm>
            <a:prstGeom prst="rect">
              <a:avLst/>
            </a:prstGeom>
            <a:noFill/>
          </p:spPr>
          <p:txBody>
            <a:bodyPr wrap="square" rtlCol="0">
              <a:spAutoFit/>
            </a:bodyPr>
            <a:lstStyle/>
            <a:p>
              <a:r>
                <a:rPr lang="de-DE" b="1" dirty="0">
                  <a:latin typeface="Arial Rounded MT Bold" panose="020F0704030504030204" pitchFamily="34" charset="0"/>
                </a:rPr>
                <a:t>C</a:t>
              </a:r>
            </a:p>
          </p:txBody>
        </p:sp>
      </p:grpSp>
      <p:grpSp>
        <p:nvGrpSpPr>
          <p:cNvPr id="55" name="Gruppieren 54">
            <a:extLst>
              <a:ext uri="{FF2B5EF4-FFF2-40B4-BE49-F238E27FC236}">
                <a16:creationId xmlns:a16="http://schemas.microsoft.com/office/drawing/2014/main" id="{A0A803B4-FADF-4233-8F09-1A4646304B5C}"/>
              </a:ext>
            </a:extLst>
          </p:cNvPr>
          <p:cNvGrpSpPr/>
          <p:nvPr/>
        </p:nvGrpSpPr>
        <p:grpSpPr>
          <a:xfrm>
            <a:off x="13926715" y="2223129"/>
            <a:ext cx="432048" cy="1463318"/>
            <a:chOff x="13926715" y="2223129"/>
            <a:chExt cx="432048" cy="1463318"/>
          </a:xfrm>
        </p:grpSpPr>
        <p:cxnSp>
          <p:nvCxnSpPr>
            <p:cNvPr id="33" name="Gerade Verbindung mit Pfeil 32">
              <a:extLst>
                <a:ext uri="{FF2B5EF4-FFF2-40B4-BE49-F238E27FC236}">
                  <a16:creationId xmlns:a16="http://schemas.microsoft.com/office/drawing/2014/main" id="{B2F93A2F-E861-4964-960F-5258A5FA22F6}"/>
                </a:ext>
              </a:extLst>
            </p:cNvPr>
            <p:cNvCxnSpPr>
              <a:cxnSpLocks/>
            </p:cNvCxnSpPr>
            <p:nvPr/>
          </p:nvCxnSpPr>
          <p:spPr>
            <a:xfrm>
              <a:off x="14142739" y="2752270"/>
              <a:ext cx="0" cy="934177"/>
            </a:xfrm>
            <a:prstGeom prst="straightConnector1">
              <a:avLst/>
            </a:prstGeom>
            <a:ln w="88900">
              <a:tailEnd type="triangle"/>
            </a:ln>
          </p:spPr>
          <p:style>
            <a:lnRef idx="1">
              <a:schemeClr val="accent1"/>
            </a:lnRef>
            <a:fillRef idx="0">
              <a:schemeClr val="accent1"/>
            </a:fillRef>
            <a:effectRef idx="0">
              <a:schemeClr val="accent1"/>
            </a:effectRef>
            <a:fontRef idx="minor">
              <a:schemeClr val="tx1"/>
            </a:fontRef>
          </p:style>
        </p:cxnSp>
        <p:sp>
          <p:nvSpPr>
            <p:cNvPr id="51" name="Textfeld 50">
              <a:extLst>
                <a:ext uri="{FF2B5EF4-FFF2-40B4-BE49-F238E27FC236}">
                  <a16:creationId xmlns:a16="http://schemas.microsoft.com/office/drawing/2014/main" id="{592257FE-B4C9-4929-9124-7F5FD1E32B3D}"/>
                </a:ext>
              </a:extLst>
            </p:cNvPr>
            <p:cNvSpPr txBox="1"/>
            <p:nvPr/>
          </p:nvSpPr>
          <p:spPr>
            <a:xfrm>
              <a:off x="13926715" y="2223129"/>
              <a:ext cx="432048" cy="646331"/>
            </a:xfrm>
            <a:prstGeom prst="rect">
              <a:avLst/>
            </a:prstGeom>
            <a:noFill/>
          </p:spPr>
          <p:txBody>
            <a:bodyPr wrap="square" rtlCol="0">
              <a:spAutoFit/>
            </a:bodyPr>
            <a:lstStyle/>
            <a:p>
              <a:r>
                <a:rPr lang="de-DE" b="1" dirty="0">
                  <a:latin typeface="Arial Rounded MT Bold" panose="020F0704030504030204" pitchFamily="34" charset="0"/>
                </a:rPr>
                <a:t>B</a:t>
              </a:r>
            </a:p>
          </p:txBody>
        </p:sp>
      </p:grpSp>
      <p:grpSp>
        <p:nvGrpSpPr>
          <p:cNvPr id="54" name="Gruppieren 53">
            <a:extLst>
              <a:ext uri="{FF2B5EF4-FFF2-40B4-BE49-F238E27FC236}">
                <a16:creationId xmlns:a16="http://schemas.microsoft.com/office/drawing/2014/main" id="{F803806B-3120-4761-8AC0-9238F6ADB3B0}"/>
              </a:ext>
            </a:extLst>
          </p:cNvPr>
          <p:cNvGrpSpPr/>
          <p:nvPr/>
        </p:nvGrpSpPr>
        <p:grpSpPr>
          <a:xfrm>
            <a:off x="12156175" y="5724694"/>
            <a:ext cx="1761381" cy="1209140"/>
            <a:chOff x="12156175" y="5724694"/>
            <a:chExt cx="1761381" cy="1209140"/>
          </a:xfrm>
        </p:grpSpPr>
        <p:cxnSp>
          <p:nvCxnSpPr>
            <p:cNvPr id="21" name="Gerade Verbindung mit Pfeil 20">
              <a:extLst>
                <a:ext uri="{FF2B5EF4-FFF2-40B4-BE49-F238E27FC236}">
                  <a16:creationId xmlns:a16="http://schemas.microsoft.com/office/drawing/2014/main" id="{419C9016-D506-4A12-95E4-D00A270CF4B0}"/>
                </a:ext>
              </a:extLst>
            </p:cNvPr>
            <p:cNvCxnSpPr>
              <a:cxnSpLocks/>
            </p:cNvCxnSpPr>
            <p:nvPr/>
          </p:nvCxnSpPr>
          <p:spPr>
            <a:xfrm flipH="1">
              <a:off x="12156175" y="6100936"/>
              <a:ext cx="1302488" cy="832898"/>
            </a:xfrm>
            <a:prstGeom prst="straightConnector1">
              <a:avLst/>
            </a:prstGeom>
            <a:ln w="88900">
              <a:tailEnd type="triangle"/>
            </a:ln>
          </p:spPr>
          <p:style>
            <a:lnRef idx="1">
              <a:schemeClr val="accent1"/>
            </a:lnRef>
            <a:fillRef idx="0">
              <a:schemeClr val="accent1"/>
            </a:fillRef>
            <a:effectRef idx="0">
              <a:schemeClr val="accent1"/>
            </a:effectRef>
            <a:fontRef idx="minor">
              <a:schemeClr val="tx1"/>
            </a:fontRef>
          </p:style>
        </p:cxnSp>
        <p:sp>
          <p:nvSpPr>
            <p:cNvPr id="52" name="Textfeld 51">
              <a:extLst>
                <a:ext uri="{FF2B5EF4-FFF2-40B4-BE49-F238E27FC236}">
                  <a16:creationId xmlns:a16="http://schemas.microsoft.com/office/drawing/2014/main" id="{F66C0AEC-E98A-4E52-906D-F23C26C1D7C0}"/>
                </a:ext>
              </a:extLst>
            </p:cNvPr>
            <p:cNvSpPr txBox="1"/>
            <p:nvPr/>
          </p:nvSpPr>
          <p:spPr>
            <a:xfrm>
              <a:off x="13485508" y="5724694"/>
              <a:ext cx="432048" cy="646331"/>
            </a:xfrm>
            <a:prstGeom prst="rect">
              <a:avLst/>
            </a:prstGeom>
            <a:noFill/>
          </p:spPr>
          <p:txBody>
            <a:bodyPr wrap="square" rtlCol="0">
              <a:spAutoFit/>
            </a:bodyPr>
            <a:lstStyle/>
            <a:p>
              <a:r>
                <a:rPr lang="de-DE" b="1" dirty="0">
                  <a:latin typeface="Arial Rounded MT Bold" panose="020F0704030504030204" pitchFamily="34" charset="0"/>
                </a:rPr>
                <a:t>A</a:t>
              </a:r>
            </a:p>
          </p:txBody>
        </p:sp>
      </p:grpSp>
    </p:spTree>
    <p:extLst>
      <p:ext uri="{BB962C8B-B14F-4D97-AF65-F5344CB8AC3E}">
        <p14:creationId xmlns:p14="http://schemas.microsoft.com/office/powerpoint/2010/main" val="2994553996"/>
      </p:ext>
    </p:extLst>
  </p:cSld>
  <p:clrMapOvr>
    <a:masterClrMapping/>
  </p:clrMapOvr>
  <p:transition>
    <p:fad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withEffect">
                                  <p:stCondLst>
                                    <p:cond delay="500"/>
                                  </p:stCondLst>
                                  <p:childTnLst>
                                    <p:set>
                                      <p:cBhvr>
                                        <p:cTn id="6" dur="1" fill="hold">
                                          <p:stCondLst>
                                            <p:cond delay="0"/>
                                          </p:stCondLst>
                                        </p:cTn>
                                        <p:tgtEl>
                                          <p:spTgt spid="15"/>
                                        </p:tgtEl>
                                        <p:attrNameLst>
                                          <p:attrName>style.visibility</p:attrName>
                                        </p:attrNameLst>
                                      </p:cBhvr>
                                      <p:to>
                                        <p:strVal val="visible"/>
                                      </p:to>
                                    </p:set>
                                    <p:animEffect transition="in" filter="fade">
                                      <p:cBhvr>
                                        <p:cTn id="7" dur="1000"/>
                                        <p:tgtEl>
                                          <p:spTgt spid="15"/>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nodeType="clickEffect">
                                  <p:stCondLst>
                                    <p:cond delay="0"/>
                                  </p:stCondLst>
                                  <p:childTnLst>
                                    <p:set>
                                      <p:cBhvr>
                                        <p:cTn id="11" dur="1" fill="hold">
                                          <p:stCondLst>
                                            <p:cond delay="0"/>
                                          </p:stCondLst>
                                        </p:cTn>
                                        <p:tgtEl>
                                          <p:spTgt spid="19">
                                            <p:txEl>
                                              <p:pRg st="0" end="0"/>
                                            </p:txEl>
                                          </p:spTgt>
                                        </p:tgtEl>
                                        <p:attrNameLst>
                                          <p:attrName>style.visibility</p:attrName>
                                        </p:attrNameLst>
                                      </p:cBhvr>
                                      <p:to>
                                        <p:strVal val="visible"/>
                                      </p:to>
                                    </p:set>
                                    <p:animEffect transition="in" filter="fade">
                                      <p:cBhvr>
                                        <p:cTn id="12" dur="1000"/>
                                        <p:tgtEl>
                                          <p:spTgt spid="19">
                                            <p:txEl>
                                              <p:pRg st="0" end="0"/>
                                            </p:txEl>
                                          </p:spTgt>
                                        </p:tgtEl>
                                      </p:cBhvr>
                                    </p:animEffect>
                                  </p:childTnLst>
                                </p:cTn>
                              </p:par>
                              <p:par>
                                <p:cTn id="13" presetID="10" presetClass="entr" presetSubtype="0" fill="hold" nodeType="withEffect">
                                  <p:stCondLst>
                                    <p:cond delay="1000"/>
                                  </p:stCondLst>
                                  <p:childTnLst>
                                    <p:set>
                                      <p:cBhvr>
                                        <p:cTn id="14" dur="1" fill="hold">
                                          <p:stCondLst>
                                            <p:cond delay="0"/>
                                          </p:stCondLst>
                                        </p:cTn>
                                        <p:tgtEl>
                                          <p:spTgt spid="54"/>
                                        </p:tgtEl>
                                        <p:attrNameLst>
                                          <p:attrName>style.visibility</p:attrName>
                                        </p:attrNameLst>
                                      </p:cBhvr>
                                      <p:to>
                                        <p:strVal val="visible"/>
                                      </p:to>
                                    </p:set>
                                    <p:animEffect transition="in" filter="fade">
                                      <p:cBhvr>
                                        <p:cTn id="15" dur="1000"/>
                                        <p:tgtEl>
                                          <p:spTgt spid="54"/>
                                        </p:tgtEl>
                                      </p:cBhvr>
                                    </p:animEffect>
                                  </p:childTnLst>
                                </p:cTn>
                              </p:par>
                            </p:childTnLst>
                          </p:cTn>
                        </p:par>
                        <p:par>
                          <p:cTn id="16" fill="hold">
                            <p:stCondLst>
                              <p:cond delay="2000"/>
                            </p:stCondLst>
                            <p:childTnLst>
                              <p:par>
                                <p:cTn id="17" presetID="10" presetClass="entr" presetSubtype="0" fill="hold" nodeType="afterEffect">
                                  <p:stCondLst>
                                    <p:cond delay="1000"/>
                                  </p:stCondLst>
                                  <p:childTnLst>
                                    <p:set>
                                      <p:cBhvr>
                                        <p:cTn id="18" dur="1" fill="hold">
                                          <p:stCondLst>
                                            <p:cond delay="0"/>
                                          </p:stCondLst>
                                        </p:cTn>
                                        <p:tgtEl>
                                          <p:spTgt spid="19">
                                            <p:txEl>
                                              <p:pRg st="1" end="1"/>
                                            </p:txEl>
                                          </p:spTgt>
                                        </p:tgtEl>
                                        <p:attrNameLst>
                                          <p:attrName>style.visibility</p:attrName>
                                        </p:attrNameLst>
                                      </p:cBhvr>
                                      <p:to>
                                        <p:strVal val="visible"/>
                                      </p:to>
                                    </p:set>
                                    <p:animEffect transition="in" filter="fade">
                                      <p:cBhvr>
                                        <p:cTn id="19" dur="1000"/>
                                        <p:tgtEl>
                                          <p:spTgt spid="19">
                                            <p:txEl>
                                              <p:pRg st="1" end="1"/>
                                            </p:txEl>
                                          </p:spTgt>
                                        </p:tgtEl>
                                      </p:cBhvr>
                                    </p:animEffect>
                                  </p:childTnLst>
                                </p:cTn>
                              </p:par>
                            </p:childTnLst>
                          </p:cTn>
                        </p:par>
                      </p:childTnLst>
                    </p:cTn>
                  </p:par>
                  <p:par>
                    <p:cTn id="20" fill="hold">
                      <p:stCondLst>
                        <p:cond delay="indefinite"/>
                      </p:stCondLst>
                      <p:childTnLst>
                        <p:par>
                          <p:cTn id="21" fill="hold">
                            <p:stCondLst>
                              <p:cond delay="0"/>
                            </p:stCondLst>
                            <p:childTnLst>
                              <p:par>
                                <p:cTn id="22" presetID="10" presetClass="entr" presetSubtype="0" fill="hold" nodeType="clickEffect">
                                  <p:stCondLst>
                                    <p:cond delay="0"/>
                                  </p:stCondLst>
                                  <p:childTnLst>
                                    <p:set>
                                      <p:cBhvr>
                                        <p:cTn id="23" dur="1" fill="hold">
                                          <p:stCondLst>
                                            <p:cond delay="0"/>
                                          </p:stCondLst>
                                        </p:cTn>
                                        <p:tgtEl>
                                          <p:spTgt spid="19">
                                            <p:txEl>
                                              <p:pRg st="2" end="2"/>
                                            </p:txEl>
                                          </p:spTgt>
                                        </p:tgtEl>
                                        <p:attrNameLst>
                                          <p:attrName>style.visibility</p:attrName>
                                        </p:attrNameLst>
                                      </p:cBhvr>
                                      <p:to>
                                        <p:strVal val="visible"/>
                                      </p:to>
                                    </p:set>
                                    <p:animEffect transition="in" filter="fade">
                                      <p:cBhvr>
                                        <p:cTn id="24" dur="1000"/>
                                        <p:tgtEl>
                                          <p:spTgt spid="19">
                                            <p:txEl>
                                              <p:pRg st="2" end="2"/>
                                            </p:txEl>
                                          </p:spTgt>
                                        </p:tgtEl>
                                      </p:cBhvr>
                                    </p:animEffect>
                                  </p:childTnLst>
                                </p:cTn>
                              </p:par>
                              <p:par>
                                <p:cTn id="25" presetID="10" presetClass="entr" presetSubtype="0" fill="hold" nodeType="withEffect">
                                  <p:stCondLst>
                                    <p:cond delay="1000"/>
                                  </p:stCondLst>
                                  <p:childTnLst>
                                    <p:set>
                                      <p:cBhvr>
                                        <p:cTn id="26" dur="1" fill="hold">
                                          <p:stCondLst>
                                            <p:cond delay="0"/>
                                          </p:stCondLst>
                                        </p:cTn>
                                        <p:tgtEl>
                                          <p:spTgt spid="55"/>
                                        </p:tgtEl>
                                        <p:attrNameLst>
                                          <p:attrName>style.visibility</p:attrName>
                                        </p:attrNameLst>
                                      </p:cBhvr>
                                      <p:to>
                                        <p:strVal val="visible"/>
                                      </p:to>
                                    </p:set>
                                    <p:animEffect transition="in" filter="fade">
                                      <p:cBhvr>
                                        <p:cTn id="27" dur="1000"/>
                                        <p:tgtEl>
                                          <p:spTgt spid="55"/>
                                        </p:tgtEl>
                                      </p:cBhvr>
                                    </p:animEffect>
                                  </p:childTnLst>
                                </p:cTn>
                              </p:par>
                            </p:childTnLst>
                          </p:cTn>
                        </p:par>
                      </p:childTnLst>
                    </p:cTn>
                  </p:par>
                  <p:par>
                    <p:cTn id="28" fill="hold">
                      <p:stCondLst>
                        <p:cond delay="indefinite"/>
                      </p:stCondLst>
                      <p:childTnLst>
                        <p:par>
                          <p:cTn id="29" fill="hold">
                            <p:stCondLst>
                              <p:cond delay="0"/>
                            </p:stCondLst>
                            <p:childTnLst>
                              <p:par>
                                <p:cTn id="30" presetID="10" presetClass="entr" presetSubtype="0" fill="hold" nodeType="clickEffect">
                                  <p:stCondLst>
                                    <p:cond delay="0"/>
                                  </p:stCondLst>
                                  <p:childTnLst>
                                    <p:set>
                                      <p:cBhvr>
                                        <p:cTn id="31" dur="1" fill="hold">
                                          <p:stCondLst>
                                            <p:cond delay="0"/>
                                          </p:stCondLst>
                                        </p:cTn>
                                        <p:tgtEl>
                                          <p:spTgt spid="19">
                                            <p:txEl>
                                              <p:pRg st="3" end="3"/>
                                            </p:txEl>
                                          </p:spTgt>
                                        </p:tgtEl>
                                        <p:attrNameLst>
                                          <p:attrName>style.visibility</p:attrName>
                                        </p:attrNameLst>
                                      </p:cBhvr>
                                      <p:to>
                                        <p:strVal val="visible"/>
                                      </p:to>
                                    </p:set>
                                    <p:animEffect transition="in" filter="fade">
                                      <p:cBhvr>
                                        <p:cTn id="32" dur="1000"/>
                                        <p:tgtEl>
                                          <p:spTgt spid="19">
                                            <p:txEl>
                                              <p:pRg st="3" end="3"/>
                                            </p:txEl>
                                          </p:spTgt>
                                        </p:tgtEl>
                                      </p:cBhvr>
                                    </p:animEffect>
                                  </p:childTnLst>
                                </p:cTn>
                              </p:par>
                            </p:childTnLst>
                          </p:cTn>
                        </p:par>
                        <p:par>
                          <p:cTn id="33" fill="hold">
                            <p:stCondLst>
                              <p:cond delay="1000"/>
                            </p:stCondLst>
                            <p:childTnLst>
                              <p:par>
                                <p:cTn id="34" presetID="10" presetClass="entr" presetSubtype="0" fill="hold" nodeType="afterEffect">
                                  <p:stCondLst>
                                    <p:cond delay="1000"/>
                                  </p:stCondLst>
                                  <p:childTnLst>
                                    <p:set>
                                      <p:cBhvr>
                                        <p:cTn id="35" dur="1" fill="hold">
                                          <p:stCondLst>
                                            <p:cond delay="0"/>
                                          </p:stCondLst>
                                        </p:cTn>
                                        <p:tgtEl>
                                          <p:spTgt spid="53"/>
                                        </p:tgtEl>
                                        <p:attrNameLst>
                                          <p:attrName>style.visibility</p:attrName>
                                        </p:attrNameLst>
                                      </p:cBhvr>
                                      <p:to>
                                        <p:strVal val="visible"/>
                                      </p:to>
                                    </p:set>
                                    <p:animEffect transition="in" filter="fade">
                                      <p:cBhvr>
                                        <p:cTn id="36" dur="1000"/>
                                        <p:tgtEl>
                                          <p:spTgt spid="53"/>
                                        </p:tgtEl>
                                      </p:cBhvr>
                                    </p:animEffect>
                                  </p:childTnLst>
                                </p:cTn>
                              </p:par>
                            </p:childTnLst>
                          </p:cTn>
                        </p:par>
                      </p:childTnLst>
                    </p:cTn>
                  </p:par>
                  <p:par>
                    <p:cTn id="37" fill="hold">
                      <p:stCondLst>
                        <p:cond delay="indefinite"/>
                      </p:stCondLst>
                      <p:childTnLst>
                        <p:par>
                          <p:cTn id="38" fill="hold">
                            <p:stCondLst>
                              <p:cond delay="0"/>
                            </p:stCondLst>
                            <p:childTnLst>
                              <p:par>
                                <p:cTn id="39" presetID="10" presetClass="entr" presetSubtype="0" fill="hold" nodeType="clickEffect">
                                  <p:stCondLst>
                                    <p:cond delay="0"/>
                                  </p:stCondLst>
                                  <p:childTnLst>
                                    <p:set>
                                      <p:cBhvr>
                                        <p:cTn id="40" dur="1" fill="hold">
                                          <p:stCondLst>
                                            <p:cond delay="0"/>
                                          </p:stCondLst>
                                        </p:cTn>
                                        <p:tgtEl>
                                          <p:spTgt spid="19">
                                            <p:txEl>
                                              <p:pRg st="4" end="4"/>
                                            </p:txEl>
                                          </p:spTgt>
                                        </p:tgtEl>
                                        <p:attrNameLst>
                                          <p:attrName>style.visibility</p:attrName>
                                        </p:attrNameLst>
                                      </p:cBhvr>
                                      <p:to>
                                        <p:strVal val="visible"/>
                                      </p:to>
                                    </p:set>
                                    <p:animEffect transition="in" filter="fade">
                                      <p:cBhvr>
                                        <p:cTn id="41" dur="1000"/>
                                        <p:tgtEl>
                                          <p:spTgt spid="19">
                                            <p:txEl>
                                              <p:pRg st="4" end="4"/>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D4E6F4E5-B6B0-45BA-86E3-EBE4E1363B73}"/>
              </a:ext>
            </a:extLst>
          </p:cNvPr>
          <p:cNvSpPr>
            <a:spLocks noGrp="1"/>
          </p:cNvSpPr>
          <p:nvPr>
            <p:ph type="title"/>
          </p:nvPr>
        </p:nvSpPr>
        <p:spPr/>
        <p:txBody>
          <a:bodyPr/>
          <a:lstStyle/>
          <a:p>
            <a:r>
              <a:rPr lang="de-DE" dirty="0" err="1"/>
              <a:t>Repair</a:t>
            </a:r>
            <a:r>
              <a:rPr lang="de-DE" dirty="0"/>
              <a:t> </a:t>
            </a:r>
            <a:r>
              <a:rPr lang="de-DE" dirty="0" err="1"/>
              <a:t>Procedure</a:t>
            </a:r>
            <a:endParaRPr lang="de-DE" dirty="0"/>
          </a:p>
        </p:txBody>
      </p:sp>
      <p:sp>
        <p:nvSpPr>
          <p:cNvPr id="3" name="Inhaltsplatzhalter 2">
            <a:extLst>
              <a:ext uri="{FF2B5EF4-FFF2-40B4-BE49-F238E27FC236}">
                <a16:creationId xmlns:a16="http://schemas.microsoft.com/office/drawing/2014/main" id="{8276000C-BA2E-4907-BBB1-DE5F0DC2EDB5}"/>
              </a:ext>
            </a:extLst>
          </p:cNvPr>
          <p:cNvSpPr>
            <a:spLocks noGrp="1"/>
          </p:cNvSpPr>
          <p:nvPr>
            <p:ph idx="1"/>
          </p:nvPr>
        </p:nvSpPr>
        <p:spPr>
          <a:xfrm>
            <a:off x="1767974" y="2842287"/>
            <a:ext cx="8054285" cy="6247094"/>
          </a:xfrm>
        </p:spPr>
        <p:txBody>
          <a:bodyPr/>
          <a:lstStyle/>
          <a:p>
            <a:r>
              <a:rPr lang="de-DE" dirty="0" err="1"/>
              <a:t>Unplug</a:t>
            </a:r>
            <a:r>
              <a:rPr lang="de-DE" dirty="0"/>
              <a:t> flat </a:t>
            </a:r>
            <a:r>
              <a:rPr lang="de-DE" dirty="0" err="1"/>
              <a:t>ribbon</a:t>
            </a:r>
            <a:r>
              <a:rPr lang="de-DE" dirty="0"/>
              <a:t> </a:t>
            </a:r>
            <a:r>
              <a:rPr lang="de-DE" dirty="0" err="1"/>
              <a:t>cable</a:t>
            </a:r>
            <a:r>
              <a:rPr lang="de-DE" dirty="0"/>
              <a:t> (</a:t>
            </a:r>
            <a:r>
              <a:rPr lang="de-DE" dirty="0" err="1"/>
              <a:t>marker</a:t>
            </a:r>
            <a:r>
              <a:rPr lang="de-DE" dirty="0"/>
              <a:t> A)</a:t>
            </a:r>
          </a:p>
          <a:p>
            <a:r>
              <a:rPr lang="de-DE" dirty="0"/>
              <a:t>Remove </a:t>
            </a:r>
            <a:r>
              <a:rPr lang="de-DE" dirty="0" err="1"/>
              <a:t>the</a:t>
            </a:r>
            <a:r>
              <a:rPr lang="de-DE" dirty="0"/>
              <a:t> </a:t>
            </a:r>
            <a:r>
              <a:rPr lang="de-DE" dirty="0" err="1"/>
              <a:t>screws</a:t>
            </a:r>
            <a:r>
              <a:rPr lang="de-DE" dirty="0"/>
              <a:t> (</a:t>
            </a:r>
            <a:r>
              <a:rPr lang="de-DE" dirty="0" err="1"/>
              <a:t>marker</a:t>
            </a:r>
            <a:r>
              <a:rPr lang="de-DE" dirty="0"/>
              <a:t> B)</a:t>
            </a:r>
          </a:p>
          <a:p>
            <a:r>
              <a:rPr lang="de-DE" dirty="0" err="1"/>
              <a:t>Carefully</a:t>
            </a:r>
            <a:r>
              <a:rPr lang="de-DE" dirty="0"/>
              <a:t> </a:t>
            </a:r>
            <a:r>
              <a:rPr lang="de-DE" dirty="0" err="1"/>
              <a:t>slide</a:t>
            </a:r>
            <a:r>
              <a:rPr lang="de-DE" dirty="0"/>
              <a:t> out PCB</a:t>
            </a:r>
          </a:p>
          <a:p>
            <a:endParaRPr lang="de-DE" dirty="0"/>
          </a:p>
          <a:p>
            <a:r>
              <a:rPr lang="de-DE" dirty="0" err="1"/>
              <a:t>To</a:t>
            </a:r>
            <a:r>
              <a:rPr lang="de-DE" dirty="0"/>
              <a:t> </a:t>
            </a:r>
            <a:r>
              <a:rPr lang="de-DE" dirty="0" err="1"/>
              <a:t>reassamble</a:t>
            </a:r>
            <a:r>
              <a:rPr lang="de-DE" dirty="0"/>
              <a:t> </a:t>
            </a:r>
            <a:r>
              <a:rPr lang="de-DE" dirty="0" err="1"/>
              <a:t>the</a:t>
            </a:r>
            <a:r>
              <a:rPr lang="de-DE" dirty="0"/>
              <a:t> </a:t>
            </a:r>
            <a:r>
              <a:rPr lang="de-DE" dirty="0" err="1"/>
              <a:t>device</a:t>
            </a:r>
            <a:r>
              <a:rPr lang="de-DE" dirty="0"/>
              <a:t> do </a:t>
            </a:r>
            <a:r>
              <a:rPr lang="de-DE" dirty="0" err="1"/>
              <a:t>the</a:t>
            </a:r>
            <a:r>
              <a:rPr lang="de-DE" dirty="0"/>
              <a:t> </a:t>
            </a:r>
            <a:r>
              <a:rPr lang="de-DE" dirty="0" err="1"/>
              <a:t>previous</a:t>
            </a:r>
            <a:r>
              <a:rPr lang="de-DE" dirty="0"/>
              <a:t> </a:t>
            </a:r>
            <a:r>
              <a:rPr lang="de-DE" dirty="0" err="1"/>
              <a:t>steps</a:t>
            </a:r>
            <a:r>
              <a:rPr lang="de-DE" dirty="0"/>
              <a:t> </a:t>
            </a:r>
            <a:r>
              <a:rPr lang="de-DE" dirty="0" err="1"/>
              <a:t>backwards</a:t>
            </a:r>
            <a:r>
              <a:rPr lang="de-DE" dirty="0"/>
              <a:t>.</a:t>
            </a:r>
          </a:p>
          <a:p>
            <a:endParaRPr lang="de-DE" dirty="0"/>
          </a:p>
          <a:p>
            <a:pPr marL="0" indent="0">
              <a:buNone/>
            </a:pPr>
            <a:endParaRPr lang="de-DE" dirty="0"/>
          </a:p>
        </p:txBody>
      </p:sp>
      <p:pic>
        <p:nvPicPr>
          <p:cNvPr id="5" name="Grafik 4">
            <a:extLst>
              <a:ext uri="{FF2B5EF4-FFF2-40B4-BE49-F238E27FC236}">
                <a16:creationId xmlns:a16="http://schemas.microsoft.com/office/drawing/2014/main" id="{4B4FC4B0-4310-4F13-BE44-8E3B6D44416C}"/>
              </a:ext>
            </a:extLst>
          </p:cNvPr>
          <p:cNvPicPr>
            <a:picLocks noChangeAspect="1"/>
          </p:cNvPicPr>
          <p:nvPr/>
        </p:nvPicPr>
        <p:blipFill rotWithShape="1">
          <a:blip r:embed="rId2" cstate="print">
            <a:extLst>
              <a:ext uri="{28A0092B-C50C-407E-A947-70E740481C1C}">
                <a14:useLocalDpi xmlns:a14="http://schemas.microsoft.com/office/drawing/2010/main" val="0"/>
              </a:ext>
            </a:extLst>
          </a:blip>
          <a:srcRect l="27298" t="8000" r="27298" b="8000"/>
          <a:stretch/>
        </p:blipFill>
        <p:spPr>
          <a:xfrm>
            <a:off x="11118403" y="2581834"/>
            <a:ext cx="4877719" cy="6768000"/>
          </a:xfrm>
          <a:prstGeom prst="rect">
            <a:avLst/>
          </a:prstGeom>
        </p:spPr>
      </p:pic>
      <p:grpSp>
        <p:nvGrpSpPr>
          <p:cNvPr id="8" name="Gruppieren 7">
            <a:extLst>
              <a:ext uri="{FF2B5EF4-FFF2-40B4-BE49-F238E27FC236}">
                <a16:creationId xmlns:a16="http://schemas.microsoft.com/office/drawing/2014/main" id="{446E9521-E002-46FD-8AE5-D02588FA42FC}"/>
              </a:ext>
            </a:extLst>
          </p:cNvPr>
          <p:cNvGrpSpPr/>
          <p:nvPr/>
        </p:nvGrpSpPr>
        <p:grpSpPr>
          <a:xfrm>
            <a:off x="12126515" y="5488173"/>
            <a:ext cx="1579784" cy="1893911"/>
            <a:chOff x="12156175" y="5039923"/>
            <a:chExt cx="1579784" cy="1893911"/>
          </a:xfrm>
        </p:grpSpPr>
        <p:cxnSp>
          <p:nvCxnSpPr>
            <p:cNvPr id="9" name="Gerade Verbindung mit Pfeil 8">
              <a:extLst>
                <a:ext uri="{FF2B5EF4-FFF2-40B4-BE49-F238E27FC236}">
                  <a16:creationId xmlns:a16="http://schemas.microsoft.com/office/drawing/2014/main" id="{4216E69F-E555-4846-A1ED-3CEBE02682D3}"/>
                </a:ext>
              </a:extLst>
            </p:cNvPr>
            <p:cNvCxnSpPr>
              <a:cxnSpLocks/>
            </p:cNvCxnSpPr>
            <p:nvPr/>
          </p:nvCxnSpPr>
          <p:spPr>
            <a:xfrm flipH="1">
              <a:off x="12156175" y="5538708"/>
              <a:ext cx="1147736" cy="1395126"/>
            </a:xfrm>
            <a:prstGeom prst="straightConnector1">
              <a:avLst/>
            </a:prstGeom>
            <a:ln w="88900">
              <a:tailEnd type="triangle"/>
            </a:ln>
          </p:spPr>
          <p:style>
            <a:lnRef idx="1">
              <a:schemeClr val="accent1"/>
            </a:lnRef>
            <a:fillRef idx="0">
              <a:schemeClr val="accent1"/>
            </a:fillRef>
            <a:effectRef idx="0">
              <a:schemeClr val="accent1"/>
            </a:effectRef>
            <a:fontRef idx="minor">
              <a:schemeClr val="tx1"/>
            </a:fontRef>
          </p:style>
        </p:cxnSp>
        <p:sp>
          <p:nvSpPr>
            <p:cNvPr id="10" name="Textfeld 9">
              <a:extLst>
                <a:ext uri="{FF2B5EF4-FFF2-40B4-BE49-F238E27FC236}">
                  <a16:creationId xmlns:a16="http://schemas.microsoft.com/office/drawing/2014/main" id="{5F67E5A4-8151-4FF2-B34C-4779864731EF}"/>
                </a:ext>
              </a:extLst>
            </p:cNvPr>
            <p:cNvSpPr txBox="1"/>
            <p:nvPr/>
          </p:nvSpPr>
          <p:spPr>
            <a:xfrm>
              <a:off x="13303911" y="5039923"/>
              <a:ext cx="432048" cy="646331"/>
            </a:xfrm>
            <a:prstGeom prst="rect">
              <a:avLst/>
            </a:prstGeom>
            <a:noFill/>
          </p:spPr>
          <p:txBody>
            <a:bodyPr wrap="square" rtlCol="0">
              <a:spAutoFit/>
            </a:bodyPr>
            <a:lstStyle/>
            <a:p>
              <a:r>
                <a:rPr lang="de-DE" b="1" dirty="0">
                  <a:latin typeface="Arial Rounded MT Bold" panose="020F0704030504030204" pitchFamily="34" charset="0"/>
                </a:rPr>
                <a:t>A</a:t>
              </a:r>
            </a:p>
          </p:txBody>
        </p:sp>
      </p:grpSp>
      <p:grpSp>
        <p:nvGrpSpPr>
          <p:cNvPr id="28" name="Gruppieren 27">
            <a:extLst>
              <a:ext uri="{FF2B5EF4-FFF2-40B4-BE49-F238E27FC236}">
                <a16:creationId xmlns:a16="http://schemas.microsoft.com/office/drawing/2014/main" id="{E9D69B6F-A597-46F0-B830-A1E17F1CD432}"/>
              </a:ext>
            </a:extLst>
          </p:cNvPr>
          <p:cNvGrpSpPr/>
          <p:nvPr/>
        </p:nvGrpSpPr>
        <p:grpSpPr>
          <a:xfrm>
            <a:off x="10563641" y="2220986"/>
            <a:ext cx="6046126" cy="5755073"/>
            <a:chOff x="10563641" y="2220986"/>
            <a:chExt cx="6046126" cy="5755073"/>
          </a:xfrm>
        </p:grpSpPr>
        <p:grpSp>
          <p:nvGrpSpPr>
            <p:cNvPr id="11" name="Gruppieren 10">
              <a:extLst>
                <a:ext uri="{FF2B5EF4-FFF2-40B4-BE49-F238E27FC236}">
                  <a16:creationId xmlns:a16="http://schemas.microsoft.com/office/drawing/2014/main" id="{AE8FD0D3-E53C-44F6-9E12-ABD7FBF296B2}"/>
                </a:ext>
              </a:extLst>
            </p:cNvPr>
            <p:cNvGrpSpPr/>
            <p:nvPr/>
          </p:nvGrpSpPr>
          <p:grpSpPr>
            <a:xfrm>
              <a:off x="10563641" y="2496403"/>
              <a:ext cx="6046126" cy="5479656"/>
              <a:chOff x="10563641" y="2496403"/>
              <a:chExt cx="6046126" cy="5479656"/>
            </a:xfrm>
          </p:grpSpPr>
          <p:cxnSp>
            <p:nvCxnSpPr>
              <p:cNvPr id="12" name="Gerade Verbindung mit Pfeil 11">
                <a:extLst>
                  <a:ext uri="{FF2B5EF4-FFF2-40B4-BE49-F238E27FC236}">
                    <a16:creationId xmlns:a16="http://schemas.microsoft.com/office/drawing/2014/main" id="{D3C656B2-32AE-4204-8F82-0B41DA8A22A7}"/>
                  </a:ext>
                </a:extLst>
              </p:cNvPr>
              <p:cNvCxnSpPr>
                <a:cxnSpLocks/>
              </p:cNvCxnSpPr>
              <p:nvPr/>
            </p:nvCxnSpPr>
            <p:spPr>
              <a:xfrm flipH="1">
                <a:off x="14966708" y="2968056"/>
                <a:ext cx="1152128" cy="781900"/>
              </a:xfrm>
              <a:prstGeom prst="straightConnector1">
                <a:avLst/>
              </a:prstGeom>
              <a:ln w="88900">
                <a:tailEnd type="triangle"/>
              </a:ln>
            </p:spPr>
            <p:style>
              <a:lnRef idx="1">
                <a:schemeClr val="accent1"/>
              </a:lnRef>
              <a:fillRef idx="0">
                <a:schemeClr val="accent1"/>
              </a:fillRef>
              <a:effectRef idx="0">
                <a:schemeClr val="accent1"/>
              </a:effectRef>
              <a:fontRef idx="minor">
                <a:schemeClr val="tx1"/>
              </a:fontRef>
            </p:style>
          </p:cxnSp>
          <p:cxnSp>
            <p:nvCxnSpPr>
              <p:cNvPr id="13" name="Gerade Verbindung mit Pfeil 12">
                <a:extLst>
                  <a:ext uri="{FF2B5EF4-FFF2-40B4-BE49-F238E27FC236}">
                    <a16:creationId xmlns:a16="http://schemas.microsoft.com/office/drawing/2014/main" id="{25CD8823-5E85-4E79-97AD-3F29C6D1F428}"/>
                  </a:ext>
                </a:extLst>
              </p:cNvPr>
              <p:cNvCxnSpPr>
                <a:cxnSpLocks/>
              </p:cNvCxnSpPr>
              <p:nvPr/>
            </p:nvCxnSpPr>
            <p:spPr>
              <a:xfrm flipH="1">
                <a:off x="14996225" y="5815508"/>
                <a:ext cx="1152128" cy="781900"/>
              </a:xfrm>
              <a:prstGeom prst="straightConnector1">
                <a:avLst/>
              </a:prstGeom>
              <a:ln w="88900">
                <a:tailEnd type="triangle"/>
              </a:ln>
            </p:spPr>
            <p:style>
              <a:lnRef idx="1">
                <a:schemeClr val="accent1"/>
              </a:lnRef>
              <a:fillRef idx="0">
                <a:schemeClr val="accent1"/>
              </a:fillRef>
              <a:effectRef idx="0">
                <a:schemeClr val="accent1"/>
              </a:effectRef>
              <a:fontRef idx="minor">
                <a:schemeClr val="tx1"/>
              </a:fontRef>
            </p:style>
          </p:cxnSp>
          <p:cxnSp>
            <p:nvCxnSpPr>
              <p:cNvPr id="14" name="Gerade Verbindung mit Pfeil 13">
                <a:extLst>
                  <a:ext uri="{FF2B5EF4-FFF2-40B4-BE49-F238E27FC236}">
                    <a16:creationId xmlns:a16="http://schemas.microsoft.com/office/drawing/2014/main" id="{9CC9530F-B27E-4006-9ADF-0FD3792786D5}"/>
                  </a:ext>
                </a:extLst>
              </p:cNvPr>
              <p:cNvCxnSpPr>
                <a:cxnSpLocks/>
              </p:cNvCxnSpPr>
              <p:nvPr/>
            </p:nvCxnSpPr>
            <p:spPr>
              <a:xfrm flipH="1">
                <a:off x="14966708" y="7194159"/>
                <a:ext cx="1152128" cy="781900"/>
              </a:xfrm>
              <a:prstGeom prst="straightConnector1">
                <a:avLst/>
              </a:prstGeom>
              <a:ln w="88900">
                <a:tailEnd type="triangle"/>
              </a:ln>
            </p:spPr>
            <p:style>
              <a:lnRef idx="1">
                <a:schemeClr val="accent1"/>
              </a:lnRef>
              <a:fillRef idx="0">
                <a:schemeClr val="accent1"/>
              </a:fillRef>
              <a:effectRef idx="0">
                <a:schemeClr val="accent1"/>
              </a:effectRef>
              <a:fontRef idx="minor">
                <a:schemeClr val="tx1"/>
              </a:fontRef>
            </p:style>
          </p:cxnSp>
          <p:cxnSp>
            <p:nvCxnSpPr>
              <p:cNvPr id="15" name="Gerade Verbindung mit Pfeil 14">
                <a:extLst>
                  <a:ext uri="{FF2B5EF4-FFF2-40B4-BE49-F238E27FC236}">
                    <a16:creationId xmlns:a16="http://schemas.microsoft.com/office/drawing/2014/main" id="{2E22E3E4-8722-4F06-AF68-D708CA830140}"/>
                  </a:ext>
                </a:extLst>
              </p:cNvPr>
              <p:cNvCxnSpPr>
                <a:cxnSpLocks/>
              </p:cNvCxnSpPr>
              <p:nvPr/>
            </p:nvCxnSpPr>
            <p:spPr>
              <a:xfrm>
                <a:off x="10995689" y="7194159"/>
                <a:ext cx="1152000" cy="781200"/>
              </a:xfrm>
              <a:prstGeom prst="straightConnector1">
                <a:avLst/>
              </a:prstGeom>
              <a:ln w="88900">
                <a:tailEnd type="triangle"/>
              </a:ln>
            </p:spPr>
            <p:style>
              <a:lnRef idx="1">
                <a:schemeClr val="accent1"/>
              </a:lnRef>
              <a:fillRef idx="0">
                <a:schemeClr val="accent1"/>
              </a:fillRef>
              <a:effectRef idx="0">
                <a:schemeClr val="accent1"/>
              </a:effectRef>
              <a:fontRef idx="minor">
                <a:schemeClr val="tx1"/>
              </a:fontRef>
            </p:style>
          </p:cxnSp>
          <p:cxnSp>
            <p:nvCxnSpPr>
              <p:cNvPr id="16" name="Gerade Verbindung mit Pfeil 15">
                <a:extLst>
                  <a:ext uri="{FF2B5EF4-FFF2-40B4-BE49-F238E27FC236}">
                    <a16:creationId xmlns:a16="http://schemas.microsoft.com/office/drawing/2014/main" id="{3707F763-49C3-47C2-8E75-5A1A833E08A5}"/>
                  </a:ext>
                </a:extLst>
              </p:cNvPr>
              <p:cNvCxnSpPr>
                <a:cxnSpLocks/>
              </p:cNvCxnSpPr>
              <p:nvPr/>
            </p:nvCxnSpPr>
            <p:spPr>
              <a:xfrm>
                <a:off x="11015615" y="5811339"/>
                <a:ext cx="1152000" cy="781200"/>
              </a:xfrm>
              <a:prstGeom prst="straightConnector1">
                <a:avLst/>
              </a:prstGeom>
              <a:ln w="88900">
                <a:tailEnd type="triangle"/>
              </a:ln>
            </p:spPr>
            <p:style>
              <a:lnRef idx="1">
                <a:schemeClr val="accent1"/>
              </a:lnRef>
              <a:fillRef idx="0">
                <a:schemeClr val="accent1"/>
              </a:fillRef>
              <a:effectRef idx="0">
                <a:schemeClr val="accent1"/>
              </a:effectRef>
              <a:fontRef idx="minor">
                <a:schemeClr val="tx1"/>
              </a:fontRef>
            </p:style>
          </p:cxnSp>
          <p:cxnSp>
            <p:nvCxnSpPr>
              <p:cNvPr id="17" name="Gerade Verbindung mit Pfeil 16">
                <a:extLst>
                  <a:ext uri="{FF2B5EF4-FFF2-40B4-BE49-F238E27FC236}">
                    <a16:creationId xmlns:a16="http://schemas.microsoft.com/office/drawing/2014/main" id="{2ABCCB91-AF58-4D8A-80B5-6AF604AB8C2D}"/>
                  </a:ext>
                </a:extLst>
              </p:cNvPr>
              <p:cNvCxnSpPr>
                <a:cxnSpLocks/>
              </p:cNvCxnSpPr>
              <p:nvPr/>
            </p:nvCxnSpPr>
            <p:spPr>
              <a:xfrm>
                <a:off x="10995689" y="2968056"/>
                <a:ext cx="1152000" cy="781200"/>
              </a:xfrm>
              <a:prstGeom prst="straightConnector1">
                <a:avLst/>
              </a:prstGeom>
              <a:ln w="88900">
                <a:tailEnd type="triangle"/>
              </a:ln>
            </p:spPr>
            <p:style>
              <a:lnRef idx="1">
                <a:schemeClr val="accent1"/>
              </a:lnRef>
              <a:fillRef idx="0">
                <a:schemeClr val="accent1"/>
              </a:fillRef>
              <a:effectRef idx="0">
                <a:schemeClr val="accent1"/>
              </a:effectRef>
              <a:fontRef idx="minor">
                <a:schemeClr val="tx1"/>
              </a:fontRef>
            </p:style>
          </p:cxnSp>
          <p:sp>
            <p:nvSpPr>
              <p:cNvPr id="18" name="Textfeld 17">
                <a:extLst>
                  <a:ext uri="{FF2B5EF4-FFF2-40B4-BE49-F238E27FC236}">
                    <a16:creationId xmlns:a16="http://schemas.microsoft.com/office/drawing/2014/main" id="{C4EBF39B-E31B-4F06-8EE3-DC7C25177896}"/>
                  </a:ext>
                </a:extLst>
              </p:cNvPr>
              <p:cNvSpPr txBox="1"/>
              <p:nvPr/>
            </p:nvSpPr>
            <p:spPr>
              <a:xfrm>
                <a:off x="10563641" y="6720234"/>
                <a:ext cx="432048" cy="646331"/>
              </a:xfrm>
              <a:prstGeom prst="rect">
                <a:avLst/>
              </a:prstGeom>
              <a:noFill/>
            </p:spPr>
            <p:txBody>
              <a:bodyPr wrap="square" rtlCol="0">
                <a:spAutoFit/>
              </a:bodyPr>
              <a:lstStyle/>
              <a:p>
                <a:r>
                  <a:rPr lang="de-DE" b="1" dirty="0">
                    <a:latin typeface="Arial Rounded MT Bold" panose="020F0704030504030204" pitchFamily="34" charset="0"/>
                  </a:rPr>
                  <a:t>B</a:t>
                </a:r>
              </a:p>
            </p:txBody>
          </p:sp>
          <p:sp>
            <p:nvSpPr>
              <p:cNvPr id="19" name="Textfeld 18">
                <a:extLst>
                  <a:ext uri="{FF2B5EF4-FFF2-40B4-BE49-F238E27FC236}">
                    <a16:creationId xmlns:a16="http://schemas.microsoft.com/office/drawing/2014/main" id="{D5CCCA9C-1B5E-4669-AD37-34B6D82A4B36}"/>
                  </a:ext>
                </a:extLst>
              </p:cNvPr>
              <p:cNvSpPr txBox="1"/>
              <p:nvPr/>
            </p:nvSpPr>
            <p:spPr>
              <a:xfrm>
                <a:off x="16177719" y="6720234"/>
                <a:ext cx="432048" cy="646331"/>
              </a:xfrm>
              <a:prstGeom prst="rect">
                <a:avLst/>
              </a:prstGeom>
              <a:noFill/>
            </p:spPr>
            <p:txBody>
              <a:bodyPr wrap="square" rtlCol="0">
                <a:spAutoFit/>
              </a:bodyPr>
              <a:lstStyle/>
              <a:p>
                <a:r>
                  <a:rPr lang="de-DE" b="1" dirty="0">
                    <a:latin typeface="Arial Rounded MT Bold" panose="020F0704030504030204" pitchFamily="34" charset="0"/>
                  </a:rPr>
                  <a:t>B</a:t>
                </a:r>
              </a:p>
            </p:txBody>
          </p:sp>
          <p:sp>
            <p:nvSpPr>
              <p:cNvPr id="20" name="Textfeld 19">
                <a:extLst>
                  <a:ext uri="{FF2B5EF4-FFF2-40B4-BE49-F238E27FC236}">
                    <a16:creationId xmlns:a16="http://schemas.microsoft.com/office/drawing/2014/main" id="{CEB20E6E-4DAC-4378-B84E-504B428C7590}"/>
                  </a:ext>
                </a:extLst>
              </p:cNvPr>
              <p:cNvSpPr txBox="1"/>
              <p:nvPr/>
            </p:nvSpPr>
            <p:spPr>
              <a:xfrm>
                <a:off x="10563641" y="2496403"/>
                <a:ext cx="432048" cy="646331"/>
              </a:xfrm>
              <a:prstGeom prst="rect">
                <a:avLst/>
              </a:prstGeom>
              <a:noFill/>
            </p:spPr>
            <p:txBody>
              <a:bodyPr wrap="square" rtlCol="0">
                <a:spAutoFit/>
              </a:bodyPr>
              <a:lstStyle/>
              <a:p>
                <a:r>
                  <a:rPr lang="de-DE" b="1" dirty="0">
                    <a:latin typeface="Arial Rounded MT Bold" panose="020F0704030504030204" pitchFamily="34" charset="0"/>
                  </a:rPr>
                  <a:t>B</a:t>
                </a:r>
              </a:p>
            </p:txBody>
          </p:sp>
          <p:sp>
            <p:nvSpPr>
              <p:cNvPr id="21" name="Textfeld 20">
                <a:extLst>
                  <a:ext uri="{FF2B5EF4-FFF2-40B4-BE49-F238E27FC236}">
                    <a16:creationId xmlns:a16="http://schemas.microsoft.com/office/drawing/2014/main" id="{BC11463D-4315-44B7-9A32-B58A2F37650A}"/>
                  </a:ext>
                </a:extLst>
              </p:cNvPr>
              <p:cNvSpPr txBox="1"/>
              <p:nvPr/>
            </p:nvSpPr>
            <p:spPr>
              <a:xfrm>
                <a:off x="10583567" y="5386820"/>
                <a:ext cx="432048" cy="646331"/>
              </a:xfrm>
              <a:prstGeom prst="rect">
                <a:avLst/>
              </a:prstGeom>
              <a:noFill/>
            </p:spPr>
            <p:txBody>
              <a:bodyPr wrap="square" rtlCol="0">
                <a:spAutoFit/>
              </a:bodyPr>
              <a:lstStyle/>
              <a:p>
                <a:r>
                  <a:rPr lang="de-DE" b="1" dirty="0">
                    <a:latin typeface="Arial Rounded MT Bold" panose="020F0704030504030204" pitchFamily="34" charset="0"/>
                  </a:rPr>
                  <a:t>B</a:t>
                </a:r>
              </a:p>
            </p:txBody>
          </p:sp>
          <p:sp>
            <p:nvSpPr>
              <p:cNvPr id="22" name="Textfeld 21">
                <a:extLst>
                  <a:ext uri="{FF2B5EF4-FFF2-40B4-BE49-F238E27FC236}">
                    <a16:creationId xmlns:a16="http://schemas.microsoft.com/office/drawing/2014/main" id="{4A3469E9-AEAC-4970-872E-8B2C588FB32A}"/>
                  </a:ext>
                </a:extLst>
              </p:cNvPr>
              <p:cNvSpPr txBox="1"/>
              <p:nvPr/>
            </p:nvSpPr>
            <p:spPr>
              <a:xfrm>
                <a:off x="16177719" y="2519121"/>
                <a:ext cx="432048" cy="646331"/>
              </a:xfrm>
              <a:prstGeom prst="rect">
                <a:avLst/>
              </a:prstGeom>
              <a:noFill/>
            </p:spPr>
            <p:txBody>
              <a:bodyPr wrap="square" rtlCol="0">
                <a:spAutoFit/>
              </a:bodyPr>
              <a:lstStyle/>
              <a:p>
                <a:r>
                  <a:rPr lang="de-DE" b="1" dirty="0">
                    <a:latin typeface="Arial Rounded MT Bold" panose="020F0704030504030204" pitchFamily="34" charset="0"/>
                  </a:rPr>
                  <a:t>B</a:t>
                </a:r>
              </a:p>
            </p:txBody>
          </p:sp>
          <p:sp>
            <p:nvSpPr>
              <p:cNvPr id="23" name="Textfeld 22">
                <a:extLst>
                  <a:ext uri="{FF2B5EF4-FFF2-40B4-BE49-F238E27FC236}">
                    <a16:creationId xmlns:a16="http://schemas.microsoft.com/office/drawing/2014/main" id="{1039051B-5C87-4115-B8FA-15AF5C72EEF0}"/>
                  </a:ext>
                </a:extLst>
              </p:cNvPr>
              <p:cNvSpPr txBox="1"/>
              <p:nvPr/>
            </p:nvSpPr>
            <p:spPr>
              <a:xfrm>
                <a:off x="16177719" y="5386819"/>
                <a:ext cx="432048" cy="646331"/>
              </a:xfrm>
              <a:prstGeom prst="rect">
                <a:avLst/>
              </a:prstGeom>
              <a:noFill/>
            </p:spPr>
            <p:txBody>
              <a:bodyPr wrap="square" rtlCol="0">
                <a:spAutoFit/>
              </a:bodyPr>
              <a:lstStyle/>
              <a:p>
                <a:r>
                  <a:rPr lang="de-DE" b="1" dirty="0">
                    <a:latin typeface="Arial Rounded MT Bold" panose="020F0704030504030204" pitchFamily="34" charset="0"/>
                  </a:rPr>
                  <a:t>B</a:t>
                </a:r>
              </a:p>
            </p:txBody>
          </p:sp>
        </p:grpSp>
        <p:grpSp>
          <p:nvGrpSpPr>
            <p:cNvPr id="25" name="Gruppieren 24">
              <a:extLst>
                <a:ext uri="{FF2B5EF4-FFF2-40B4-BE49-F238E27FC236}">
                  <a16:creationId xmlns:a16="http://schemas.microsoft.com/office/drawing/2014/main" id="{D5ADDAFF-200C-4C6E-9724-708326760C0D}"/>
                </a:ext>
              </a:extLst>
            </p:cNvPr>
            <p:cNvGrpSpPr/>
            <p:nvPr/>
          </p:nvGrpSpPr>
          <p:grpSpPr>
            <a:xfrm>
              <a:off x="13341174" y="2220986"/>
              <a:ext cx="432048" cy="1463318"/>
              <a:chOff x="13926715" y="2223129"/>
              <a:chExt cx="432048" cy="1463318"/>
            </a:xfrm>
          </p:grpSpPr>
          <p:cxnSp>
            <p:nvCxnSpPr>
              <p:cNvPr id="26" name="Gerade Verbindung mit Pfeil 25">
                <a:extLst>
                  <a:ext uri="{FF2B5EF4-FFF2-40B4-BE49-F238E27FC236}">
                    <a16:creationId xmlns:a16="http://schemas.microsoft.com/office/drawing/2014/main" id="{0F48C97B-183D-42B1-AB26-68E23FE451B7}"/>
                  </a:ext>
                </a:extLst>
              </p:cNvPr>
              <p:cNvCxnSpPr>
                <a:cxnSpLocks/>
              </p:cNvCxnSpPr>
              <p:nvPr/>
            </p:nvCxnSpPr>
            <p:spPr>
              <a:xfrm>
                <a:off x="14142739" y="2752270"/>
                <a:ext cx="0" cy="934177"/>
              </a:xfrm>
              <a:prstGeom prst="straightConnector1">
                <a:avLst/>
              </a:prstGeom>
              <a:ln w="88900">
                <a:tailEnd type="triangle"/>
              </a:ln>
            </p:spPr>
            <p:style>
              <a:lnRef idx="1">
                <a:schemeClr val="accent1"/>
              </a:lnRef>
              <a:fillRef idx="0">
                <a:schemeClr val="accent1"/>
              </a:fillRef>
              <a:effectRef idx="0">
                <a:schemeClr val="accent1"/>
              </a:effectRef>
              <a:fontRef idx="minor">
                <a:schemeClr val="tx1"/>
              </a:fontRef>
            </p:style>
          </p:cxnSp>
          <p:sp>
            <p:nvSpPr>
              <p:cNvPr id="27" name="Textfeld 26">
                <a:extLst>
                  <a:ext uri="{FF2B5EF4-FFF2-40B4-BE49-F238E27FC236}">
                    <a16:creationId xmlns:a16="http://schemas.microsoft.com/office/drawing/2014/main" id="{B0669E22-CD3C-40AD-896E-7C9AC3E82F37}"/>
                  </a:ext>
                </a:extLst>
              </p:cNvPr>
              <p:cNvSpPr txBox="1"/>
              <p:nvPr/>
            </p:nvSpPr>
            <p:spPr>
              <a:xfrm>
                <a:off x="13926715" y="2223129"/>
                <a:ext cx="432048" cy="646331"/>
              </a:xfrm>
              <a:prstGeom prst="rect">
                <a:avLst/>
              </a:prstGeom>
              <a:noFill/>
            </p:spPr>
            <p:txBody>
              <a:bodyPr wrap="square" rtlCol="0">
                <a:spAutoFit/>
              </a:bodyPr>
              <a:lstStyle/>
              <a:p>
                <a:r>
                  <a:rPr lang="de-DE" b="1" dirty="0">
                    <a:latin typeface="Arial Rounded MT Bold" panose="020F0704030504030204" pitchFamily="34" charset="0"/>
                  </a:rPr>
                  <a:t>B</a:t>
                </a:r>
              </a:p>
            </p:txBody>
          </p:sp>
        </p:grpSp>
      </p:grpSp>
    </p:spTree>
    <p:extLst>
      <p:ext uri="{BB962C8B-B14F-4D97-AF65-F5344CB8AC3E}">
        <p14:creationId xmlns:p14="http://schemas.microsoft.com/office/powerpoint/2010/main" val="2176549410"/>
      </p:ext>
    </p:extLst>
  </p:cSld>
  <p:clrMapOvr>
    <a:masterClrMapping/>
  </p:clrMapOvr>
  <p:transition>
    <p:fad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withEffect">
                                  <p:stCondLst>
                                    <p:cond delay="500"/>
                                  </p:stCondLst>
                                  <p:childTnLst>
                                    <p:set>
                                      <p:cBhvr>
                                        <p:cTn id="6" dur="1" fill="hold">
                                          <p:stCondLst>
                                            <p:cond delay="0"/>
                                          </p:stCondLst>
                                        </p:cTn>
                                        <p:tgtEl>
                                          <p:spTgt spid="5"/>
                                        </p:tgtEl>
                                        <p:attrNameLst>
                                          <p:attrName>style.visibility</p:attrName>
                                        </p:attrNameLst>
                                      </p:cBhvr>
                                      <p:to>
                                        <p:strVal val="visible"/>
                                      </p:to>
                                    </p:set>
                                    <p:animEffect transition="in" filter="fade">
                                      <p:cBhvr>
                                        <p:cTn id="7" dur="1000"/>
                                        <p:tgtEl>
                                          <p:spTgt spid="5"/>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nodeType="clickEffect">
                                  <p:stCondLst>
                                    <p:cond delay="0"/>
                                  </p:stCondLst>
                                  <p:childTnLst>
                                    <p:set>
                                      <p:cBhvr>
                                        <p:cTn id="11" dur="1" fill="hold">
                                          <p:stCondLst>
                                            <p:cond delay="0"/>
                                          </p:stCondLst>
                                        </p:cTn>
                                        <p:tgtEl>
                                          <p:spTgt spid="3">
                                            <p:txEl>
                                              <p:pRg st="0" end="0"/>
                                            </p:txEl>
                                          </p:spTgt>
                                        </p:tgtEl>
                                        <p:attrNameLst>
                                          <p:attrName>style.visibility</p:attrName>
                                        </p:attrNameLst>
                                      </p:cBhvr>
                                      <p:to>
                                        <p:strVal val="visible"/>
                                      </p:to>
                                    </p:set>
                                    <p:animEffect transition="in" filter="fade">
                                      <p:cBhvr>
                                        <p:cTn id="12" dur="1000"/>
                                        <p:tgtEl>
                                          <p:spTgt spid="3">
                                            <p:txEl>
                                              <p:pRg st="0" end="0"/>
                                            </p:txEl>
                                          </p:spTgt>
                                        </p:tgtEl>
                                      </p:cBhvr>
                                    </p:animEffect>
                                  </p:childTnLst>
                                </p:cTn>
                              </p:par>
                            </p:childTnLst>
                          </p:cTn>
                        </p:par>
                        <p:par>
                          <p:cTn id="13" fill="hold">
                            <p:stCondLst>
                              <p:cond delay="1000"/>
                            </p:stCondLst>
                            <p:childTnLst>
                              <p:par>
                                <p:cTn id="14" presetID="10" presetClass="entr" presetSubtype="0" fill="hold" nodeType="afterEffect">
                                  <p:stCondLst>
                                    <p:cond delay="500"/>
                                  </p:stCondLst>
                                  <p:childTnLst>
                                    <p:set>
                                      <p:cBhvr>
                                        <p:cTn id="15" dur="1" fill="hold">
                                          <p:stCondLst>
                                            <p:cond delay="0"/>
                                          </p:stCondLst>
                                        </p:cTn>
                                        <p:tgtEl>
                                          <p:spTgt spid="8"/>
                                        </p:tgtEl>
                                        <p:attrNameLst>
                                          <p:attrName>style.visibility</p:attrName>
                                        </p:attrNameLst>
                                      </p:cBhvr>
                                      <p:to>
                                        <p:strVal val="visible"/>
                                      </p:to>
                                    </p:set>
                                    <p:animEffect transition="in" filter="fade">
                                      <p:cBhvr>
                                        <p:cTn id="16" dur="1000"/>
                                        <p:tgtEl>
                                          <p:spTgt spid="8"/>
                                        </p:tgtEl>
                                      </p:cBhvr>
                                    </p:animEffect>
                                  </p:childTnLst>
                                </p:cTn>
                              </p:par>
                            </p:childTnLst>
                          </p:cTn>
                        </p:par>
                      </p:childTnLst>
                    </p:cTn>
                  </p:par>
                  <p:par>
                    <p:cTn id="17" fill="hold">
                      <p:stCondLst>
                        <p:cond delay="indefinite"/>
                      </p:stCondLst>
                      <p:childTnLst>
                        <p:par>
                          <p:cTn id="18" fill="hold">
                            <p:stCondLst>
                              <p:cond delay="0"/>
                            </p:stCondLst>
                            <p:childTnLst>
                              <p:par>
                                <p:cTn id="19" presetID="10" presetClass="entr" presetSubtype="0" fill="hold" nodeType="clickEffect">
                                  <p:stCondLst>
                                    <p:cond delay="0"/>
                                  </p:stCondLst>
                                  <p:childTnLst>
                                    <p:set>
                                      <p:cBhvr>
                                        <p:cTn id="20" dur="1" fill="hold">
                                          <p:stCondLst>
                                            <p:cond delay="0"/>
                                          </p:stCondLst>
                                        </p:cTn>
                                        <p:tgtEl>
                                          <p:spTgt spid="3">
                                            <p:txEl>
                                              <p:pRg st="1" end="1"/>
                                            </p:txEl>
                                          </p:spTgt>
                                        </p:tgtEl>
                                        <p:attrNameLst>
                                          <p:attrName>style.visibility</p:attrName>
                                        </p:attrNameLst>
                                      </p:cBhvr>
                                      <p:to>
                                        <p:strVal val="visible"/>
                                      </p:to>
                                    </p:set>
                                    <p:animEffect transition="in" filter="fade">
                                      <p:cBhvr>
                                        <p:cTn id="21" dur="1000"/>
                                        <p:tgtEl>
                                          <p:spTgt spid="3">
                                            <p:txEl>
                                              <p:pRg st="1" end="1"/>
                                            </p:txEl>
                                          </p:spTgt>
                                        </p:tgtEl>
                                      </p:cBhvr>
                                    </p:animEffect>
                                  </p:childTnLst>
                                </p:cTn>
                              </p:par>
                            </p:childTnLst>
                          </p:cTn>
                        </p:par>
                        <p:par>
                          <p:cTn id="22" fill="hold">
                            <p:stCondLst>
                              <p:cond delay="1000"/>
                            </p:stCondLst>
                            <p:childTnLst>
                              <p:par>
                                <p:cTn id="23" presetID="10" presetClass="entr" presetSubtype="0" fill="hold" nodeType="afterEffect">
                                  <p:stCondLst>
                                    <p:cond delay="500"/>
                                  </p:stCondLst>
                                  <p:childTnLst>
                                    <p:set>
                                      <p:cBhvr>
                                        <p:cTn id="24" dur="1" fill="hold">
                                          <p:stCondLst>
                                            <p:cond delay="0"/>
                                          </p:stCondLst>
                                        </p:cTn>
                                        <p:tgtEl>
                                          <p:spTgt spid="28"/>
                                        </p:tgtEl>
                                        <p:attrNameLst>
                                          <p:attrName>style.visibility</p:attrName>
                                        </p:attrNameLst>
                                      </p:cBhvr>
                                      <p:to>
                                        <p:strVal val="visible"/>
                                      </p:to>
                                    </p:set>
                                    <p:animEffect transition="in" filter="fade">
                                      <p:cBhvr>
                                        <p:cTn id="25" dur="1000"/>
                                        <p:tgtEl>
                                          <p:spTgt spid="28"/>
                                        </p:tgtEl>
                                      </p:cBhvr>
                                    </p:animEffect>
                                  </p:childTnLst>
                                </p:cTn>
                              </p:par>
                            </p:childTnLst>
                          </p:cTn>
                        </p:par>
                        <p:par>
                          <p:cTn id="26" fill="hold">
                            <p:stCondLst>
                              <p:cond delay="2500"/>
                            </p:stCondLst>
                            <p:childTnLst>
                              <p:par>
                                <p:cTn id="27" presetID="10" presetClass="entr" presetSubtype="0" fill="hold" nodeType="afterEffect">
                                  <p:stCondLst>
                                    <p:cond delay="1000"/>
                                  </p:stCondLst>
                                  <p:childTnLst>
                                    <p:set>
                                      <p:cBhvr>
                                        <p:cTn id="28" dur="1" fill="hold">
                                          <p:stCondLst>
                                            <p:cond delay="0"/>
                                          </p:stCondLst>
                                        </p:cTn>
                                        <p:tgtEl>
                                          <p:spTgt spid="3">
                                            <p:txEl>
                                              <p:pRg st="2" end="2"/>
                                            </p:txEl>
                                          </p:spTgt>
                                        </p:tgtEl>
                                        <p:attrNameLst>
                                          <p:attrName>style.visibility</p:attrName>
                                        </p:attrNameLst>
                                      </p:cBhvr>
                                      <p:to>
                                        <p:strVal val="visible"/>
                                      </p:to>
                                    </p:set>
                                    <p:animEffect transition="in" filter="fade">
                                      <p:cBhvr>
                                        <p:cTn id="29" dur="1000"/>
                                        <p:tgtEl>
                                          <p:spTgt spid="3">
                                            <p:txEl>
                                              <p:pRg st="2" end="2"/>
                                            </p:txEl>
                                          </p:spTgt>
                                        </p:tgtEl>
                                      </p:cBhvr>
                                    </p:animEffect>
                                  </p:childTnLst>
                                </p:cTn>
                              </p:par>
                            </p:childTnLst>
                          </p:cTn>
                        </p:par>
                        <p:par>
                          <p:cTn id="30" fill="hold">
                            <p:stCondLst>
                              <p:cond delay="4500"/>
                            </p:stCondLst>
                            <p:childTnLst>
                              <p:par>
                                <p:cTn id="31" presetID="10" presetClass="entr" presetSubtype="0" fill="hold" nodeType="afterEffect">
                                  <p:stCondLst>
                                    <p:cond delay="1000"/>
                                  </p:stCondLst>
                                  <p:childTnLst>
                                    <p:set>
                                      <p:cBhvr>
                                        <p:cTn id="32" dur="1" fill="hold">
                                          <p:stCondLst>
                                            <p:cond delay="0"/>
                                          </p:stCondLst>
                                        </p:cTn>
                                        <p:tgtEl>
                                          <p:spTgt spid="3">
                                            <p:txEl>
                                              <p:pRg st="4" end="4"/>
                                            </p:txEl>
                                          </p:spTgt>
                                        </p:tgtEl>
                                        <p:attrNameLst>
                                          <p:attrName>style.visibility</p:attrName>
                                        </p:attrNameLst>
                                      </p:cBhvr>
                                      <p:to>
                                        <p:strVal val="visible"/>
                                      </p:to>
                                    </p:set>
                                    <p:animEffect transition="in" filter="fade">
                                      <p:cBhvr>
                                        <p:cTn id="33" dur="1000"/>
                                        <p:tgtEl>
                                          <p:spTgt spid="3">
                                            <p:txEl>
                                              <p:pRg st="4" end="4"/>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5BAD91D1-9C81-4CE1-BBBF-9F0FFFF9D525}"/>
              </a:ext>
            </a:extLst>
          </p:cNvPr>
          <p:cNvSpPr>
            <a:spLocks noGrp="1"/>
          </p:cNvSpPr>
          <p:nvPr>
            <p:ph type="title"/>
          </p:nvPr>
        </p:nvSpPr>
        <p:spPr/>
        <p:txBody>
          <a:bodyPr/>
          <a:lstStyle/>
          <a:p>
            <a:r>
              <a:rPr lang="de-DE" dirty="0"/>
              <a:t>Spareparts</a:t>
            </a:r>
          </a:p>
        </p:txBody>
      </p:sp>
      <p:sp>
        <p:nvSpPr>
          <p:cNvPr id="3" name="Inhaltsplatzhalter 2">
            <a:extLst>
              <a:ext uri="{FF2B5EF4-FFF2-40B4-BE49-F238E27FC236}">
                <a16:creationId xmlns:a16="http://schemas.microsoft.com/office/drawing/2014/main" id="{04D03955-61F4-43C4-8304-A1BA16FF2AF9}"/>
              </a:ext>
            </a:extLst>
          </p:cNvPr>
          <p:cNvSpPr>
            <a:spLocks noGrp="1"/>
          </p:cNvSpPr>
          <p:nvPr>
            <p:ph idx="1"/>
          </p:nvPr>
        </p:nvSpPr>
        <p:spPr>
          <a:xfrm>
            <a:off x="1767974" y="2842287"/>
            <a:ext cx="6196015" cy="6247094"/>
          </a:xfrm>
        </p:spPr>
        <p:txBody>
          <a:bodyPr/>
          <a:lstStyle/>
          <a:p>
            <a:r>
              <a:rPr lang="de-DE" dirty="0"/>
              <a:t>Housing TOF3D top </a:t>
            </a:r>
            <a:r>
              <a:rPr lang="de-DE" dirty="0" err="1"/>
              <a:t>shell</a:t>
            </a:r>
            <a:endParaRPr lang="de-DE" dirty="0"/>
          </a:p>
          <a:p>
            <a:pPr marL="0" indent="0">
              <a:buNone/>
            </a:pPr>
            <a:r>
              <a:rPr lang="de-DE" dirty="0"/>
              <a:t>     </a:t>
            </a:r>
            <a:r>
              <a:rPr lang="de-DE" dirty="0" err="1"/>
              <a:t>Partnumber</a:t>
            </a:r>
            <a:r>
              <a:rPr lang="de-DE" dirty="0"/>
              <a:t>: 5750114</a:t>
            </a:r>
          </a:p>
        </p:txBody>
      </p:sp>
      <p:pic>
        <p:nvPicPr>
          <p:cNvPr id="5" name="Grafik 4">
            <a:extLst>
              <a:ext uri="{FF2B5EF4-FFF2-40B4-BE49-F238E27FC236}">
                <a16:creationId xmlns:a16="http://schemas.microsoft.com/office/drawing/2014/main" id="{3F01EC95-10B2-4E57-8EA7-49D11390FAA9}"/>
              </a:ext>
            </a:extLst>
          </p:cNvPr>
          <p:cNvPicPr>
            <a:picLocks noChangeAspect="1"/>
          </p:cNvPicPr>
          <p:nvPr/>
        </p:nvPicPr>
        <p:blipFill rotWithShape="1">
          <a:blip r:embed="rId2" cstate="print">
            <a:extLst>
              <a:ext uri="{28A0092B-C50C-407E-A947-70E740481C1C}">
                <a14:useLocalDpi xmlns:a14="http://schemas.microsoft.com/office/drawing/2010/main" val="0"/>
              </a:ext>
            </a:extLst>
          </a:blip>
          <a:srcRect l="21397" t="12101" r="23447" b="18021"/>
          <a:stretch/>
        </p:blipFill>
        <p:spPr>
          <a:xfrm>
            <a:off x="1901379" y="4228728"/>
            <a:ext cx="6062610" cy="4320480"/>
          </a:xfrm>
          <a:prstGeom prst="rect">
            <a:avLst/>
          </a:prstGeom>
        </p:spPr>
      </p:pic>
      <p:sp>
        <p:nvSpPr>
          <p:cNvPr id="6" name="Inhaltsplatzhalter 2">
            <a:extLst>
              <a:ext uri="{FF2B5EF4-FFF2-40B4-BE49-F238E27FC236}">
                <a16:creationId xmlns:a16="http://schemas.microsoft.com/office/drawing/2014/main" id="{480DECE0-8460-446A-8333-3B46880D7376}"/>
              </a:ext>
            </a:extLst>
          </p:cNvPr>
          <p:cNvSpPr txBox="1">
            <a:spLocks/>
          </p:cNvSpPr>
          <p:nvPr/>
        </p:nvSpPr>
        <p:spPr>
          <a:xfrm>
            <a:off x="8670131" y="2842287"/>
            <a:ext cx="6480720" cy="6247094"/>
          </a:xfrm>
          <a:prstGeom prst="rect">
            <a:avLst/>
          </a:prstGeom>
        </p:spPr>
        <p:txBody>
          <a:bodyPr vert="horz" lIns="91440" tIns="45720" rIns="91440" bIns="45720" rtlCol="0">
            <a:normAutofit/>
          </a:bodyPr>
          <a:lstStyle>
            <a:lvl1pPr marL="487672" indent="-487672" algn="l" defTabSz="1300460" rtl="0" eaLnBrk="1" latinLnBrk="0" hangingPunct="1">
              <a:spcBef>
                <a:spcPct val="20000"/>
              </a:spcBef>
              <a:buFont typeface="Arial" pitchFamily="34" charset="0"/>
              <a:buChar char="•"/>
              <a:defRPr sz="3413" kern="1200">
                <a:solidFill>
                  <a:schemeClr val="tx1"/>
                </a:solidFill>
                <a:latin typeface="Arial Rounded MT Bold" panose="020F0704030504030204" pitchFamily="34" charset="0"/>
                <a:ea typeface="+mn-ea"/>
                <a:cs typeface="Arial" pitchFamily="34" charset="0"/>
              </a:defRPr>
            </a:lvl1pPr>
            <a:lvl2pPr marL="1056623" indent="-406394" algn="l" defTabSz="1300460" rtl="0" eaLnBrk="1" latinLnBrk="0" hangingPunct="1">
              <a:spcBef>
                <a:spcPct val="20000"/>
              </a:spcBef>
              <a:buFont typeface="Arial" pitchFamily="34" charset="0"/>
              <a:buChar char="–"/>
              <a:defRPr sz="3413" kern="1200">
                <a:solidFill>
                  <a:schemeClr val="tx1"/>
                </a:solidFill>
                <a:latin typeface="Arial Rounded MT Bold" panose="020F0704030504030204" pitchFamily="34" charset="0"/>
                <a:ea typeface="+mn-ea"/>
                <a:cs typeface="Arial" pitchFamily="34" charset="0"/>
              </a:defRPr>
            </a:lvl2pPr>
            <a:lvl3pPr marL="1625575" indent="-325115" algn="l" defTabSz="1300460" rtl="0" eaLnBrk="1" latinLnBrk="0" hangingPunct="1">
              <a:spcBef>
                <a:spcPct val="20000"/>
              </a:spcBef>
              <a:buFont typeface="Arial" pitchFamily="34" charset="0"/>
              <a:buChar char="•"/>
              <a:defRPr sz="2844" kern="1200">
                <a:solidFill>
                  <a:schemeClr val="tx1"/>
                </a:solidFill>
                <a:latin typeface="Arial Rounded MT Bold" panose="020F0704030504030204" pitchFamily="34" charset="0"/>
                <a:ea typeface="+mn-ea"/>
                <a:cs typeface="Arial" pitchFamily="34" charset="0"/>
              </a:defRPr>
            </a:lvl3pPr>
            <a:lvl4pPr marL="2275804" indent="-325115" algn="l" defTabSz="1300460" rtl="0" eaLnBrk="1" latinLnBrk="0" hangingPunct="1">
              <a:spcBef>
                <a:spcPct val="20000"/>
              </a:spcBef>
              <a:buFont typeface="Arial" pitchFamily="34" charset="0"/>
              <a:buChar char="–"/>
              <a:defRPr sz="2276" kern="1200">
                <a:solidFill>
                  <a:schemeClr val="tx1"/>
                </a:solidFill>
                <a:latin typeface="Arial Rounded MT Bold" panose="020F0704030504030204" pitchFamily="34" charset="0"/>
                <a:ea typeface="+mn-ea"/>
                <a:cs typeface="Arial" pitchFamily="34" charset="0"/>
              </a:defRPr>
            </a:lvl4pPr>
            <a:lvl5pPr marL="2926034" indent="-325115" algn="l" defTabSz="1300460" rtl="0" eaLnBrk="1" latinLnBrk="0" hangingPunct="1">
              <a:spcBef>
                <a:spcPct val="20000"/>
              </a:spcBef>
              <a:buFont typeface="Arial" pitchFamily="34" charset="0"/>
              <a:buChar char="»"/>
              <a:defRPr sz="2276" kern="1200">
                <a:solidFill>
                  <a:schemeClr val="tx1"/>
                </a:solidFill>
                <a:latin typeface="Arial Rounded MT Bold" panose="020F0704030504030204" pitchFamily="34" charset="0"/>
                <a:ea typeface="+mn-ea"/>
                <a:cs typeface="Arial" pitchFamily="34" charset="0"/>
              </a:defRPr>
            </a:lvl5pPr>
            <a:lvl6pPr marL="3576264" indent="-325115" algn="l" defTabSz="1300460" rtl="0" eaLnBrk="1" latinLnBrk="0" hangingPunct="1">
              <a:spcBef>
                <a:spcPct val="20000"/>
              </a:spcBef>
              <a:buFont typeface="Arial" pitchFamily="34" charset="0"/>
              <a:buChar char="•"/>
              <a:defRPr sz="2844" kern="1200">
                <a:solidFill>
                  <a:schemeClr val="tx1"/>
                </a:solidFill>
                <a:latin typeface="+mn-lt"/>
                <a:ea typeface="+mn-ea"/>
                <a:cs typeface="+mn-cs"/>
              </a:defRPr>
            </a:lvl6pPr>
            <a:lvl7pPr marL="4226494" indent="-325115" algn="l" defTabSz="1300460" rtl="0" eaLnBrk="1" latinLnBrk="0" hangingPunct="1">
              <a:spcBef>
                <a:spcPct val="20000"/>
              </a:spcBef>
              <a:buFont typeface="Arial" pitchFamily="34" charset="0"/>
              <a:buChar char="•"/>
              <a:defRPr sz="2844" kern="1200">
                <a:solidFill>
                  <a:schemeClr val="tx1"/>
                </a:solidFill>
                <a:latin typeface="+mn-lt"/>
                <a:ea typeface="+mn-ea"/>
                <a:cs typeface="+mn-cs"/>
              </a:defRPr>
            </a:lvl7pPr>
            <a:lvl8pPr marL="4876724" indent="-325115" algn="l" defTabSz="1300460" rtl="0" eaLnBrk="1" latinLnBrk="0" hangingPunct="1">
              <a:spcBef>
                <a:spcPct val="20000"/>
              </a:spcBef>
              <a:buFont typeface="Arial" pitchFamily="34" charset="0"/>
              <a:buChar char="•"/>
              <a:defRPr sz="2844" kern="1200">
                <a:solidFill>
                  <a:schemeClr val="tx1"/>
                </a:solidFill>
                <a:latin typeface="+mn-lt"/>
                <a:ea typeface="+mn-ea"/>
                <a:cs typeface="+mn-cs"/>
              </a:defRPr>
            </a:lvl8pPr>
            <a:lvl9pPr marL="5526954" indent="-325115" algn="l" defTabSz="1300460" rtl="0" eaLnBrk="1" latinLnBrk="0" hangingPunct="1">
              <a:spcBef>
                <a:spcPct val="20000"/>
              </a:spcBef>
              <a:buFont typeface="Arial" pitchFamily="34" charset="0"/>
              <a:buChar char="•"/>
              <a:defRPr sz="2844" kern="1200">
                <a:solidFill>
                  <a:schemeClr val="tx1"/>
                </a:solidFill>
                <a:latin typeface="+mn-lt"/>
                <a:ea typeface="+mn-ea"/>
                <a:cs typeface="+mn-cs"/>
              </a:defRPr>
            </a:lvl9pPr>
          </a:lstStyle>
          <a:p>
            <a:pPr fontAlgn="auto">
              <a:spcAft>
                <a:spcPts val="0"/>
              </a:spcAft>
            </a:pPr>
            <a:r>
              <a:rPr lang="de-DE" dirty="0"/>
              <a:t>Housing TOF3D </a:t>
            </a:r>
            <a:r>
              <a:rPr lang="de-DE" dirty="0" err="1"/>
              <a:t>lower</a:t>
            </a:r>
            <a:r>
              <a:rPr lang="de-DE" dirty="0"/>
              <a:t> </a:t>
            </a:r>
            <a:r>
              <a:rPr lang="de-DE" dirty="0" err="1"/>
              <a:t>shell</a:t>
            </a:r>
            <a:endParaRPr lang="de-DE" dirty="0"/>
          </a:p>
          <a:p>
            <a:pPr marL="0" indent="0" fontAlgn="auto">
              <a:spcAft>
                <a:spcPts val="0"/>
              </a:spcAft>
              <a:buFont typeface="Arial" pitchFamily="34" charset="0"/>
              <a:buNone/>
            </a:pPr>
            <a:r>
              <a:rPr lang="de-DE" dirty="0"/>
              <a:t>     </a:t>
            </a:r>
            <a:r>
              <a:rPr lang="de-DE" dirty="0" err="1"/>
              <a:t>Partnumber</a:t>
            </a:r>
            <a:r>
              <a:rPr lang="de-DE" dirty="0"/>
              <a:t>: 5750115</a:t>
            </a:r>
          </a:p>
        </p:txBody>
      </p:sp>
      <p:pic>
        <p:nvPicPr>
          <p:cNvPr id="8" name="Grafik 7">
            <a:extLst>
              <a:ext uri="{FF2B5EF4-FFF2-40B4-BE49-F238E27FC236}">
                <a16:creationId xmlns:a16="http://schemas.microsoft.com/office/drawing/2014/main" id="{3CB0B90C-6F6A-418F-A879-CF2DD71A2783}"/>
              </a:ext>
            </a:extLst>
          </p:cNvPr>
          <p:cNvPicPr>
            <a:picLocks noChangeAspect="1"/>
          </p:cNvPicPr>
          <p:nvPr/>
        </p:nvPicPr>
        <p:blipFill rotWithShape="1">
          <a:blip r:embed="rId3" cstate="print">
            <a:extLst>
              <a:ext uri="{28A0092B-C50C-407E-A947-70E740481C1C}">
                <a14:useLocalDpi xmlns:a14="http://schemas.microsoft.com/office/drawing/2010/main" val="0"/>
              </a:ext>
            </a:extLst>
          </a:blip>
          <a:srcRect l="20515" t="8000" r="20100" b="10134"/>
          <a:stretch/>
        </p:blipFill>
        <p:spPr>
          <a:xfrm>
            <a:off x="9579869" y="4084712"/>
            <a:ext cx="5570982" cy="4320000"/>
          </a:xfrm>
          <a:prstGeom prst="rect">
            <a:avLst/>
          </a:prstGeom>
        </p:spPr>
      </p:pic>
    </p:spTree>
    <p:extLst>
      <p:ext uri="{BB962C8B-B14F-4D97-AF65-F5344CB8AC3E}">
        <p14:creationId xmlns:p14="http://schemas.microsoft.com/office/powerpoint/2010/main" val="178143783"/>
      </p:ext>
    </p:extLst>
  </p:cSld>
  <p:clrMapOvr>
    <a:masterClrMapping/>
  </p:clrMapOvr>
  <p:transition>
    <p:fad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with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fade">
                                      <p:cBhvr>
                                        <p:cTn id="7" dur="1000"/>
                                        <p:tgtEl>
                                          <p:spTgt spid="3">
                                            <p:txEl>
                                              <p:pRg st="0" end="0"/>
                                            </p:txEl>
                                          </p:spTgt>
                                        </p:tgtEl>
                                      </p:cBhvr>
                                    </p:animEffect>
                                  </p:childTnLst>
                                </p:cTn>
                              </p:par>
                              <p:par>
                                <p:cTn id="8" presetID="10" presetClass="entr" presetSubtype="0" fill="hold" nodeType="withEffect">
                                  <p:stCondLst>
                                    <p:cond delay="0"/>
                                  </p:stCondLst>
                                  <p:childTnLst>
                                    <p:set>
                                      <p:cBhvr>
                                        <p:cTn id="9" dur="1" fill="hold">
                                          <p:stCondLst>
                                            <p:cond delay="0"/>
                                          </p:stCondLst>
                                        </p:cTn>
                                        <p:tgtEl>
                                          <p:spTgt spid="3">
                                            <p:txEl>
                                              <p:pRg st="1" end="1"/>
                                            </p:txEl>
                                          </p:spTgt>
                                        </p:tgtEl>
                                        <p:attrNameLst>
                                          <p:attrName>style.visibility</p:attrName>
                                        </p:attrNameLst>
                                      </p:cBhvr>
                                      <p:to>
                                        <p:strVal val="visible"/>
                                      </p:to>
                                    </p:set>
                                    <p:animEffect transition="in" filter="fade">
                                      <p:cBhvr>
                                        <p:cTn id="10" dur="1000"/>
                                        <p:tgtEl>
                                          <p:spTgt spid="3">
                                            <p:txEl>
                                              <p:pRg st="1" end="1"/>
                                            </p:txEl>
                                          </p:spTgt>
                                        </p:tgtEl>
                                      </p:cBhvr>
                                    </p:animEffect>
                                  </p:childTnLst>
                                </p:cTn>
                              </p:par>
                            </p:childTnLst>
                          </p:cTn>
                        </p:par>
                        <p:par>
                          <p:cTn id="11" fill="hold">
                            <p:stCondLst>
                              <p:cond delay="1000"/>
                            </p:stCondLst>
                            <p:childTnLst>
                              <p:par>
                                <p:cTn id="12" presetID="10" presetClass="entr" presetSubtype="0" fill="hold" nodeType="afterEffect">
                                  <p:stCondLst>
                                    <p:cond delay="0"/>
                                  </p:stCondLst>
                                  <p:childTnLst>
                                    <p:set>
                                      <p:cBhvr>
                                        <p:cTn id="13" dur="1" fill="hold">
                                          <p:stCondLst>
                                            <p:cond delay="0"/>
                                          </p:stCondLst>
                                        </p:cTn>
                                        <p:tgtEl>
                                          <p:spTgt spid="5"/>
                                        </p:tgtEl>
                                        <p:attrNameLst>
                                          <p:attrName>style.visibility</p:attrName>
                                        </p:attrNameLst>
                                      </p:cBhvr>
                                      <p:to>
                                        <p:strVal val="visible"/>
                                      </p:to>
                                    </p:set>
                                    <p:animEffect transition="in" filter="fade">
                                      <p:cBhvr>
                                        <p:cTn id="14" dur="1000"/>
                                        <p:tgtEl>
                                          <p:spTgt spid="5"/>
                                        </p:tgtEl>
                                      </p:cBhvr>
                                    </p:animEffect>
                                  </p:childTnLst>
                                </p:cTn>
                              </p:par>
                              <p:par>
                                <p:cTn id="15" presetID="10" presetClass="entr" presetSubtype="0" fill="hold" nodeType="withEffect">
                                  <p:stCondLst>
                                    <p:cond delay="1000"/>
                                  </p:stCondLst>
                                  <p:childTnLst>
                                    <p:set>
                                      <p:cBhvr>
                                        <p:cTn id="16" dur="1" fill="hold">
                                          <p:stCondLst>
                                            <p:cond delay="0"/>
                                          </p:stCondLst>
                                        </p:cTn>
                                        <p:tgtEl>
                                          <p:spTgt spid="6">
                                            <p:txEl>
                                              <p:pRg st="0" end="0"/>
                                            </p:txEl>
                                          </p:spTgt>
                                        </p:tgtEl>
                                        <p:attrNameLst>
                                          <p:attrName>style.visibility</p:attrName>
                                        </p:attrNameLst>
                                      </p:cBhvr>
                                      <p:to>
                                        <p:strVal val="visible"/>
                                      </p:to>
                                    </p:set>
                                    <p:animEffect transition="in" filter="fade">
                                      <p:cBhvr>
                                        <p:cTn id="17" dur="1000"/>
                                        <p:tgtEl>
                                          <p:spTgt spid="6">
                                            <p:txEl>
                                              <p:pRg st="0" end="0"/>
                                            </p:txEl>
                                          </p:spTgt>
                                        </p:tgtEl>
                                      </p:cBhvr>
                                    </p:animEffect>
                                  </p:childTnLst>
                                </p:cTn>
                              </p:par>
                              <p:par>
                                <p:cTn id="18" presetID="10" presetClass="entr" presetSubtype="0" fill="hold" nodeType="withEffect">
                                  <p:stCondLst>
                                    <p:cond delay="1000"/>
                                  </p:stCondLst>
                                  <p:childTnLst>
                                    <p:set>
                                      <p:cBhvr>
                                        <p:cTn id="19" dur="1" fill="hold">
                                          <p:stCondLst>
                                            <p:cond delay="0"/>
                                          </p:stCondLst>
                                        </p:cTn>
                                        <p:tgtEl>
                                          <p:spTgt spid="6">
                                            <p:txEl>
                                              <p:pRg st="1" end="1"/>
                                            </p:txEl>
                                          </p:spTgt>
                                        </p:tgtEl>
                                        <p:attrNameLst>
                                          <p:attrName>style.visibility</p:attrName>
                                        </p:attrNameLst>
                                      </p:cBhvr>
                                      <p:to>
                                        <p:strVal val="visible"/>
                                      </p:to>
                                    </p:set>
                                    <p:animEffect transition="in" filter="fade">
                                      <p:cBhvr>
                                        <p:cTn id="20" dur="1000"/>
                                        <p:tgtEl>
                                          <p:spTgt spid="6">
                                            <p:txEl>
                                              <p:pRg st="1" end="1"/>
                                            </p:txEl>
                                          </p:spTgt>
                                        </p:tgtEl>
                                      </p:cBhvr>
                                    </p:animEffect>
                                  </p:childTnLst>
                                </p:cTn>
                              </p:par>
                            </p:childTnLst>
                          </p:cTn>
                        </p:par>
                        <p:par>
                          <p:cTn id="21" fill="hold">
                            <p:stCondLst>
                              <p:cond delay="3000"/>
                            </p:stCondLst>
                            <p:childTnLst>
                              <p:par>
                                <p:cTn id="22" presetID="10" presetClass="entr" presetSubtype="0" fill="hold" nodeType="afterEffect">
                                  <p:stCondLst>
                                    <p:cond delay="0"/>
                                  </p:stCondLst>
                                  <p:childTnLst>
                                    <p:set>
                                      <p:cBhvr>
                                        <p:cTn id="23" dur="1" fill="hold">
                                          <p:stCondLst>
                                            <p:cond delay="0"/>
                                          </p:stCondLst>
                                        </p:cTn>
                                        <p:tgtEl>
                                          <p:spTgt spid="8"/>
                                        </p:tgtEl>
                                        <p:attrNameLst>
                                          <p:attrName>style.visibility</p:attrName>
                                        </p:attrNameLst>
                                      </p:cBhvr>
                                      <p:to>
                                        <p:strVal val="visible"/>
                                      </p:to>
                                    </p:set>
                                    <p:animEffect transition="in" filter="fade">
                                      <p:cBhvr>
                                        <p:cTn id="24" dur="1000"/>
                                        <p:tgtEl>
                                          <p:spTgt spid="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C35BA6D2-BF45-4713-A14B-6AA44939E86A}"/>
              </a:ext>
            </a:extLst>
          </p:cNvPr>
          <p:cNvSpPr>
            <a:spLocks noGrp="1"/>
          </p:cNvSpPr>
          <p:nvPr>
            <p:ph type="title"/>
          </p:nvPr>
        </p:nvSpPr>
        <p:spPr/>
        <p:txBody>
          <a:bodyPr/>
          <a:lstStyle/>
          <a:p>
            <a:r>
              <a:rPr lang="de-DE" dirty="0"/>
              <a:t>Spareparts</a:t>
            </a:r>
          </a:p>
        </p:txBody>
      </p:sp>
      <p:sp>
        <p:nvSpPr>
          <p:cNvPr id="3" name="Inhaltsplatzhalter 2">
            <a:extLst>
              <a:ext uri="{FF2B5EF4-FFF2-40B4-BE49-F238E27FC236}">
                <a16:creationId xmlns:a16="http://schemas.microsoft.com/office/drawing/2014/main" id="{B58B2A3D-EFB6-4ABE-8F99-9EDEC5B70908}"/>
              </a:ext>
            </a:extLst>
          </p:cNvPr>
          <p:cNvSpPr>
            <a:spLocks noGrp="1"/>
          </p:cNvSpPr>
          <p:nvPr>
            <p:ph idx="1"/>
          </p:nvPr>
        </p:nvSpPr>
        <p:spPr>
          <a:xfrm>
            <a:off x="1767974" y="2842287"/>
            <a:ext cx="7118181" cy="6247094"/>
          </a:xfrm>
        </p:spPr>
        <p:txBody>
          <a:bodyPr/>
          <a:lstStyle/>
          <a:p>
            <a:r>
              <a:rPr lang="de-DE" dirty="0" err="1"/>
              <a:t>Battery</a:t>
            </a:r>
            <a:r>
              <a:rPr lang="de-DE" dirty="0"/>
              <a:t> </a:t>
            </a:r>
            <a:r>
              <a:rPr lang="de-DE" dirty="0" err="1"/>
              <a:t>lid</a:t>
            </a:r>
            <a:endParaRPr lang="de-DE" dirty="0"/>
          </a:p>
          <a:p>
            <a:pPr marL="0" indent="0">
              <a:buNone/>
            </a:pPr>
            <a:r>
              <a:rPr lang="de-DE" dirty="0"/>
              <a:t>     </a:t>
            </a:r>
            <a:r>
              <a:rPr lang="de-DE" dirty="0" err="1"/>
              <a:t>Partnumber</a:t>
            </a:r>
            <a:r>
              <a:rPr lang="de-DE" dirty="0"/>
              <a:t>: 5750111</a:t>
            </a:r>
          </a:p>
        </p:txBody>
      </p:sp>
      <p:pic>
        <p:nvPicPr>
          <p:cNvPr id="5" name="Grafik 4">
            <a:extLst>
              <a:ext uri="{FF2B5EF4-FFF2-40B4-BE49-F238E27FC236}">
                <a16:creationId xmlns:a16="http://schemas.microsoft.com/office/drawing/2014/main" id="{CC3DA830-513C-45C6-84F4-34663A0CFFA4}"/>
              </a:ext>
            </a:extLst>
          </p:cNvPr>
          <p:cNvPicPr>
            <a:picLocks noChangeAspect="1"/>
          </p:cNvPicPr>
          <p:nvPr/>
        </p:nvPicPr>
        <p:blipFill rotWithShape="1">
          <a:blip r:embed="rId2" cstate="print">
            <a:extLst>
              <a:ext uri="{28A0092B-C50C-407E-A947-70E740481C1C}">
                <a14:useLocalDpi xmlns:a14="http://schemas.microsoft.com/office/drawing/2010/main" val="0"/>
              </a:ext>
            </a:extLst>
          </a:blip>
          <a:srcRect l="17193" t="8000" r="12625" b="17516"/>
          <a:stretch/>
        </p:blipFill>
        <p:spPr>
          <a:xfrm>
            <a:off x="2131906" y="4831619"/>
            <a:ext cx="4957941" cy="3203392"/>
          </a:xfrm>
          <a:prstGeom prst="rect">
            <a:avLst/>
          </a:prstGeom>
        </p:spPr>
      </p:pic>
      <p:sp>
        <p:nvSpPr>
          <p:cNvPr id="6" name="Inhaltsplatzhalter 2">
            <a:extLst>
              <a:ext uri="{FF2B5EF4-FFF2-40B4-BE49-F238E27FC236}">
                <a16:creationId xmlns:a16="http://schemas.microsoft.com/office/drawing/2014/main" id="{4A4A1DB0-6BBD-44D2-9F82-016A0E27447D}"/>
              </a:ext>
            </a:extLst>
          </p:cNvPr>
          <p:cNvSpPr txBox="1">
            <a:spLocks/>
          </p:cNvSpPr>
          <p:nvPr/>
        </p:nvSpPr>
        <p:spPr>
          <a:xfrm>
            <a:off x="8885213" y="2842287"/>
            <a:ext cx="7118181" cy="6247094"/>
          </a:xfrm>
          <a:prstGeom prst="rect">
            <a:avLst/>
          </a:prstGeom>
        </p:spPr>
        <p:txBody>
          <a:bodyPr vert="horz" lIns="91440" tIns="45720" rIns="91440" bIns="45720" rtlCol="0">
            <a:normAutofit/>
          </a:bodyPr>
          <a:lstStyle>
            <a:lvl1pPr marL="487672" indent="-487672" algn="l" defTabSz="1300460" rtl="0" eaLnBrk="1" latinLnBrk="0" hangingPunct="1">
              <a:spcBef>
                <a:spcPct val="20000"/>
              </a:spcBef>
              <a:buFont typeface="Arial" pitchFamily="34" charset="0"/>
              <a:buChar char="•"/>
              <a:defRPr sz="3413" kern="1200">
                <a:solidFill>
                  <a:schemeClr val="tx1"/>
                </a:solidFill>
                <a:latin typeface="Arial Rounded MT Bold" panose="020F0704030504030204" pitchFamily="34" charset="0"/>
                <a:ea typeface="+mn-ea"/>
                <a:cs typeface="Arial" pitchFamily="34" charset="0"/>
              </a:defRPr>
            </a:lvl1pPr>
            <a:lvl2pPr marL="1056623" indent="-406394" algn="l" defTabSz="1300460" rtl="0" eaLnBrk="1" latinLnBrk="0" hangingPunct="1">
              <a:spcBef>
                <a:spcPct val="20000"/>
              </a:spcBef>
              <a:buFont typeface="Arial" pitchFamily="34" charset="0"/>
              <a:buChar char="–"/>
              <a:defRPr sz="3413" kern="1200">
                <a:solidFill>
                  <a:schemeClr val="tx1"/>
                </a:solidFill>
                <a:latin typeface="Arial Rounded MT Bold" panose="020F0704030504030204" pitchFamily="34" charset="0"/>
                <a:ea typeface="+mn-ea"/>
                <a:cs typeface="Arial" pitchFamily="34" charset="0"/>
              </a:defRPr>
            </a:lvl2pPr>
            <a:lvl3pPr marL="1625575" indent="-325115" algn="l" defTabSz="1300460" rtl="0" eaLnBrk="1" latinLnBrk="0" hangingPunct="1">
              <a:spcBef>
                <a:spcPct val="20000"/>
              </a:spcBef>
              <a:buFont typeface="Arial" pitchFamily="34" charset="0"/>
              <a:buChar char="•"/>
              <a:defRPr sz="2844" kern="1200">
                <a:solidFill>
                  <a:schemeClr val="tx1"/>
                </a:solidFill>
                <a:latin typeface="Arial Rounded MT Bold" panose="020F0704030504030204" pitchFamily="34" charset="0"/>
                <a:ea typeface="+mn-ea"/>
                <a:cs typeface="Arial" pitchFamily="34" charset="0"/>
              </a:defRPr>
            </a:lvl3pPr>
            <a:lvl4pPr marL="2275804" indent="-325115" algn="l" defTabSz="1300460" rtl="0" eaLnBrk="1" latinLnBrk="0" hangingPunct="1">
              <a:spcBef>
                <a:spcPct val="20000"/>
              </a:spcBef>
              <a:buFont typeface="Arial" pitchFamily="34" charset="0"/>
              <a:buChar char="–"/>
              <a:defRPr sz="2276" kern="1200">
                <a:solidFill>
                  <a:schemeClr val="tx1"/>
                </a:solidFill>
                <a:latin typeface="Arial Rounded MT Bold" panose="020F0704030504030204" pitchFamily="34" charset="0"/>
                <a:ea typeface="+mn-ea"/>
                <a:cs typeface="Arial" pitchFamily="34" charset="0"/>
              </a:defRPr>
            </a:lvl4pPr>
            <a:lvl5pPr marL="2926034" indent="-325115" algn="l" defTabSz="1300460" rtl="0" eaLnBrk="1" latinLnBrk="0" hangingPunct="1">
              <a:spcBef>
                <a:spcPct val="20000"/>
              </a:spcBef>
              <a:buFont typeface="Arial" pitchFamily="34" charset="0"/>
              <a:buChar char="»"/>
              <a:defRPr sz="2276" kern="1200">
                <a:solidFill>
                  <a:schemeClr val="tx1"/>
                </a:solidFill>
                <a:latin typeface="Arial Rounded MT Bold" panose="020F0704030504030204" pitchFamily="34" charset="0"/>
                <a:ea typeface="+mn-ea"/>
                <a:cs typeface="Arial" pitchFamily="34" charset="0"/>
              </a:defRPr>
            </a:lvl5pPr>
            <a:lvl6pPr marL="3576264" indent="-325115" algn="l" defTabSz="1300460" rtl="0" eaLnBrk="1" latinLnBrk="0" hangingPunct="1">
              <a:spcBef>
                <a:spcPct val="20000"/>
              </a:spcBef>
              <a:buFont typeface="Arial" pitchFamily="34" charset="0"/>
              <a:buChar char="•"/>
              <a:defRPr sz="2844" kern="1200">
                <a:solidFill>
                  <a:schemeClr val="tx1"/>
                </a:solidFill>
                <a:latin typeface="+mn-lt"/>
                <a:ea typeface="+mn-ea"/>
                <a:cs typeface="+mn-cs"/>
              </a:defRPr>
            </a:lvl6pPr>
            <a:lvl7pPr marL="4226494" indent="-325115" algn="l" defTabSz="1300460" rtl="0" eaLnBrk="1" latinLnBrk="0" hangingPunct="1">
              <a:spcBef>
                <a:spcPct val="20000"/>
              </a:spcBef>
              <a:buFont typeface="Arial" pitchFamily="34" charset="0"/>
              <a:buChar char="•"/>
              <a:defRPr sz="2844" kern="1200">
                <a:solidFill>
                  <a:schemeClr val="tx1"/>
                </a:solidFill>
                <a:latin typeface="+mn-lt"/>
                <a:ea typeface="+mn-ea"/>
                <a:cs typeface="+mn-cs"/>
              </a:defRPr>
            </a:lvl7pPr>
            <a:lvl8pPr marL="4876724" indent="-325115" algn="l" defTabSz="1300460" rtl="0" eaLnBrk="1" latinLnBrk="0" hangingPunct="1">
              <a:spcBef>
                <a:spcPct val="20000"/>
              </a:spcBef>
              <a:buFont typeface="Arial" pitchFamily="34" charset="0"/>
              <a:buChar char="•"/>
              <a:defRPr sz="2844" kern="1200">
                <a:solidFill>
                  <a:schemeClr val="tx1"/>
                </a:solidFill>
                <a:latin typeface="+mn-lt"/>
                <a:ea typeface="+mn-ea"/>
                <a:cs typeface="+mn-cs"/>
              </a:defRPr>
            </a:lvl8pPr>
            <a:lvl9pPr marL="5526954" indent="-325115" algn="l" defTabSz="1300460" rtl="0" eaLnBrk="1" latinLnBrk="0" hangingPunct="1">
              <a:spcBef>
                <a:spcPct val="20000"/>
              </a:spcBef>
              <a:buFont typeface="Arial" pitchFamily="34" charset="0"/>
              <a:buChar char="•"/>
              <a:defRPr sz="2844" kern="1200">
                <a:solidFill>
                  <a:schemeClr val="tx1"/>
                </a:solidFill>
                <a:latin typeface="+mn-lt"/>
                <a:ea typeface="+mn-ea"/>
                <a:cs typeface="+mn-cs"/>
              </a:defRPr>
            </a:lvl9pPr>
          </a:lstStyle>
          <a:p>
            <a:pPr marL="0" indent="0" fontAlgn="auto">
              <a:spcAft>
                <a:spcPts val="0"/>
              </a:spcAft>
              <a:buNone/>
            </a:pPr>
            <a:endParaRPr lang="de-DE" dirty="0"/>
          </a:p>
        </p:txBody>
      </p:sp>
      <p:sp>
        <p:nvSpPr>
          <p:cNvPr id="7" name="Inhaltsplatzhalter 2">
            <a:extLst>
              <a:ext uri="{FF2B5EF4-FFF2-40B4-BE49-F238E27FC236}">
                <a16:creationId xmlns:a16="http://schemas.microsoft.com/office/drawing/2014/main" id="{46564817-1107-47B6-918A-8A66701E3F36}"/>
              </a:ext>
            </a:extLst>
          </p:cNvPr>
          <p:cNvSpPr txBox="1">
            <a:spLocks/>
          </p:cNvSpPr>
          <p:nvPr/>
        </p:nvSpPr>
        <p:spPr>
          <a:xfrm>
            <a:off x="8670131" y="2809602"/>
            <a:ext cx="7118181" cy="6247094"/>
          </a:xfrm>
          <a:prstGeom prst="rect">
            <a:avLst/>
          </a:prstGeom>
        </p:spPr>
        <p:txBody>
          <a:bodyPr vert="horz" lIns="91440" tIns="45720" rIns="91440" bIns="45720" rtlCol="0">
            <a:normAutofit/>
          </a:bodyPr>
          <a:lstStyle>
            <a:lvl1pPr marL="487672" indent="-487672" algn="l" defTabSz="1300460" rtl="0" eaLnBrk="1" latinLnBrk="0" hangingPunct="1">
              <a:spcBef>
                <a:spcPct val="20000"/>
              </a:spcBef>
              <a:buFont typeface="Arial" pitchFamily="34" charset="0"/>
              <a:buChar char="•"/>
              <a:defRPr sz="3413" kern="1200">
                <a:solidFill>
                  <a:schemeClr val="tx1"/>
                </a:solidFill>
                <a:latin typeface="Arial Rounded MT Bold" panose="020F0704030504030204" pitchFamily="34" charset="0"/>
                <a:ea typeface="+mn-ea"/>
                <a:cs typeface="Arial" pitchFamily="34" charset="0"/>
              </a:defRPr>
            </a:lvl1pPr>
            <a:lvl2pPr marL="1056623" indent="-406394" algn="l" defTabSz="1300460" rtl="0" eaLnBrk="1" latinLnBrk="0" hangingPunct="1">
              <a:spcBef>
                <a:spcPct val="20000"/>
              </a:spcBef>
              <a:buFont typeface="Arial" pitchFamily="34" charset="0"/>
              <a:buChar char="–"/>
              <a:defRPr sz="3413" kern="1200">
                <a:solidFill>
                  <a:schemeClr val="tx1"/>
                </a:solidFill>
                <a:latin typeface="Arial Rounded MT Bold" panose="020F0704030504030204" pitchFamily="34" charset="0"/>
                <a:ea typeface="+mn-ea"/>
                <a:cs typeface="Arial" pitchFamily="34" charset="0"/>
              </a:defRPr>
            </a:lvl2pPr>
            <a:lvl3pPr marL="1625575" indent="-325115" algn="l" defTabSz="1300460" rtl="0" eaLnBrk="1" latinLnBrk="0" hangingPunct="1">
              <a:spcBef>
                <a:spcPct val="20000"/>
              </a:spcBef>
              <a:buFont typeface="Arial" pitchFamily="34" charset="0"/>
              <a:buChar char="•"/>
              <a:defRPr sz="2844" kern="1200">
                <a:solidFill>
                  <a:schemeClr val="tx1"/>
                </a:solidFill>
                <a:latin typeface="Arial Rounded MT Bold" panose="020F0704030504030204" pitchFamily="34" charset="0"/>
                <a:ea typeface="+mn-ea"/>
                <a:cs typeface="Arial" pitchFamily="34" charset="0"/>
              </a:defRPr>
            </a:lvl3pPr>
            <a:lvl4pPr marL="2275804" indent="-325115" algn="l" defTabSz="1300460" rtl="0" eaLnBrk="1" latinLnBrk="0" hangingPunct="1">
              <a:spcBef>
                <a:spcPct val="20000"/>
              </a:spcBef>
              <a:buFont typeface="Arial" pitchFamily="34" charset="0"/>
              <a:buChar char="–"/>
              <a:defRPr sz="2276" kern="1200">
                <a:solidFill>
                  <a:schemeClr val="tx1"/>
                </a:solidFill>
                <a:latin typeface="Arial Rounded MT Bold" panose="020F0704030504030204" pitchFamily="34" charset="0"/>
                <a:ea typeface="+mn-ea"/>
                <a:cs typeface="Arial" pitchFamily="34" charset="0"/>
              </a:defRPr>
            </a:lvl4pPr>
            <a:lvl5pPr marL="2926034" indent="-325115" algn="l" defTabSz="1300460" rtl="0" eaLnBrk="1" latinLnBrk="0" hangingPunct="1">
              <a:spcBef>
                <a:spcPct val="20000"/>
              </a:spcBef>
              <a:buFont typeface="Arial" pitchFamily="34" charset="0"/>
              <a:buChar char="»"/>
              <a:defRPr sz="2276" kern="1200">
                <a:solidFill>
                  <a:schemeClr val="tx1"/>
                </a:solidFill>
                <a:latin typeface="Arial Rounded MT Bold" panose="020F0704030504030204" pitchFamily="34" charset="0"/>
                <a:ea typeface="+mn-ea"/>
                <a:cs typeface="Arial" pitchFamily="34" charset="0"/>
              </a:defRPr>
            </a:lvl5pPr>
            <a:lvl6pPr marL="3576264" indent="-325115" algn="l" defTabSz="1300460" rtl="0" eaLnBrk="1" latinLnBrk="0" hangingPunct="1">
              <a:spcBef>
                <a:spcPct val="20000"/>
              </a:spcBef>
              <a:buFont typeface="Arial" pitchFamily="34" charset="0"/>
              <a:buChar char="•"/>
              <a:defRPr sz="2844" kern="1200">
                <a:solidFill>
                  <a:schemeClr val="tx1"/>
                </a:solidFill>
                <a:latin typeface="+mn-lt"/>
                <a:ea typeface="+mn-ea"/>
                <a:cs typeface="+mn-cs"/>
              </a:defRPr>
            </a:lvl6pPr>
            <a:lvl7pPr marL="4226494" indent="-325115" algn="l" defTabSz="1300460" rtl="0" eaLnBrk="1" latinLnBrk="0" hangingPunct="1">
              <a:spcBef>
                <a:spcPct val="20000"/>
              </a:spcBef>
              <a:buFont typeface="Arial" pitchFamily="34" charset="0"/>
              <a:buChar char="•"/>
              <a:defRPr sz="2844" kern="1200">
                <a:solidFill>
                  <a:schemeClr val="tx1"/>
                </a:solidFill>
                <a:latin typeface="+mn-lt"/>
                <a:ea typeface="+mn-ea"/>
                <a:cs typeface="+mn-cs"/>
              </a:defRPr>
            </a:lvl7pPr>
            <a:lvl8pPr marL="4876724" indent="-325115" algn="l" defTabSz="1300460" rtl="0" eaLnBrk="1" latinLnBrk="0" hangingPunct="1">
              <a:spcBef>
                <a:spcPct val="20000"/>
              </a:spcBef>
              <a:buFont typeface="Arial" pitchFamily="34" charset="0"/>
              <a:buChar char="•"/>
              <a:defRPr sz="2844" kern="1200">
                <a:solidFill>
                  <a:schemeClr val="tx1"/>
                </a:solidFill>
                <a:latin typeface="+mn-lt"/>
                <a:ea typeface="+mn-ea"/>
                <a:cs typeface="+mn-cs"/>
              </a:defRPr>
            </a:lvl8pPr>
            <a:lvl9pPr marL="5526954" indent="-325115" algn="l" defTabSz="1300460" rtl="0" eaLnBrk="1" latinLnBrk="0" hangingPunct="1">
              <a:spcBef>
                <a:spcPct val="20000"/>
              </a:spcBef>
              <a:buFont typeface="Arial" pitchFamily="34" charset="0"/>
              <a:buChar char="•"/>
              <a:defRPr sz="2844" kern="1200">
                <a:solidFill>
                  <a:schemeClr val="tx1"/>
                </a:solidFill>
                <a:latin typeface="+mn-lt"/>
                <a:ea typeface="+mn-ea"/>
                <a:cs typeface="+mn-cs"/>
              </a:defRPr>
            </a:lvl9pPr>
          </a:lstStyle>
          <a:p>
            <a:pPr fontAlgn="auto">
              <a:spcAft>
                <a:spcPts val="0"/>
              </a:spcAft>
            </a:pPr>
            <a:r>
              <a:rPr lang="de-DE" dirty="0"/>
              <a:t>Interface </a:t>
            </a:r>
            <a:r>
              <a:rPr lang="de-DE" dirty="0" err="1"/>
              <a:t>Sealing</a:t>
            </a:r>
            <a:r>
              <a:rPr lang="de-DE" dirty="0"/>
              <a:t> Plug</a:t>
            </a:r>
          </a:p>
          <a:p>
            <a:pPr marL="0" indent="0" fontAlgn="auto">
              <a:spcAft>
                <a:spcPts val="0"/>
              </a:spcAft>
              <a:buFont typeface="Arial" pitchFamily="34" charset="0"/>
              <a:buNone/>
            </a:pPr>
            <a:r>
              <a:rPr lang="de-DE" dirty="0"/>
              <a:t>     </a:t>
            </a:r>
            <a:r>
              <a:rPr lang="de-DE" dirty="0" err="1"/>
              <a:t>Partnumber</a:t>
            </a:r>
            <a:r>
              <a:rPr lang="de-DE" dirty="0"/>
              <a:t>: 5750109</a:t>
            </a:r>
          </a:p>
        </p:txBody>
      </p:sp>
      <p:pic>
        <p:nvPicPr>
          <p:cNvPr id="9" name="Grafik 8">
            <a:extLst>
              <a:ext uri="{FF2B5EF4-FFF2-40B4-BE49-F238E27FC236}">
                <a16:creationId xmlns:a16="http://schemas.microsoft.com/office/drawing/2014/main" id="{641C54B7-A11F-4C02-AB24-6D879E9D3945}"/>
              </a:ext>
            </a:extLst>
          </p:cNvPr>
          <p:cNvPicPr>
            <a:picLocks noChangeAspect="1"/>
          </p:cNvPicPr>
          <p:nvPr/>
        </p:nvPicPr>
        <p:blipFill rotWithShape="1">
          <a:blip r:embed="rId3" cstate="print">
            <a:extLst>
              <a:ext uri="{28A0092B-C50C-407E-A947-70E740481C1C}">
                <a14:useLocalDpi xmlns:a14="http://schemas.microsoft.com/office/drawing/2010/main" val="0"/>
              </a:ext>
            </a:extLst>
          </a:blip>
          <a:srcRect l="4720" t="24161" r="11609" b="21208"/>
          <a:stretch/>
        </p:blipFill>
        <p:spPr>
          <a:xfrm>
            <a:off x="10469000" y="5452864"/>
            <a:ext cx="2260272" cy="1967766"/>
          </a:xfrm>
          <a:prstGeom prst="rect">
            <a:avLst/>
          </a:prstGeom>
        </p:spPr>
      </p:pic>
    </p:spTree>
    <p:extLst>
      <p:ext uri="{BB962C8B-B14F-4D97-AF65-F5344CB8AC3E}">
        <p14:creationId xmlns:p14="http://schemas.microsoft.com/office/powerpoint/2010/main" val="1074490087"/>
      </p:ext>
    </p:extLst>
  </p:cSld>
  <p:clrMapOvr>
    <a:masterClrMapping/>
  </p:clrMapOvr>
  <p:transition>
    <p:fad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withEffect">
                                  <p:stCondLst>
                                    <p:cond delay="100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fade">
                                      <p:cBhvr>
                                        <p:cTn id="7" dur="1000"/>
                                        <p:tgtEl>
                                          <p:spTgt spid="3">
                                            <p:txEl>
                                              <p:pRg st="0" end="0"/>
                                            </p:txEl>
                                          </p:spTgt>
                                        </p:tgtEl>
                                      </p:cBhvr>
                                    </p:animEffect>
                                  </p:childTnLst>
                                </p:cTn>
                              </p:par>
                              <p:par>
                                <p:cTn id="8" presetID="10" presetClass="entr" presetSubtype="0" fill="hold" nodeType="withEffect">
                                  <p:stCondLst>
                                    <p:cond delay="1000"/>
                                  </p:stCondLst>
                                  <p:childTnLst>
                                    <p:set>
                                      <p:cBhvr>
                                        <p:cTn id="9" dur="1" fill="hold">
                                          <p:stCondLst>
                                            <p:cond delay="0"/>
                                          </p:stCondLst>
                                        </p:cTn>
                                        <p:tgtEl>
                                          <p:spTgt spid="3">
                                            <p:txEl>
                                              <p:pRg st="1" end="1"/>
                                            </p:txEl>
                                          </p:spTgt>
                                        </p:tgtEl>
                                        <p:attrNameLst>
                                          <p:attrName>style.visibility</p:attrName>
                                        </p:attrNameLst>
                                      </p:cBhvr>
                                      <p:to>
                                        <p:strVal val="visible"/>
                                      </p:to>
                                    </p:set>
                                    <p:animEffect transition="in" filter="fade">
                                      <p:cBhvr>
                                        <p:cTn id="10" dur="1000"/>
                                        <p:tgtEl>
                                          <p:spTgt spid="3">
                                            <p:txEl>
                                              <p:pRg st="1" end="1"/>
                                            </p:txEl>
                                          </p:spTgt>
                                        </p:tgtEl>
                                      </p:cBhvr>
                                    </p:animEffect>
                                  </p:childTnLst>
                                </p:cTn>
                              </p:par>
                            </p:childTnLst>
                          </p:cTn>
                        </p:par>
                        <p:par>
                          <p:cTn id="11" fill="hold">
                            <p:stCondLst>
                              <p:cond delay="2000"/>
                            </p:stCondLst>
                            <p:childTnLst>
                              <p:par>
                                <p:cTn id="12" presetID="10" presetClass="entr" presetSubtype="0" fill="hold" nodeType="afterEffect">
                                  <p:stCondLst>
                                    <p:cond delay="0"/>
                                  </p:stCondLst>
                                  <p:childTnLst>
                                    <p:set>
                                      <p:cBhvr>
                                        <p:cTn id="13" dur="1" fill="hold">
                                          <p:stCondLst>
                                            <p:cond delay="0"/>
                                          </p:stCondLst>
                                        </p:cTn>
                                        <p:tgtEl>
                                          <p:spTgt spid="5"/>
                                        </p:tgtEl>
                                        <p:attrNameLst>
                                          <p:attrName>style.visibility</p:attrName>
                                        </p:attrNameLst>
                                      </p:cBhvr>
                                      <p:to>
                                        <p:strVal val="visible"/>
                                      </p:to>
                                    </p:set>
                                    <p:animEffect transition="in" filter="fade">
                                      <p:cBhvr>
                                        <p:cTn id="14" dur="1000"/>
                                        <p:tgtEl>
                                          <p:spTgt spid="5"/>
                                        </p:tgtEl>
                                      </p:cBhvr>
                                    </p:animEffect>
                                  </p:childTnLst>
                                </p:cTn>
                              </p:par>
                            </p:childTnLst>
                          </p:cTn>
                        </p:par>
                        <p:par>
                          <p:cTn id="15" fill="hold">
                            <p:stCondLst>
                              <p:cond delay="3000"/>
                            </p:stCondLst>
                            <p:childTnLst>
                              <p:par>
                                <p:cTn id="16" presetID="10" presetClass="entr" presetSubtype="0" fill="hold" nodeType="afterEffect">
                                  <p:stCondLst>
                                    <p:cond delay="0"/>
                                  </p:stCondLst>
                                  <p:childTnLst>
                                    <p:set>
                                      <p:cBhvr>
                                        <p:cTn id="17" dur="1" fill="hold">
                                          <p:stCondLst>
                                            <p:cond delay="0"/>
                                          </p:stCondLst>
                                        </p:cTn>
                                        <p:tgtEl>
                                          <p:spTgt spid="7">
                                            <p:txEl>
                                              <p:pRg st="0" end="0"/>
                                            </p:txEl>
                                          </p:spTgt>
                                        </p:tgtEl>
                                        <p:attrNameLst>
                                          <p:attrName>style.visibility</p:attrName>
                                        </p:attrNameLst>
                                      </p:cBhvr>
                                      <p:to>
                                        <p:strVal val="visible"/>
                                      </p:to>
                                    </p:set>
                                    <p:animEffect transition="in" filter="fade">
                                      <p:cBhvr>
                                        <p:cTn id="18" dur="1000"/>
                                        <p:tgtEl>
                                          <p:spTgt spid="7">
                                            <p:txEl>
                                              <p:pRg st="0" end="0"/>
                                            </p:txEl>
                                          </p:spTgt>
                                        </p:tgtEl>
                                      </p:cBhvr>
                                    </p:animEffect>
                                  </p:childTnLst>
                                </p:cTn>
                              </p:par>
                              <p:par>
                                <p:cTn id="19" presetID="10" presetClass="entr" presetSubtype="0" fill="hold" nodeType="withEffect">
                                  <p:stCondLst>
                                    <p:cond delay="0"/>
                                  </p:stCondLst>
                                  <p:childTnLst>
                                    <p:set>
                                      <p:cBhvr>
                                        <p:cTn id="20" dur="1" fill="hold">
                                          <p:stCondLst>
                                            <p:cond delay="0"/>
                                          </p:stCondLst>
                                        </p:cTn>
                                        <p:tgtEl>
                                          <p:spTgt spid="7">
                                            <p:txEl>
                                              <p:pRg st="1" end="1"/>
                                            </p:txEl>
                                          </p:spTgt>
                                        </p:tgtEl>
                                        <p:attrNameLst>
                                          <p:attrName>style.visibility</p:attrName>
                                        </p:attrNameLst>
                                      </p:cBhvr>
                                      <p:to>
                                        <p:strVal val="visible"/>
                                      </p:to>
                                    </p:set>
                                    <p:animEffect transition="in" filter="fade">
                                      <p:cBhvr>
                                        <p:cTn id="21" dur="1000"/>
                                        <p:tgtEl>
                                          <p:spTgt spid="7">
                                            <p:txEl>
                                              <p:pRg st="1" end="1"/>
                                            </p:txEl>
                                          </p:spTgt>
                                        </p:tgtEl>
                                      </p:cBhvr>
                                    </p:animEffect>
                                  </p:childTnLst>
                                </p:cTn>
                              </p:par>
                            </p:childTnLst>
                          </p:cTn>
                        </p:par>
                        <p:par>
                          <p:cTn id="22" fill="hold">
                            <p:stCondLst>
                              <p:cond delay="4000"/>
                            </p:stCondLst>
                            <p:childTnLst>
                              <p:par>
                                <p:cTn id="23" presetID="10" presetClass="entr" presetSubtype="0" fill="hold" nodeType="afterEffect">
                                  <p:stCondLst>
                                    <p:cond delay="0"/>
                                  </p:stCondLst>
                                  <p:childTnLst>
                                    <p:set>
                                      <p:cBhvr>
                                        <p:cTn id="24" dur="1" fill="hold">
                                          <p:stCondLst>
                                            <p:cond delay="0"/>
                                          </p:stCondLst>
                                        </p:cTn>
                                        <p:tgtEl>
                                          <p:spTgt spid="9"/>
                                        </p:tgtEl>
                                        <p:attrNameLst>
                                          <p:attrName>style.visibility</p:attrName>
                                        </p:attrNameLst>
                                      </p:cBhvr>
                                      <p:to>
                                        <p:strVal val="visible"/>
                                      </p:to>
                                    </p:set>
                                    <p:animEffect transition="in" filter="fade">
                                      <p:cBhvr>
                                        <p:cTn id="25" dur="10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8F07C78A-07F9-404C-A947-1FCB64ADA3A0}"/>
              </a:ext>
            </a:extLst>
          </p:cNvPr>
          <p:cNvSpPr>
            <a:spLocks noGrp="1"/>
          </p:cNvSpPr>
          <p:nvPr>
            <p:ph type="title"/>
          </p:nvPr>
        </p:nvSpPr>
        <p:spPr/>
        <p:txBody>
          <a:bodyPr/>
          <a:lstStyle/>
          <a:p>
            <a:r>
              <a:rPr lang="de-DE" dirty="0"/>
              <a:t>Technical </a:t>
            </a:r>
            <a:r>
              <a:rPr lang="de-DE" dirty="0" err="1"/>
              <a:t>Safety</a:t>
            </a:r>
            <a:r>
              <a:rPr lang="de-DE" dirty="0"/>
              <a:t> Check</a:t>
            </a:r>
          </a:p>
        </p:txBody>
      </p:sp>
      <p:sp>
        <p:nvSpPr>
          <p:cNvPr id="3" name="Inhaltsplatzhalter 2">
            <a:extLst>
              <a:ext uri="{FF2B5EF4-FFF2-40B4-BE49-F238E27FC236}">
                <a16:creationId xmlns:a16="http://schemas.microsoft.com/office/drawing/2014/main" id="{6D741677-3ABA-4F3C-93FD-B76934572A5B}"/>
              </a:ext>
            </a:extLst>
          </p:cNvPr>
          <p:cNvSpPr>
            <a:spLocks noGrp="1"/>
          </p:cNvSpPr>
          <p:nvPr>
            <p:ph idx="1"/>
          </p:nvPr>
        </p:nvSpPr>
        <p:spPr/>
        <p:txBody>
          <a:bodyPr/>
          <a:lstStyle/>
          <a:p>
            <a:r>
              <a:rPr lang="de-DE" u="sng" dirty="0"/>
              <a:t>Visual </a:t>
            </a:r>
            <a:r>
              <a:rPr lang="de-DE" u="sng" dirty="0" err="1"/>
              <a:t>Inspection</a:t>
            </a:r>
            <a:endParaRPr lang="de-DE" u="sng" dirty="0"/>
          </a:p>
          <a:p>
            <a:pPr lvl="1"/>
            <a:r>
              <a:rPr lang="de-DE" dirty="0"/>
              <a:t>Check </a:t>
            </a:r>
            <a:r>
              <a:rPr lang="de-DE" dirty="0" err="1"/>
              <a:t>overall</a:t>
            </a:r>
            <a:r>
              <a:rPr lang="de-DE" dirty="0"/>
              <a:t> </a:t>
            </a:r>
            <a:r>
              <a:rPr lang="de-DE" dirty="0" err="1"/>
              <a:t>condition</a:t>
            </a:r>
            <a:r>
              <a:rPr lang="de-DE" dirty="0"/>
              <a:t> </a:t>
            </a:r>
            <a:r>
              <a:rPr lang="de-DE" dirty="0" err="1"/>
              <a:t>of</a:t>
            </a:r>
            <a:r>
              <a:rPr lang="de-DE" dirty="0"/>
              <a:t> TOF3D (Housing / Display / Keys) and </a:t>
            </a:r>
            <a:r>
              <a:rPr lang="de-DE" dirty="0" err="1"/>
              <a:t>Accessories</a:t>
            </a:r>
            <a:endParaRPr lang="de-DE" dirty="0"/>
          </a:p>
          <a:p>
            <a:r>
              <a:rPr lang="de-DE" u="sng" dirty="0" err="1"/>
              <a:t>Functional</a:t>
            </a:r>
            <a:r>
              <a:rPr lang="de-DE" u="sng" dirty="0"/>
              <a:t> Check</a:t>
            </a:r>
          </a:p>
          <a:p>
            <a:pPr lvl="1"/>
            <a:r>
              <a:rPr lang="de-DE" dirty="0" err="1"/>
              <a:t>Measure</a:t>
            </a:r>
            <a:r>
              <a:rPr lang="de-DE" dirty="0"/>
              <a:t> </a:t>
            </a:r>
            <a:r>
              <a:rPr lang="de-DE" dirty="0" err="1"/>
              <a:t>Voltage</a:t>
            </a:r>
            <a:r>
              <a:rPr lang="de-DE" dirty="0"/>
              <a:t> </a:t>
            </a:r>
            <a:r>
              <a:rPr lang="de-DE" dirty="0" err="1"/>
              <a:t>of</a:t>
            </a:r>
            <a:r>
              <a:rPr lang="de-DE" dirty="0"/>
              <a:t> </a:t>
            </a:r>
            <a:r>
              <a:rPr lang="de-DE" dirty="0" err="1"/>
              <a:t>Batteries</a:t>
            </a:r>
            <a:endParaRPr lang="de-DE" dirty="0"/>
          </a:p>
          <a:p>
            <a:pPr lvl="1"/>
            <a:r>
              <a:rPr lang="de-DE" dirty="0"/>
              <a:t>Check Peak </a:t>
            </a:r>
            <a:r>
              <a:rPr lang="de-DE" dirty="0" err="1"/>
              <a:t>to</a:t>
            </a:r>
            <a:r>
              <a:rPr lang="de-DE" dirty="0"/>
              <a:t> Peak </a:t>
            </a:r>
            <a:r>
              <a:rPr lang="de-DE" dirty="0" err="1"/>
              <a:t>Voltage</a:t>
            </a:r>
            <a:r>
              <a:rPr lang="de-DE" dirty="0"/>
              <a:t> on </a:t>
            </a:r>
            <a:r>
              <a:rPr lang="de-DE" dirty="0" err="1"/>
              <a:t>Oscilloscope</a:t>
            </a:r>
            <a:r>
              <a:rPr lang="de-DE" dirty="0"/>
              <a:t> </a:t>
            </a:r>
            <a:r>
              <a:rPr lang="de-DE" dirty="0" err="1"/>
              <a:t>for</a:t>
            </a:r>
            <a:r>
              <a:rPr lang="de-DE" dirty="0"/>
              <a:t> </a:t>
            </a:r>
            <a:r>
              <a:rPr lang="de-DE" dirty="0" err="1"/>
              <a:t>correct</a:t>
            </a:r>
            <a:r>
              <a:rPr lang="de-DE" dirty="0"/>
              <a:t> </a:t>
            </a:r>
            <a:r>
              <a:rPr lang="de-DE" dirty="0" err="1"/>
              <a:t>measurement</a:t>
            </a:r>
            <a:endParaRPr lang="de-DE" dirty="0"/>
          </a:p>
          <a:p>
            <a:pPr lvl="1"/>
            <a:r>
              <a:rPr lang="de-DE" dirty="0"/>
              <a:t>Check </a:t>
            </a:r>
            <a:r>
              <a:rPr lang="de-DE" dirty="0" err="1"/>
              <a:t>Transducer</a:t>
            </a:r>
            <a:r>
              <a:rPr lang="de-DE" dirty="0"/>
              <a:t> </a:t>
            </a:r>
            <a:r>
              <a:rPr lang="de-DE" dirty="0" err="1"/>
              <a:t>functionality</a:t>
            </a:r>
            <a:endParaRPr lang="de-DE" dirty="0"/>
          </a:p>
        </p:txBody>
      </p:sp>
    </p:spTree>
    <p:extLst>
      <p:ext uri="{BB962C8B-B14F-4D97-AF65-F5344CB8AC3E}">
        <p14:creationId xmlns:p14="http://schemas.microsoft.com/office/powerpoint/2010/main" val="3486688291"/>
      </p:ext>
    </p:extLst>
  </p:cSld>
  <p:clrMapOvr>
    <a:masterClrMapping/>
  </p:clrMapOvr>
  <p:transition>
    <p:fade/>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fade">
                                      <p:cBhvr>
                                        <p:cTn id="7" dur="1000"/>
                                        <p:tgtEl>
                                          <p:spTgt spid="3">
                                            <p:txEl>
                                              <p:pRg st="0" end="0"/>
                                            </p:txEl>
                                          </p:spTgt>
                                        </p:tgtEl>
                                      </p:cBhvr>
                                    </p:animEffect>
                                  </p:childTnLst>
                                </p:cTn>
                              </p:par>
                            </p:childTnLst>
                          </p:cTn>
                        </p:par>
                        <p:par>
                          <p:cTn id="8" fill="hold">
                            <p:stCondLst>
                              <p:cond delay="1000"/>
                            </p:stCondLst>
                            <p:childTnLst>
                              <p:par>
                                <p:cTn id="9" presetID="10" presetClass="entr" presetSubtype="0" fill="hold" nodeType="afterEffect">
                                  <p:stCondLst>
                                    <p:cond delay="500"/>
                                  </p:stCondLst>
                                  <p:childTnLst>
                                    <p:set>
                                      <p:cBhvr>
                                        <p:cTn id="10" dur="1" fill="hold">
                                          <p:stCondLst>
                                            <p:cond delay="0"/>
                                          </p:stCondLst>
                                        </p:cTn>
                                        <p:tgtEl>
                                          <p:spTgt spid="3">
                                            <p:txEl>
                                              <p:pRg st="1" end="1"/>
                                            </p:txEl>
                                          </p:spTgt>
                                        </p:tgtEl>
                                        <p:attrNameLst>
                                          <p:attrName>style.visibility</p:attrName>
                                        </p:attrNameLst>
                                      </p:cBhvr>
                                      <p:to>
                                        <p:strVal val="visible"/>
                                      </p:to>
                                    </p:set>
                                    <p:animEffect transition="in" filter="fade">
                                      <p:cBhvr>
                                        <p:cTn id="11" dur="1000"/>
                                        <p:tgtEl>
                                          <p:spTgt spid="3">
                                            <p:txEl>
                                              <p:pRg st="1" end="1"/>
                                            </p:txEl>
                                          </p:spTgt>
                                        </p:tgtEl>
                                      </p:cBhvr>
                                    </p:animEffect>
                                  </p:childTnLst>
                                </p:cTn>
                              </p:par>
                            </p:childTnLst>
                          </p:cTn>
                        </p:par>
                      </p:childTnLst>
                    </p:cTn>
                  </p:par>
                  <p:par>
                    <p:cTn id="12" fill="hold">
                      <p:stCondLst>
                        <p:cond delay="indefinite"/>
                      </p:stCondLst>
                      <p:childTnLst>
                        <p:par>
                          <p:cTn id="13" fill="hold">
                            <p:stCondLst>
                              <p:cond delay="0"/>
                            </p:stCondLst>
                            <p:childTnLst>
                              <p:par>
                                <p:cTn id="14" presetID="10" presetClass="entr" presetSubtype="0" fill="hold" nodeType="clickEffect">
                                  <p:stCondLst>
                                    <p:cond delay="0"/>
                                  </p:stCondLst>
                                  <p:childTnLst>
                                    <p:set>
                                      <p:cBhvr>
                                        <p:cTn id="15" dur="1" fill="hold">
                                          <p:stCondLst>
                                            <p:cond delay="0"/>
                                          </p:stCondLst>
                                        </p:cTn>
                                        <p:tgtEl>
                                          <p:spTgt spid="3">
                                            <p:txEl>
                                              <p:pRg st="2" end="2"/>
                                            </p:txEl>
                                          </p:spTgt>
                                        </p:tgtEl>
                                        <p:attrNameLst>
                                          <p:attrName>style.visibility</p:attrName>
                                        </p:attrNameLst>
                                      </p:cBhvr>
                                      <p:to>
                                        <p:strVal val="visible"/>
                                      </p:to>
                                    </p:set>
                                    <p:animEffect transition="in" filter="fade">
                                      <p:cBhvr>
                                        <p:cTn id="16" dur="1000"/>
                                        <p:tgtEl>
                                          <p:spTgt spid="3">
                                            <p:txEl>
                                              <p:pRg st="2" end="2"/>
                                            </p:txEl>
                                          </p:spTgt>
                                        </p:tgtEl>
                                      </p:cBhvr>
                                    </p:animEffect>
                                  </p:childTnLst>
                                </p:cTn>
                              </p:par>
                            </p:childTnLst>
                          </p:cTn>
                        </p:par>
                        <p:par>
                          <p:cTn id="17" fill="hold">
                            <p:stCondLst>
                              <p:cond delay="1000"/>
                            </p:stCondLst>
                            <p:childTnLst>
                              <p:par>
                                <p:cTn id="18" presetID="10" presetClass="entr" presetSubtype="0" fill="hold" nodeType="afterEffect">
                                  <p:stCondLst>
                                    <p:cond delay="500"/>
                                  </p:stCondLst>
                                  <p:childTnLst>
                                    <p:set>
                                      <p:cBhvr>
                                        <p:cTn id="19" dur="1" fill="hold">
                                          <p:stCondLst>
                                            <p:cond delay="0"/>
                                          </p:stCondLst>
                                        </p:cTn>
                                        <p:tgtEl>
                                          <p:spTgt spid="3">
                                            <p:txEl>
                                              <p:pRg st="3" end="3"/>
                                            </p:txEl>
                                          </p:spTgt>
                                        </p:tgtEl>
                                        <p:attrNameLst>
                                          <p:attrName>style.visibility</p:attrName>
                                        </p:attrNameLst>
                                      </p:cBhvr>
                                      <p:to>
                                        <p:strVal val="visible"/>
                                      </p:to>
                                    </p:set>
                                    <p:animEffect transition="in" filter="fade">
                                      <p:cBhvr>
                                        <p:cTn id="20" dur="1000"/>
                                        <p:tgtEl>
                                          <p:spTgt spid="3">
                                            <p:txEl>
                                              <p:pRg st="3" end="3"/>
                                            </p:txEl>
                                          </p:spTgt>
                                        </p:tgtEl>
                                      </p:cBhvr>
                                    </p:animEffect>
                                  </p:childTnLst>
                                </p:cTn>
                              </p:par>
                            </p:childTnLst>
                          </p:cTn>
                        </p:par>
                        <p:par>
                          <p:cTn id="21" fill="hold">
                            <p:stCondLst>
                              <p:cond delay="2500"/>
                            </p:stCondLst>
                            <p:childTnLst>
                              <p:par>
                                <p:cTn id="22" presetID="10" presetClass="entr" presetSubtype="0" fill="hold" nodeType="afterEffect">
                                  <p:stCondLst>
                                    <p:cond delay="1000"/>
                                  </p:stCondLst>
                                  <p:childTnLst>
                                    <p:set>
                                      <p:cBhvr>
                                        <p:cTn id="23" dur="1" fill="hold">
                                          <p:stCondLst>
                                            <p:cond delay="0"/>
                                          </p:stCondLst>
                                        </p:cTn>
                                        <p:tgtEl>
                                          <p:spTgt spid="3">
                                            <p:txEl>
                                              <p:pRg st="4" end="4"/>
                                            </p:txEl>
                                          </p:spTgt>
                                        </p:tgtEl>
                                        <p:attrNameLst>
                                          <p:attrName>style.visibility</p:attrName>
                                        </p:attrNameLst>
                                      </p:cBhvr>
                                      <p:to>
                                        <p:strVal val="visible"/>
                                      </p:to>
                                    </p:set>
                                    <p:animEffect transition="in" filter="fade">
                                      <p:cBhvr>
                                        <p:cTn id="24" dur="1000"/>
                                        <p:tgtEl>
                                          <p:spTgt spid="3">
                                            <p:txEl>
                                              <p:pRg st="4" end="4"/>
                                            </p:txEl>
                                          </p:spTgt>
                                        </p:tgtEl>
                                      </p:cBhvr>
                                    </p:animEffect>
                                  </p:childTnLst>
                                </p:cTn>
                              </p:par>
                            </p:childTnLst>
                          </p:cTn>
                        </p:par>
                        <p:par>
                          <p:cTn id="25" fill="hold">
                            <p:stCondLst>
                              <p:cond delay="4500"/>
                            </p:stCondLst>
                            <p:childTnLst>
                              <p:par>
                                <p:cTn id="26" presetID="10" presetClass="entr" presetSubtype="0" fill="hold" nodeType="afterEffect">
                                  <p:stCondLst>
                                    <p:cond delay="1000"/>
                                  </p:stCondLst>
                                  <p:childTnLst>
                                    <p:set>
                                      <p:cBhvr>
                                        <p:cTn id="27" dur="1" fill="hold">
                                          <p:stCondLst>
                                            <p:cond delay="0"/>
                                          </p:stCondLst>
                                        </p:cTn>
                                        <p:tgtEl>
                                          <p:spTgt spid="3">
                                            <p:txEl>
                                              <p:pRg st="5" end="5"/>
                                            </p:txEl>
                                          </p:spTgt>
                                        </p:tgtEl>
                                        <p:attrNameLst>
                                          <p:attrName>style.visibility</p:attrName>
                                        </p:attrNameLst>
                                      </p:cBhvr>
                                      <p:to>
                                        <p:strVal val="visible"/>
                                      </p:to>
                                    </p:set>
                                    <p:animEffect transition="in" filter="fade">
                                      <p:cBhvr>
                                        <p:cTn id="28" dur="1000"/>
                                        <p:tgtEl>
                                          <p:spTgt spid="3">
                                            <p:txEl>
                                              <p:pRg st="5" end="5"/>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E3CD3C66-BCCA-4DEC-97D4-37BC457CA829}"/>
              </a:ext>
            </a:extLst>
          </p:cNvPr>
          <p:cNvSpPr>
            <a:spLocks noGrp="1"/>
          </p:cNvSpPr>
          <p:nvPr>
            <p:ph type="title"/>
          </p:nvPr>
        </p:nvSpPr>
        <p:spPr/>
        <p:txBody>
          <a:bodyPr/>
          <a:lstStyle/>
          <a:p>
            <a:r>
              <a:rPr lang="de-DE" dirty="0"/>
              <a:t>Further Information</a:t>
            </a:r>
          </a:p>
        </p:txBody>
      </p:sp>
      <p:sp>
        <p:nvSpPr>
          <p:cNvPr id="3" name="Inhaltsplatzhalter 2">
            <a:extLst>
              <a:ext uri="{FF2B5EF4-FFF2-40B4-BE49-F238E27FC236}">
                <a16:creationId xmlns:a16="http://schemas.microsoft.com/office/drawing/2014/main" id="{98CEE270-4759-47D5-AB5D-43F970F6C29B}"/>
              </a:ext>
            </a:extLst>
          </p:cNvPr>
          <p:cNvSpPr>
            <a:spLocks noGrp="1"/>
          </p:cNvSpPr>
          <p:nvPr>
            <p:ph idx="1"/>
          </p:nvPr>
        </p:nvSpPr>
        <p:spPr/>
        <p:txBody>
          <a:bodyPr/>
          <a:lstStyle/>
          <a:p>
            <a:r>
              <a:rPr lang="de-DE" dirty="0"/>
              <a:t>Technical </a:t>
            </a:r>
            <a:r>
              <a:rPr lang="de-DE" dirty="0" err="1"/>
              <a:t>Safety</a:t>
            </a:r>
            <a:r>
              <a:rPr lang="de-DE" dirty="0"/>
              <a:t> check </a:t>
            </a:r>
            <a:r>
              <a:rPr lang="de-DE" dirty="0" err="1"/>
              <a:t>needs</a:t>
            </a:r>
            <a:r>
              <a:rPr lang="de-DE" dirty="0"/>
              <a:t> </a:t>
            </a:r>
            <a:r>
              <a:rPr lang="de-DE" dirty="0" err="1"/>
              <a:t>to</a:t>
            </a:r>
            <a:r>
              <a:rPr lang="de-DE" dirty="0"/>
              <a:t> </a:t>
            </a:r>
            <a:r>
              <a:rPr lang="de-DE" dirty="0" err="1"/>
              <a:t>be</a:t>
            </a:r>
            <a:r>
              <a:rPr lang="de-DE" dirty="0"/>
              <a:t> </a:t>
            </a:r>
            <a:r>
              <a:rPr lang="de-DE" dirty="0" err="1"/>
              <a:t>performed</a:t>
            </a:r>
            <a:r>
              <a:rPr lang="de-DE" dirty="0"/>
              <a:t> on annual </a:t>
            </a:r>
            <a:r>
              <a:rPr lang="de-DE" dirty="0" err="1"/>
              <a:t>basis</a:t>
            </a:r>
            <a:endParaRPr lang="de-DE" dirty="0"/>
          </a:p>
          <a:p>
            <a:endParaRPr lang="de-DE" dirty="0"/>
          </a:p>
          <a:p>
            <a:r>
              <a:rPr lang="de-DE" dirty="0" err="1"/>
              <a:t>Batteries</a:t>
            </a:r>
            <a:r>
              <a:rPr lang="de-DE" dirty="0"/>
              <a:t> </a:t>
            </a:r>
            <a:r>
              <a:rPr lang="de-DE" dirty="0" err="1"/>
              <a:t>only</a:t>
            </a:r>
            <a:r>
              <a:rPr lang="de-DE" dirty="0"/>
              <a:t> </a:t>
            </a:r>
            <a:r>
              <a:rPr lang="de-DE" dirty="0" err="1"/>
              <a:t>need</a:t>
            </a:r>
            <a:r>
              <a:rPr lang="de-DE" dirty="0"/>
              <a:t> </a:t>
            </a:r>
            <a:r>
              <a:rPr lang="de-DE" dirty="0" err="1"/>
              <a:t>to</a:t>
            </a:r>
            <a:r>
              <a:rPr lang="de-DE" dirty="0"/>
              <a:t> </a:t>
            </a:r>
            <a:r>
              <a:rPr lang="de-DE" dirty="0" err="1"/>
              <a:t>be</a:t>
            </a:r>
            <a:r>
              <a:rPr lang="de-DE" dirty="0"/>
              <a:t> </a:t>
            </a:r>
            <a:r>
              <a:rPr lang="de-DE" dirty="0" err="1"/>
              <a:t>replaced</a:t>
            </a:r>
            <a:r>
              <a:rPr lang="de-DE" dirty="0"/>
              <a:t> </a:t>
            </a:r>
            <a:r>
              <a:rPr lang="de-DE" dirty="0" err="1"/>
              <a:t>if</a:t>
            </a:r>
            <a:r>
              <a:rPr lang="de-DE" dirty="0"/>
              <a:t> </a:t>
            </a:r>
            <a:r>
              <a:rPr lang="de-DE" dirty="0" err="1"/>
              <a:t>indicated</a:t>
            </a:r>
            <a:endParaRPr lang="de-DE" dirty="0"/>
          </a:p>
          <a:p>
            <a:endParaRPr lang="de-DE" dirty="0"/>
          </a:p>
          <a:p>
            <a:r>
              <a:rPr lang="de-DE" dirty="0" err="1"/>
              <a:t>Detailed</a:t>
            </a:r>
            <a:r>
              <a:rPr lang="de-DE" dirty="0"/>
              <a:t> Information </a:t>
            </a:r>
            <a:r>
              <a:rPr lang="de-DE" dirty="0" err="1"/>
              <a:t>are</a:t>
            </a:r>
            <a:r>
              <a:rPr lang="de-DE" dirty="0"/>
              <a:t> </a:t>
            </a:r>
            <a:r>
              <a:rPr lang="de-DE" dirty="0" err="1"/>
              <a:t>provided</a:t>
            </a:r>
            <a:r>
              <a:rPr lang="de-DE" dirty="0"/>
              <a:t> in </a:t>
            </a:r>
            <a:r>
              <a:rPr lang="de-DE" dirty="0" err="1"/>
              <a:t>the</a:t>
            </a:r>
            <a:r>
              <a:rPr lang="de-DE" dirty="0"/>
              <a:t> Service Manual and </a:t>
            </a:r>
            <a:r>
              <a:rPr lang="de-DE" dirty="0" err="1"/>
              <a:t>the</a:t>
            </a:r>
            <a:r>
              <a:rPr lang="de-DE" dirty="0"/>
              <a:t> Technical </a:t>
            </a:r>
            <a:r>
              <a:rPr lang="de-DE" dirty="0" err="1"/>
              <a:t>Safety</a:t>
            </a:r>
            <a:r>
              <a:rPr lang="de-DE" dirty="0"/>
              <a:t> check </a:t>
            </a:r>
            <a:r>
              <a:rPr lang="de-DE" dirty="0" err="1"/>
              <a:t>protocol</a:t>
            </a:r>
            <a:endParaRPr lang="de-DE" dirty="0"/>
          </a:p>
          <a:p>
            <a:endParaRPr lang="de-DE" dirty="0"/>
          </a:p>
          <a:p>
            <a:r>
              <a:rPr lang="de-DE" dirty="0"/>
              <a:t>In </a:t>
            </a:r>
            <a:r>
              <a:rPr lang="de-DE" dirty="0" err="1"/>
              <a:t>case</a:t>
            </a:r>
            <a:r>
              <a:rPr lang="de-DE" dirty="0"/>
              <a:t> </a:t>
            </a:r>
            <a:r>
              <a:rPr lang="de-DE" dirty="0" err="1"/>
              <a:t>of</a:t>
            </a:r>
            <a:r>
              <a:rPr lang="de-DE" dirty="0"/>
              <a:t> </a:t>
            </a:r>
            <a:r>
              <a:rPr lang="de-DE" dirty="0" err="1"/>
              <a:t>any</a:t>
            </a:r>
            <a:r>
              <a:rPr lang="de-DE" dirty="0"/>
              <a:t> </a:t>
            </a:r>
            <a:r>
              <a:rPr lang="de-DE" dirty="0" err="1"/>
              <a:t>technical</a:t>
            </a:r>
            <a:r>
              <a:rPr lang="de-DE" dirty="0"/>
              <a:t> </a:t>
            </a:r>
            <a:r>
              <a:rPr lang="de-DE" dirty="0" err="1"/>
              <a:t>questions</a:t>
            </a:r>
            <a:r>
              <a:rPr lang="de-DE" dirty="0"/>
              <a:t>, </a:t>
            </a:r>
            <a:r>
              <a:rPr lang="de-DE" dirty="0" err="1"/>
              <a:t>please</a:t>
            </a:r>
            <a:r>
              <a:rPr lang="de-DE" dirty="0"/>
              <a:t> </a:t>
            </a:r>
            <a:r>
              <a:rPr lang="de-DE" dirty="0" err="1"/>
              <a:t>get</a:t>
            </a:r>
            <a:r>
              <a:rPr lang="de-DE" dirty="0"/>
              <a:t> in </a:t>
            </a:r>
            <a:r>
              <a:rPr lang="de-DE" dirty="0" err="1"/>
              <a:t>contact</a:t>
            </a:r>
            <a:r>
              <a:rPr lang="de-DE" dirty="0"/>
              <a:t> </a:t>
            </a:r>
            <a:r>
              <a:rPr lang="de-DE" dirty="0" err="1"/>
              <a:t>with</a:t>
            </a:r>
            <a:r>
              <a:rPr lang="de-DE" dirty="0"/>
              <a:t> </a:t>
            </a:r>
            <a:r>
              <a:rPr lang="de-DE" dirty="0">
                <a:hlinkClick r:id="rId2"/>
              </a:rPr>
              <a:t>service@mipm.com</a:t>
            </a:r>
            <a:r>
              <a:rPr lang="de-DE" dirty="0"/>
              <a:t> </a:t>
            </a:r>
          </a:p>
          <a:p>
            <a:endParaRPr lang="de-DE" dirty="0"/>
          </a:p>
        </p:txBody>
      </p:sp>
    </p:spTree>
    <p:extLst>
      <p:ext uri="{BB962C8B-B14F-4D97-AF65-F5344CB8AC3E}">
        <p14:creationId xmlns:p14="http://schemas.microsoft.com/office/powerpoint/2010/main" val="3930684800"/>
      </p:ext>
    </p:extLst>
  </p:cSld>
  <p:clrMapOvr>
    <a:masterClrMapping/>
  </p:clrMapOvr>
  <p:transition>
    <p:fad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afterEffect">
                                  <p:stCondLst>
                                    <p:cond delay="100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fade">
                                      <p:cBhvr>
                                        <p:cTn id="7" dur="1000"/>
                                        <p:tgtEl>
                                          <p:spTgt spid="3">
                                            <p:txEl>
                                              <p:pRg st="0" end="0"/>
                                            </p:txEl>
                                          </p:spTgt>
                                        </p:tgtEl>
                                      </p:cBhvr>
                                    </p:animEffect>
                                  </p:childTnLst>
                                </p:cTn>
                              </p:par>
                            </p:childTnLst>
                          </p:cTn>
                        </p:par>
                        <p:par>
                          <p:cTn id="8" fill="hold">
                            <p:stCondLst>
                              <p:cond delay="2000"/>
                            </p:stCondLst>
                            <p:childTnLst>
                              <p:par>
                                <p:cTn id="9" presetID="10" presetClass="entr" presetSubtype="0" fill="hold" nodeType="afterEffect">
                                  <p:stCondLst>
                                    <p:cond delay="1000"/>
                                  </p:stCondLst>
                                  <p:childTnLst>
                                    <p:set>
                                      <p:cBhvr>
                                        <p:cTn id="10" dur="1" fill="hold">
                                          <p:stCondLst>
                                            <p:cond delay="0"/>
                                          </p:stCondLst>
                                        </p:cTn>
                                        <p:tgtEl>
                                          <p:spTgt spid="3">
                                            <p:txEl>
                                              <p:pRg st="2" end="2"/>
                                            </p:txEl>
                                          </p:spTgt>
                                        </p:tgtEl>
                                        <p:attrNameLst>
                                          <p:attrName>style.visibility</p:attrName>
                                        </p:attrNameLst>
                                      </p:cBhvr>
                                      <p:to>
                                        <p:strVal val="visible"/>
                                      </p:to>
                                    </p:set>
                                    <p:animEffect transition="in" filter="fade">
                                      <p:cBhvr>
                                        <p:cTn id="11" dur="1000"/>
                                        <p:tgtEl>
                                          <p:spTgt spid="3">
                                            <p:txEl>
                                              <p:pRg st="2" end="2"/>
                                            </p:txEl>
                                          </p:spTgt>
                                        </p:tgtEl>
                                      </p:cBhvr>
                                    </p:animEffect>
                                  </p:childTnLst>
                                </p:cTn>
                              </p:par>
                            </p:childTnLst>
                          </p:cTn>
                        </p:par>
                        <p:par>
                          <p:cTn id="12" fill="hold">
                            <p:stCondLst>
                              <p:cond delay="4000"/>
                            </p:stCondLst>
                            <p:childTnLst>
                              <p:par>
                                <p:cTn id="13" presetID="10" presetClass="entr" presetSubtype="0" fill="hold" nodeType="afterEffect">
                                  <p:stCondLst>
                                    <p:cond delay="1000"/>
                                  </p:stCondLst>
                                  <p:childTnLst>
                                    <p:set>
                                      <p:cBhvr>
                                        <p:cTn id="14" dur="1" fill="hold">
                                          <p:stCondLst>
                                            <p:cond delay="0"/>
                                          </p:stCondLst>
                                        </p:cTn>
                                        <p:tgtEl>
                                          <p:spTgt spid="3">
                                            <p:txEl>
                                              <p:pRg st="4" end="4"/>
                                            </p:txEl>
                                          </p:spTgt>
                                        </p:tgtEl>
                                        <p:attrNameLst>
                                          <p:attrName>style.visibility</p:attrName>
                                        </p:attrNameLst>
                                      </p:cBhvr>
                                      <p:to>
                                        <p:strVal val="visible"/>
                                      </p:to>
                                    </p:set>
                                    <p:animEffect transition="in" filter="fade">
                                      <p:cBhvr>
                                        <p:cTn id="15" dur="1000"/>
                                        <p:tgtEl>
                                          <p:spTgt spid="3">
                                            <p:txEl>
                                              <p:pRg st="4" end="4"/>
                                            </p:txEl>
                                          </p:spTgt>
                                        </p:tgtEl>
                                      </p:cBhvr>
                                    </p:animEffect>
                                  </p:childTnLst>
                                </p:cTn>
                              </p:par>
                            </p:childTnLst>
                          </p:cTn>
                        </p:par>
                        <p:par>
                          <p:cTn id="16" fill="hold">
                            <p:stCondLst>
                              <p:cond delay="6000"/>
                            </p:stCondLst>
                            <p:childTnLst>
                              <p:par>
                                <p:cTn id="17" presetID="10" presetClass="entr" presetSubtype="0" fill="hold" nodeType="afterEffect">
                                  <p:stCondLst>
                                    <p:cond delay="1000"/>
                                  </p:stCondLst>
                                  <p:childTnLst>
                                    <p:set>
                                      <p:cBhvr>
                                        <p:cTn id="18" dur="1" fill="hold">
                                          <p:stCondLst>
                                            <p:cond delay="0"/>
                                          </p:stCondLst>
                                        </p:cTn>
                                        <p:tgtEl>
                                          <p:spTgt spid="3">
                                            <p:txEl>
                                              <p:pRg st="6" end="6"/>
                                            </p:txEl>
                                          </p:spTgt>
                                        </p:tgtEl>
                                        <p:attrNameLst>
                                          <p:attrName>style.visibility</p:attrName>
                                        </p:attrNameLst>
                                      </p:cBhvr>
                                      <p:to>
                                        <p:strVal val="visible"/>
                                      </p:to>
                                    </p:set>
                                    <p:animEffect transition="in" filter="fade">
                                      <p:cBhvr>
                                        <p:cTn id="19" dur="1000"/>
                                        <p:tgtEl>
                                          <p:spTgt spid="3">
                                            <p:txEl>
                                              <p:pRg st="6" end="6"/>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3.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pic>
        <p:nvPicPr>
          <p:cNvPr id="27650" name="Picture 1" descr="image1.tif"/>
          <p:cNvPicPr>
            <a:picLocks noChangeAspect="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2216944" y="61914"/>
            <a:ext cx="1433512" cy="1498600"/>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pic>
      <p:pic>
        <p:nvPicPr>
          <p:cNvPr id="27651" name="Picture 2" descr="InsertedImage.jpg">
            <a:hlinkClick r:id="rId3" action="ppaction://hlinksldjump"/>
          </p:cNvPr>
          <p:cNvPicPr>
            <a:picLocks noChangeAspect="1"/>
          </p:cNvPicPr>
          <p:nvPr/>
        </p:nvPicPr>
        <p:blipFill>
          <a:blip r:embed="rId4">
            <a:extLst>
              <a:ext uri="{28A0092B-C50C-407E-A947-70E740481C1C}">
                <a14:useLocalDpi xmlns:a14="http://schemas.microsoft.com/office/drawing/2010/main" val="0"/>
              </a:ext>
            </a:extLst>
          </a:blip>
          <a:srcRect/>
          <a:stretch>
            <a:fillRect/>
          </a:stretch>
        </p:blipFill>
        <p:spPr bwMode="auto">
          <a:xfrm>
            <a:off x="4004471" y="0"/>
            <a:ext cx="8713786" cy="9753600"/>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pic>
    </p:spTree>
  </p:cSld>
  <p:clrMapOvr>
    <a:masterClrMapping/>
  </p:clrMapOvr>
  <p:transition>
    <p:fade/>
  </p:transition>
</p:sld>
</file>

<file path=ppt/slides/slide64.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sp>
        <p:nvSpPr>
          <p:cNvPr id="29700" name="Rectangle 3"/>
          <p:cNvSpPr>
            <a:spLocks noGrp="1" noChangeArrowheads="1"/>
          </p:cNvSpPr>
          <p:nvPr>
            <p:ph type="title"/>
          </p:nvPr>
        </p:nvSpPr>
        <p:spPr>
          <a:xfrm>
            <a:off x="3515147" y="803746"/>
            <a:ext cx="11704637" cy="1336750"/>
          </a:xfrm>
        </p:spPr>
        <p:txBody>
          <a:bodyPr vert="horz" lIns="126428" tIns="72245" rIns="126428" bIns="72245" rtlCol="0" anchor="ctr">
            <a:noAutofit/>
          </a:bodyPr>
          <a:lstStyle/>
          <a:p>
            <a:pPr>
              <a:spcBef>
                <a:spcPts val="4200"/>
              </a:spcBef>
            </a:pPr>
            <a:r>
              <a:rPr lang="de-DE" sz="3800" dirty="0"/>
              <a:t>Fade </a:t>
            </a:r>
            <a:r>
              <a:rPr lang="de-DE" sz="3800" dirty="0" err="1"/>
              <a:t>of</a:t>
            </a:r>
            <a:r>
              <a:rPr lang="de-DE" sz="3800" dirty="0"/>
              <a:t> </a:t>
            </a:r>
            <a:r>
              <a:rPr lang="de-DE" sz="3800" dirty="0" err="1"/>
              <a:t>Acetylcholine</a:t>
            </a:r>
            <a:r>
              <a:rPr lang="de-DE" sz="3800" dirty="0"/>
              <a:t> - An </a:t>
            </a:r>
            <a:r>
              <a:rPr lang="de-DE" sz="3800" dirty="0" err="1"/>
              <a:t>explanation</a:t>
            </a:r>
            <a:r>
              <a:rPr lang="de-DE" sz="3800" dirty="0"/>
              <a:t> </a:t>
            </a:r>
            <a:r>
              <a:rPr lang="de-DE" sz="3800" dirty="0" err="1"/>
              <a:t>for</a:t>
            </a:r>
            <a:r>
              <a:rPr lang="de-DE" sz="3800" dirty="0"/>
              <a:t> </a:t>
            </a:r>
            <a:r>
              <a:rPr lang="de-DE" sz="3800" dirty="0" err="1"/>
              <a:t>the</a:t>
            </a:r>
            <a:r>
              <a:rPr lang="de-DE" sz="3800" dirty="0"/>
              <a:t> </a:t>
            </a:r>
            <a:r>
              <a:rPr lang="de-DE" sz="3800" dirty="0" err="1"/>
              <a:t>decreasing</a:t>
            </a:r>
            <a:r>
              <a:rPr lang="de-DE" sz="3800" dirty="0"/>
              <a:t> </a:t>
            </a:r>
            <a:r>
              <a:rPr lang="de-DE" sz="3800" dirty="0" err="1"/>
              <a:t>response</a:t>
            </a:r>
            <a:r>
              <a:rPr lang="de-DE" sz="3800" dirty="0"/>
              <a:t> </a:t>
            </a:r>
            <a:r>
              <a:rPr lang="de-DE" sz="3800" dirty="0" err="1"/>
              <a:t>strength</a:t>
            </a:r>
            <a:endParaRPr lang="de-DE" dirty="0"/>
          </a:p>
        </p:txBody>
      </p:sp>
      <p:sp>
        <p:nvSpPr>
          <p:cNvPr id="29701" name="Rectangle 4"/>
          <p:cNvSpPr>
            <a:spLocks noGrp="1" noChangeArrowheads="1"/>
          </p:cNvSpPr>
          <p:nvPr>
            <p:ph idx="1"/>
          </p:nvPr>
        </p:nvSpPr>
        <p:spPr>
          <a:xfrm>
            <a:off x="3413548" y="2788569"/>
            <a:ext cx="11907837" cy="6142534"/>
          </a:xfrm>
        </p:spPr>
        <p:txBody>
          <a:bodyPr vert="horz" lIns="126428" tIns="72245" rIns="126428" bIns="72245" rtlCol="0" anchor="t">
            <a:normAutofit/>
          </a:bodyPr>
          <a:lstStyle/>
          <a:p>
            <a:pPr eaLnBrk="1">
              <a:lnSpc>
                <a:spcPct val="150000"/>
              </a:lnSpc>
              <a:buFont typeface="Symbol" pitchFamily="18" charset="2"/>
              <a:buChar char="-"/>
            </a:pPr>
            <a:r>
              <a:rPr lang="en-US" sz="3600" dirty="0"/>
              <a:t>ACh is "consumed" in the synaptic cleft.</a:t>
            </a:r>
          </a:p>
          <a:p>
            <a:pPr eaLnBrk="1">
              <a:lnSpc>
                <a:spcPct val="150000"/>
              </a:lnSpc>
              <a:buFont typeface="Symbol" pitchFamily="18" charset="2"/>
              <a:buChar char="-"/>
            </a:pPr>
            <a:r>
              <a:rPr lang="en-US" sz="3600" dirty="0"/>
              <a:t>It has to be reproduced in the pre synaptic end of the motor neuron.</a:t>
            </a:r>
          </a:p>
          <a:p>
            <a:pPr eaLnBrk="1">
              <a:lnSpc>
                <a:spcPct val="150000"/>
              </a:lnSpc>
              <a:buFont typeface="Symbol" pitchFamily="18" charset="2"/>
              <a:buChar char="-"/>
            </a:pPr>
            <a:r>
              <a:rPr lang="en-US" sz="3600" dirty="0"/>
              <a:t>The TOF stimulus takes 2 seconds to complete. </a:t>
            </a:r>
          </a:p>
          <a:p>
            <a:pPr eaLnBrk="1">
              <a:lnSpc>
                <a:spcPct val="150000"/>
              </a:lnSpc>
              <a:buFont typeface="Symbol" pitchFamily="18" charset="2"/>
              <a:buChar char="-"/>
            </a:pPr>
            <a:r>
              <a:rPr lang="en-US" sz="3600" dirty="0"/>
              <a:t>Within the 2 seconds the ACh concentration in the synaptic cleft decreases as it cannot be reproduced quick enough.   </a:t>
            </a:r>
            <a:endParaRPr lang="en-US" dirty="0"/>
          </a:p>
        </p:txBody>
      </p:sp>
    </p:spTree>
  </p:cSld>
  <p:clrMapOvr>
    <a:masterClrMapping/>
  </p:clrMapOvr>
  <p:transition>
    <p:fade/>
  </p:transition>
</p:sld>
</file>

<file path=ppt/slides/slide65.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sp>
        <p:nvSpPr>
          <p:cNvPr id="30724" name="Rectangle 3"/>
          <p:cNvSpPr>
            <a:spLocks noGrp="1" noChangeArrowheads="1"/>
          </p:cNvSpPr>
          <p:nvPr>
            <p:ph idx="1"/>
          </p:nvPr>
        </p:nvSpPr>
        <p:spPr>
          <a:xfrm>
            <a:off x="3374653" y="2788568"/>
            <a:ext cx="11907837" cy="5996930"/>
          </a:xfrm>
        </p:spPr>
        <p:txBody>
          <a:bodyPr vert="horz" lIns="126428" tIns="72245" rIns="126428" bIns="72245" rtlCol="0" anchor="t">
            <a:normAutofit/>
          </a:bodyPr>
          <a:lstStyle/>
          <a:p>
            <a:pPr eaLnBrk="1">
              <a:lnSpc>
                <a:spcPct val="150000"/>
              </a:lnSpc>
              <a:buFont typeface="Symbol" pitchFamily="18" charset="2"/>
              <a:buChar char="-"/>
            </a:pPr>
            <a:r>
              <a:rPr lang="en-US" sz="2800" dirty="0"/>
              <a:t>In the same time the concentration of NMBA in the synaptic cleft remains constant</a:t>
            </a:r>
          </a:p>
          <a:p>
            <a:pPr eaLnBrk="1">
              <a:lnSpc>
                <a:spcPct val="150000"/>
              </a:lnSpc>
              <a:buFont typeface="Symbol" pitchFamily="18" charset="2"/>
              <a:buChar char="-"/>
            </a:pPr>
            <a:r>
              <a:rPr lang="en-US" sz="2800" dirty="0"/>
              <a:t>From the first to the fourth impulse the relative concentration of NMBA increases. </a:t>
            </a:r>
          </a:p>
          <a:p>
            <a:pPr eaLnBrk="1">
              <a:lnSpc>
                <a:spcPct val="150000"/>
              </a:lnSpc>
              <a:buFont typeface="Symbol" pitchFamily="18" charset="2"/>
              <a:buChar char="-"/>
            </a:pPr>
            <a:endParaRPr lang="en-US" sz="2800" dirty="0"/>
          </a:p>
          <a:p>
            <a:pPr marL="1028647" lvl="3" indent="0">
              <a:lnSpc>
                <a:spcPct val="150000"/>
              </a:lnSpc>
              <a:buNone/>
            </a:pPr>
            <a:r>
              <a:rPr lang="en-US" dirty="0"/>
              <a:t>More muscle cells are blocked due to relative higher concentration of NMBA in every response.</a:t>
            </a:r>
          </a:p>
          <a:p>
            <a:pPr marL="1028647" lvl="3" indent="0">
              <a:lnSpc>
                <a:spcPct val="150000"/>
              </a:lnSpc>
              <a:buNone/>
            </a:pPr>
            <a:r>
              <a:rPr lang="en-US" dirty="0"/>
              <a:t>Strength of the responses fades from first to fourth response. </a:t>
            </a:r>
          </a:p>
        </p:txBody>
      </p:sp>
      <p:sp>
        <p:nvSpPr>
          <p:cNvPr id="30725" name="Rectangle 4"/>
          <p:cNvSpPr>
            <a:spLocks/>
          </p:cNvSpPr>
          <p:nvPr/>
        </p:nvSpPr>
        <p:spPr bwMode="auto">
          <a:xfrm>
            <a:off x="3485556" y="791728"/>
            <a:ext cx="11704637" cy="1350987"/>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lIns="126428" tIns="72245" rIns="126428" bIns="72245" anchor="ctr"/>
          <a:lstStyle/>
          <a:p>
            <a:pPr>
              <a:spcBef>
                <a:spcPts val="4200"/>
              </a:spcBef>
            </a:pPr>
            <a:r>
              <a:rPr lang="en-US" sz="3800" dirty="0">
                <a:latin typeface="Arial Rounded MT Bold" panose="020F0704030504030204" pitchFamily="34" charset="0"/>
              </a:rPr>
              <a:t>Fade of Acetylcholine - An explanation for the decreasing response strength</a:t>
            </a:r>
            <a:endParaRPr lang="en-US" sz="2800" dirty="0">
              <a:latin typeface="Arial Rounded MT Bold" panose="020F0704030504030204" pitchFamily="34" charset="0"/>
            </a:endParaRPr>
          </a:p>
        </p:txBody>
      </p:sp>
      <p:pic>
        <p:nvPicPr>
          <p:cNvPr id="30726" name="Picture 5"/>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3453459" y="6378897"/>
            <a:ext cx="914401" cy="417512"/>
          </a:xfrm>
          <a:prstGeom prst="rect">
            <a:avLst/>
          </a:prstGeom>
          <a:noFill/>
          <a:ln>
            <a:noFill/>
          </a:ln>
          <a:effectLst/>
          <a:extLst>
            <a:ext uri="{909E8E84-426E-40DD-AFC4-6F175D3DCCD1}">
              <a14:hiddenFill xmlns:a14="http://schemas.microsoft.com/office/drawing/2010/main">
                <a:solidFill>
                  <a:srgbClr val="FFFFFF">
                    <a:alpha val="70979"/>
                  </a:srgbClr>
                </a:solidFill>
              </a14:hiddenFill>
            </a:ext>
            <a:ext uri="{91240B29-F687-4F45-9708-019B960494DF}">
              <a14:hiddenLine xmlns:a14="http://schemas.microsoft.com/office/drawing/2010/main" w="12700" cap="rnd">
                <a:solidFill>
                  <a:srgbClr val="000000"/>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pic>
      <p:pic>
        <p:nvPicPr>
          <p:cNvPr id="30727" name="Picture 6"/>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3453459" y="7469088"/>
            <a:ext cx="914401" cy="434975"/>
          </a:xfrm>
          <a:prstGeom prst="rect">
            <a:avLst/>
          </a:prstGeom>
          <a:noFill/>
          <a:ln>
            <a:noFill/>
          </a:ln>
          <a:effectLst/>
          <a:extLst>
            <a:ext uri="{909E8E84-426E-40DD-AFC4-6F175D3DCCD1}">
              <a14:hiddenFill xmlns:a14="http://schemas.microsoft.com/office/drawing/2010/main">
                <a:solidFill>
                  <a:srgbClr val="FFFFFF">
                    <a:alpha val="70979"/>
                  </a:srgbClr>
                </a:solidFill>
              </a14:hiddenFill>
            </a:ext>
            <a:ext uri="{91240B29-F687-4F45-9708-019B960494DF}">
              <a14:hiddenLine xmlns:a14="http://schemas.microsoft.com/office/drawing/2010/main" w="12700" cap="rnd">
                <a:solidFill>
                  <a:srgbClr val="000000"/>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pic>
      <p:sp>
        <p:nvSpPr>
          <p:cNvPr id="2" name="Rechteck 1">
            <a:hlinkClick r:id="rId4" action="ppaction://hlinksldjump"/>
          </p:cNvPr>
          <p:cNvSpPr/>
          <p:nvPr/>
        </p:nvSpPr>
        <p:spPr bwMode="auto">
          <a:xfrm>
            <a:off x="13854707" y="124272"/>
            <a:ext cx="3096344" cy="537195"/>
          </a:xfrm>
          <a:prstGeom prst="rect">
            <a:avLst/>
          </a:prstGeom>
          <a:solidFill>
            <a:schemeClr val="accent1">
              <a:lumMod val="20000"/>
              <a:lumOff val="80000"/>
            </a:schemeClr>
          </a:solidFill>
          <a:ln>
            <a:solidFill>
              <a:schemeClr val="accent1"/>
            </a:solidFill>
          </a:ln>
          <a:effectLst/>
        </p:spPr>
        <p:txBody>
          <a:bodyPr vert="horz" wrap="square" lIns="91435" tIns="45718" rIns="91435" bIns="45718" numCol="1" rtlCol="0" anchor="t" anchorCtr="0" compatLnSpc="1">
            <a:prstTxWarp prst="textNoShape">
              <a:avLst/>
            </a:prstTxWarp>
          </a:bodyPr>
          <a:lstStyle/>
          <a:p>
            <a:r>
              <a:rPr lang="en-US" sz="2400" i="1">
                <a:effectLst>
                  <a:outerShdw blurRad="38100" dist="38100" dir="2700000" algn="tl">
                    <a:srgbClr val="000000">
                      <a:alpha val="43137"/>
                    </a:srgbClr>
                  </a:outerShdw>
                </a:effectLst>
                <a:latin typeface="Arial Rounded MT Bold" panose="020F0704030504030204" pitchFamily="34" charset="0"/>
              </a:rPr>
              <a:t>Back to Slide 11</a:t>
            </a:r>
          </a:p>
        </p:txBody>
      </p:sp>
    </p:spTree>
  </p:cSld>
  <p:clrMapOvr>
    <a:masterClrMapping/>
  </p:clrMapOvr>
  <p:transition>
    <p:fade/>
  </p:transition>
</p:sld>
</file>

<file path=ppt/theme/theme1.xml><?xml version="1.0" encoding="utf-8"?>
<a:theme xmlns:a="http://schemas.openxmlformats.org/drawingml/2006/main" name="Larissa">
  <a:themeElements>
    <a:clrScheme name="Larissa">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Larissa">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Larissa">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Larissa-Design">
  <a:themeElements>
    <a:clrScheme name="Larissa">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Larissa">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Larissa">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Lst>
    <a:ext uri="{05A4C25C-085E-4340-85A3-A5531E510DB2}">
      <thm15:themeFamily xmlns:thm15="http://schemas.microsoft.com/office/thememl/2012/main" name="MIPM_Präsentationen_Vorlage" id="{95B2B98F-A11C-4CCB-BCB8-1AFF3263423F}" vid="{B0C6B210-ECD6-4C7A-8147-EC0848894951}"/>
    </a:ext>
  </a:extLst>
</a:theme>
</file>

<file path=ppt/theme/theme3.xml><?xml version="1.0" encoding="utf-8"?>
<a:theme xmlns:a="http://schemas.openxmlformats.org/drawingml/2006/main" name="Larissa">
  <a:themeElements>
    <a:clrScheme name="">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Larissa">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Larissa">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MIPM Präsentationen</Template>
  <TotalTime>0</TotalTime>
  <Words>3545</Words>
  <Application>Microsoft Office PowerPoint</Application>
  <PresentationFormat>Benutzerdefiniert</PresentationFormat>
  <Paragraphs>583</Paragraphs>
  <Slides>65</Slides>
  <Notes>1</Notes>
  <HiddenSlides>3</HiddenSlides>
  <MMClips>0</MMClips>
  <ScaleCrop>false</ScaleCrop>
  <HeadingPairs>
    <vt:vector size="6" baseType="variant">
      <vt:variant>
        <vt:lpstr>Verwendete Schriftarten</vt:lpstr>
      </vt:variant>
      <vt:variant>
        <vt:i4>8</vt:i4>
      </vt:variant>
      <vt:variant>
        <vt:lpstr>Design</vt:lpstr>
      </vt:variant>
      <vt:variant>
        <vt:i4>2</vt:i4>
      </vt:variant>
      <vt:variant>
        <vt:lpstr>Folientitel</vt:lpstr>
      </vt:variant>
      <vt:variant>
        <vt:i4>65</vt:i4>
      </vt:variant>
    </vt:vector>
  </HeadingPairs>
  <TitlesOfParts>
    <vt:vector size="75" baseType="lpstr">
      <vt:lpstr>Arial</vt:lpstr>
      <vt:lpstr>Arial Nova</vt:lpstr>
      <vt:lpstr>Arial Rounded MT Bold</vt:lpstr>
      <vt:lpstr>Calibri</vt:lpstr>
      <vt:lpstr>Helvetica Light</vt:lpstr>
      <vt:lpstr>Noteworthy Bold</vt:lpstr>
      <vt:lpstr>Symbol</vt:lpstr>
      <vt:lpstr>Wingdings</vt:lpstr>
      <vt:lpstr>Larissa</vt:lpstr>
      <vt:lpstr>Larissa-Design</vt:lpstr>
      <vt:lpstr>Training</vt:lpstr>
      <vt:lpstr>Preparation</vt:lpstr>
      <vt:lpstr>Agenda</vt:lpstr>
      <vt:lpstr>Terms</vt:lpstr>
      <vt:lpstr>How muscles contract</vt:lpstr>
      <vt:lpstr>How muscles contract</vt:lpstr>
      <vt:lpstr>Why Relaxation?</vt:lpstr>
      <vt:lpstr>Why NMTM?</vt:lpstr>
      <vt:lpstr>Methods</vt:lpstr>
      <vt:lpstr>NMT Monitoring in clinical practice</vt:lpstr>
      <vt:lpstr>TOF Stimulation - TOF Count/Ratio</vt:lpstr>
      <vt:lpstr>TOF Count / Ratio - Examples</vt:lpstr>
      <vt:lpstr>NMT Monitoring - Basics</vt:lpstr>
      <vt:lpstr>NMT Monitoring - Basics</vt:lpstr>
      <vt:lpstr>NMT Monitoring - Basics</vt:lpstr>
      <vt:lpstr>NMT Monitoring - Basics</vt:lpstr>
      <vt:lpstr>NMT Monitoring - Basics</vt:lpstr>
      <vt:lpstr>NMT Monitoring - Basics</vt:lpstr>
      <vt:lpstr>TOF3D</vt:lpstr>
      <vt:lpstr>NMT Monitoring in clinical practice</vt:lpstr>
      <vt:lpstr>PowerPoint-Präsentation</vt:lpstr>
      <vt:lpstr>PowerPoint-Präsentation</vt:lpstr>
      <vt:lpstr>PowerPoint-Präsentation</vt:lpstr>
      <vt:lpstr>PowerPoint-Präsentation</vt:lpstr>
      <vt:lpstr>PowerPoint-Präsentation</vt:lpstr>
      <vt:lpstr>PowerPoint-Präsentation</vt:lpstr>
      <vt:lpstr>PowerPoint-Präsentation</vt:lpstr>
      <vt:lpstr>PowerPoint-Präsentation</vt:lpstr>
      <vt:lpstr>PowerPoint-Präsentation</vt:lpstr>
      <vt:lpstr>PowerPoint-Präsentation</vt:lpstr>
      <vt:lpstr>TOF3D        - Quick Guide - Calibration</vt:lpstr>
      <vt:lpstr>TOF3D        - Quick Guide - Calibration</vt:lpstr>
      <vt:lpstr>TOF3D        - Quick Guide</vt:lpstr>
      <vt:lpstr>TOF3D        - Quick Guide</vt:lpstr>
      <vt:lpstr>TOF3D        - Quick Guide - PTC</vt:lpstr>
      <vt:lpstr>Additional functions</vt:lpstr>
      <vt:lpstr>PowerPoint-Präsentation</vt:lpstr>
      <vt:lpstr>PowerPoint-Präsentation</vt:lpstr>
      <vt:lpstr>PowerPoint-Präsentation</vt:lpstr>
      <vt:lpstr>PowerPoint-Präsentation</vt:lpstr>
      <vt:lpstr>PowerPoint-Präsentation</vt:lpstr>
      <vt:lpstr>PowerPoint-Präsentation</vt:lpstr>
      <vt:lpstr>PowerPoint-Präsentation</vt:lpstr>
      <vt:lpstr>PowerPoint-Präsentation</vt:lpstr>
      <vt:lpstr>PowerPoint-Präsentation</vt:lpstr>
      <vt:lpstr> </vt:lpstr>
      <vt:lpstr>Competitors - AMG</vt:lpstr>
      <vt:lpstr>Competitors</vt:lpstr>
      <vt:lpstr>Competitors - EMG</vt:lpstr>
      <vt:lpstr>Trouble shooting</vt:lpstr>
      <vt:lpstr>Trouble shooting</vt:lpstr>
      <vt:lpstr>Trouble shooting</vt:lpstr>
      <vt:lpstr>Hands On</vt:lpstr>
      <vt:lpstr>Hands On</vt:lpstr>
      <vt:lpstr>Hands On</vt:lpstr>
      <vt:lpstr>Service</vt:lpstr>
      <vt:lpstr>Repair Procedure</vt:lpstr>
      <vt:lpstr>Repair Procedure</vt:lpstr>
      <vt:lpstr>Spareparts</vt:lpstr>
      <vt:lpstr>Spareparts</vt:lpstr>
      <vt:lpstr>Technical Safety Check</vt:lpstr>
      <vt:lpstr>Further Information</vt:lpstr>
      <vt:lpstr>PowerPoint-Präsentation</vt:lpstr>
      <vt:lpstr>Fade of Acetylcholine - An explanation for the decreasing response strength</vt:lpstr>
      <vt:lpstr>PowerPoint-Präsentation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TOF Watch Training</dc:title>
  <dc:creator>Gunnar Bida</dc:creator>
  <cp:lastModifiedBy>Daniel Contag</cp:lastModifiedBy>
  <cp:revision>205</cp:revision>
  <dcterms:modified xsi:type="dcterms:W3CDTF">2020-12-08T10:45:14Z</dcterms:modified>
</cp:coreProperties>
</file>