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57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68" r:id="rId16"/>
    <p:sldId id="258" r:id="rId17"/>
    <p:sldId id="262" r:id="rId18"/>
    <p:sldId id="261" r:id="rId19"/>
    <p:sldId id="264" r:id="rId20"/>
    <p:sldId id="263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82" r:id="rId30"/>
    <p:sldId id="283" r:id="rId31"/>
    <p:sldId id="284" r:id="rId32"/>
    <p:sldId id="285" r:id="rId33"/>
    <p:sldId id="266" r:id="rId34"/>
    <p:sldId id="267" r:id="rId35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24" d="100"/>
          <a:sy n="124" d="100"/>
        </p:scale>
        <p:origin x="122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0" d="100"/>
          <a:sy n="100" d="100"/>
        </p:scale>
        <p:origin x="355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B1C39A-5A81-4731-AFD9-4B2F65B58527}" type="datetimeFigureOut">
              <a:rPr lang="de-DE" smtClean="0"/>
              <a:t>04.12.2025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6A057B-A5A8-42F5-B0D5-9FFB223FCF0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03063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3FFD81-4A96-4958-A3C4-00A61E9F51CF}" type="datetimeFigureOut">
              <a:rPr lang="de-DE" smtClean="0"/>
              <a:t>04.12.2025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621B9B-60B4-453A-91CF-F770512C29F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02315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>
            <a:off x="0" y="6443669"/>
            <a:ext cx="9144000" cy="4334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/>
          <p:cNvSpPr/>
          <p:nvPr userDrawn="1"/>
        </p:nvSpPr>
        <p:spPr>
          <a:xfrm>
            <a:off x="0" y="-28086"/>
            <a:ext cx="9143999" cy="4334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Grafik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336"/>
            <a:ext cx="1629335" cy="231268"/>
          </a:xfrm>
          <a:prstGeom prst="rect">
            <a:avLst/>
          </a:prstGeom>
        </p:spPr>
      </p:pic>
      <p:sp>
        <p:nvSpPr>
          <p:cNvPr id="9" name="Textfeld 8"/>
          <p:cNvSpPr txBox="1"/>
          <p:nvPr userDrawn="1"/>
        </p:nvSpPr>
        <p:spPr>
          <a:xfrm>
            <a:off x="179512" y="6453336"/>
            <a:ext cx="41044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dirty="0" smtClean="0"/>
              <a:t>725013 Label Plan </a:t>
            </a:r>
            <a:r>
              <a:rPr lang="de-DE" sz="1100" dirty="0" err="1" smtClean="0"/>
              <a:t>temperature</a:t>
            </a:r>
            <a:r>
              <a:rPr lang="de-DE" sz="1100" baseline="0" dirty="0" smtClean="0"/>
              <a:t> </a:t>
            </a:r>
            <a:r>
              <a:rPr lang="de-DE" sz="1100" baseline="0" dirty="0" err="1" smtClean="0"/>
              <a:t>probes</a:t>
            </a:r>
            <a:r>
              <a:rPr lang="de-DE" sz="1100" baseline="0" dirty="0" smtClean="0"/>
              <a:t> MHRA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216478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4A78B-0D26-450B-8588-B00A6A4292C0}" type="datetime1">
              <a:rPr lang="de-DE" smtClean="0"/>
              <a:t>04.12.2025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B9FEE-27AD-450B-ADD7-7C676706E8A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0135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3666863"/>
              </p:ext>
            </p:extLst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</a:t>
                      </a:r>
                      <a:r>
                        <a:rPr lang="en-GB" sz="1100" b="0" noProof="0" dirty="0" smtClean="0"/>
                        <a:t>011-00119</a:t>
                      </a:r>
                      <a:endParaRPr lang="en-GB" sz="1100" b="0" noProof="0" dirty="0" smtClean="0"/>
                    </a:p>
                    <a:p>
                      <a:r>
                        <a:rPr lang="en-GB" sz="1100" b="0" noProof="0" dirty="0" smtClean="0"/>
                        <a:t>Type: </a:t>
                      </a:r>
                      <a:r>
                        <a:rPr lang="en-GB" sz="1100" b="0" noProof="0" dirty="0" smtClean="0"/>
                        <a:t>AR-275PRA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noProof="0" dirty="0" smtClean="0"/>
                        <a:t>Reusable rectal/esophageal temperature probe, Adult, phone plug right-angled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Box label: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040" y="1196751"/>
            <a:ext cx="4608512" cy="480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18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48043"/>
              </p:ext>
            </p:extLst>
          </p:nvPr>
        </p:nvGraphicFramePr>
        <p:xfrm>
          <a:off x="179512" y="620688"/>
          <a:ext cx="8784975" cy="5576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</a:t>
                      </a:r>
                      <a:r>
                        <a:rPr lang="en-GB" sz="1100" b="0" noProof="0" dirty="0" smtClean="0"/>
                        <a:t>011-00119</a:t>
                      </a:r>
                      <a:endParaRPr lang="en-GB" sz="1100" b="0" noProof="0" dirty="0" smtClean="0"/>
                    </a:p>
                    <a:p>
                      <a:r>
                        <a:rPr lang="en-GB" sz="1100" b="0" noProof="0" dirty="0" smtClean="0"/>
                        <a:t>Type: </a:t>
                      </a:r>
                      <a:r>
                        <a:rPr lang="en-GB" sz="1100" b="0" noProof="0" dirty="0" smtClean="0"/>
                        <a:t>AR-275PRA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noProof="0" dirty="0" smtClean="0"/>
                        <a:t>Reusable rectal/esophageal temperature probe, Adult, phone plug right-angled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Flag label (front):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r>
                        <a:rPr lang="en-GB" sz="1100" b="0" noProof="0" dirty="0" smtClean="0"/>
                        <a:t>Flag label (back):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696" y="1268760"/>
            <a:ext cx="2921816" cy="1296144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696" y="3138055"/>
            <a:ext cx="2928378" cy="129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49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/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011-01401</a:t>
                      </a:r>
                    </a:p>
                    <a:p>
                      <a:r>
                        <a:rPr lang="en-GB" sz="1100" b="0" noProof="0" dirty="0" smtClean="0"/>
                        <a:t>Type: AR-275PHA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Reusable rectal/</a:t>
                      </a:r>
                      <a:r>
                        <a:rPr lang="en-GB" sz="1100" b="0" noProof="0" dirty="0" err="1" smtClean="0"/>
                        <a:t>esophageal</a:t>
                      </a:r>
                      <a:r>
                        <a:rPr lang="en-GB" sz="1100" b="0" noProof="0" dirty="0" smtClean="0"/>
                        <a:t> temperature probe, Philips compatible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Box label: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196751"/>
            <a:ext cx="4608511" cy="4803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944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123636"/>
              </p:ext>
            </p:extLst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011-01401</a:t>
                      </a:r>
                    </a:p>
                    <a:p>
                      <a:r>
                        <a:rPr lang="en-GB" sz="1100" b="0" noProof="0" dirty="0" smtClean="0"/>
                        <a:t>Type: AR-275PHA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Reusable rectal/</a:t>
                      </a:r>
                      <a:r>
                        <a:rPr lang="en-GB" sz="1100" b="0" noProof="0" dirty="0" err="1" smtClean="0"/>
                        <a:t>esophageal</a:t>
                      </a:r>
                      <a:r>
                        <a:rPr lang="en-GB" sz="1100" b="0" noProof="0" dirty="0" smtClean="0"/>
                        <a:t> temperature probe, Philips compatible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Product </a:t>
                      </a:r>
                      <a:r>
                        <a:rPr lang="en-GB" sz="1100" b="0" noProof="0" dirty="0" smtClean="0"/>
                        <a:t>label (front side):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r>
                        <a:rPr lang="en-GB" sz="1100" b="0" noProof="0" dirty="0" smtClean="0"/>
                        <a:t>Product label (back side):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6" name="Grafi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651" y="1268760"/>
            <a:ext cx="2520696" cy="1118204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649" y="2924944"/>
            <a:ext cx="2520697" cy="1118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67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/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011-01402</a:t>
                      </a:r>
                    </a:p>
                    <a:p>
                      <a:r>
                        <a:rPr lang="en-GB" sz="1100" b="0" noProof="0" dirty="0" smtClean="0"/>
                        <a:t>Type: PR-275PHA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Reusable rectal/</a:t>
                      </a:r>
                      <a:r>
                        <a:rPr lang="en-GB" sz="1100" b="0" noProof="0" dirty="0" err="1" smtClean="0"/>
                        <a:t>esophageal</a:t>
                      </a:r>
                      <a:r>
                        <a:rPr lang="en-GB" sz="1100" b="0" noProof="0" dirty="0" smtClean="0"/>
                        <a:t> temperature probe, Philips compatible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Box label: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196751"/>
            <a:ext cx="4608511" cy="4803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594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2777118"/>
              </p:ext>
            </p:extLst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011-01402</a:t>
                      </a:r>
                    </a:p>
                    <a:p>
                      <a:r>
                        <a:rPr lang="en-GB" sz="1100" b="0" noProof="0" dirty="0" smtClean="0"/>
                        <a:t>Type: PR-275PHA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Reusable rectal/</a:t>
                      </a:r>
                      <a:r>
                        <a:rPr lang="en-GB" sz="1100" b="0" noProof="0" dirty="0" err="1" smtClean="0"/>
                        <a:t>esophageal</a:t>
                      </a:r>
                      <a:r>
                        <a:rPr lang="en-GB" sz="1100" b="0" noProof="0" dirty="0" smtClean="0"/>
                        <a:t> temperature probe, Philips compatible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Product </a:t>
                      </a:r>
                      <a:r>
                        <a:rPr lang="en-GB" sz="1100" b="0" noProof="0" dirty="0" smtClean="0"/>
                        <a:t>label (front side):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r>
                        <a:rPr lang="en-GB" sz="1100" b="0" noProof="0" dirty="0" smtClean="0"/>
                        <a:t>Product label (back side):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8" name="Grafi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649" y="1268760"/>
            <a:ext cx="2520697" cy="1118204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648" y="2924944"/>
            <a:ext cx="2532769" cy="1123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513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/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011-01405</a:t>
                      </a:r>
                    </a:p>
                    <a:p>
                      <a:r>
                        <a:rPr lang="en-GB" sz="1100" b="0" noProof="0" dirty="0" smtClean="0"/>
                        <a:t>Type: SPR-275PHA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Reusable Skin temperature probe, Philips compatible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Box label: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169" y="1196751"/>
            <a:ext cx="4614214" cy="4809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7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0079531"/>
              </p:ext>
            </p:extLst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011-01405</a:t>
                      </a:r>
                    </a:p>
                    <a:p>
                      <a:r>
                        <a:rPr lang="en-GB" sz="1100" b="0" noProof="0" dirty="0" smtClean="0"/>
                        <a:t>Type: SPR-275PHA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Reusable Skin temperature probe, Philips compatible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Product </a:t>
                      </a:r>
                      <a:r>
                        <a:rPr lang="en-GB" sz="1100" b="0" noProof="0" dirty="0" smtClean="0"/>
                        <a:t>label (front side):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r>
                        <a:rPr lang="en-GB" sz="1100" b="0" noProof="0" dirty="0" smtClean="0"/>
                        <a:t>Product label (back side):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6" name="Grafi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648" y="1268760"/>
            <a:ext cx="2520697" cy="1118204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6478" y="2924944"/>
            <a:ext cx="2515865" cy="1116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52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/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013-00080</a:t>
                      </a:r>
                    </a:p>
                    <a:p>
                      <a:r>
                        <a:rPr lang="en-GB" sz="1100" b="0" noProof="0" dirty="0" smtClean="0"/>
                        <a:t>Type: GP-75-9P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General purpose probe, single-use, non-sterile, 9 FR,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Box label: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196751"/>
            <a:ext cx="4608512" cy="4803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24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8250162"/>
              </p:ext>
            </p:extLst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REF:013-00080</a:t>
                      </a:r>
                    </a:p>
                    <a:p>
                      <a:r>
                        <a:rPr lang="en-GB" sz="1100" b="0" noProof="0" dirty="0" smtClean="0"/>
                        <a:t>Type: GP-75-9P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General purpose probe, single-use, non-sterile, 9 FR,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Pouch label (direct printing):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1" y="1268760"/>
            <a:ext cx="4392489" cy="3570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33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/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013-00081</a:t>
                      </a:r>
                    </a:p>
                    <a:p>
                      <a:r>
                        <a:rPr lang="en-GB" sz="1100" b="0" noProof="0" dirty="0" smtClean="0"/>
                        <a:t>Type: GP-75-12P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General purpose probe, single-use, non-sterile, 12 FR,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Box label: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196751"/>
            <a:ext cx="4608512" cy="480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39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672709"/>
              </p:ext>
            </p:extLst>
          </p:nvPr>
        </p:nvGraphicFramePr>
        <p:xfrm>
          <a:off x="179512" y="620688"/>
          <a:ext cx="8784975" cy="5576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013-00081</a:t>
                      </a:r>
                    </a:p>
                    <a:p>
                      <a:r>
                        <a:rPr lang="en-GB" sz="1100" b="0" noProof="0" dirty="0" smtClean="0"/>
                        <a:t>Type: GP-75-12P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General purpose probe, single-use, non-sterile, 12 FR,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Pouch label (direct printing):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0" y="1257294"/>
            <a:ext cx="4392490" cy="3501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82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/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013-00082</a:t>
                      </a:r>
                    </a:p>
                    <a:p>
                      <a:r>
                        <a:rPr lang="en-GB" sz="1100" b="0" noProof="0" dirty="0" smtClean="0"/>
                        <a:t>Type: SD-75P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Skin probe, single-use, non-sterile,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Box label: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196751"/>
            <a:ext cx="4608512" cy="480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6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6030762"/>
              </p:ext>
            </p:extLst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013-00082</a:t>
                      </a:r>
                    </a:p>
                    <a:p>
                      <a:r>
                        <a:rPr lang="en-GB" sz="1100" b="0" noProof="0" dirty="0" smtClean="0"/>
                        <a:t>Type: SD-75P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Skin probe, single-use, non-sterile,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Pouch label (direct printing):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4" y="1257293"/>
            <a:ext cx="3528394" cy="3609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72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791695"/>
              </p:ext>
            </p:extLst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013-00071</a:t>
                      </a:r>
                    </a:p>
                    <a:p>
                      <a:r>
                        <a:rPr lang="en-GB" sz="1100" b="0" noProof="0" dirty="0" smtClean="0"/>
                        <a:t>Type: GP-75-12G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General purpose temperature probe, single-use, non-sterile, 12 FR,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Box label: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196751"/>
            <a:ext cx="4608512" cy="480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38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5105153"/>
              </p:ext>
            </p:extLst>
          </p:nvPr>
        </p:nvGraphicFramePr>
        <p:xfrm>
          <a:off x="179512" y="620688"/>
          <a:ext cx="8784975" cy="5576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013-00071</a:t>
                      </a:r>
                    </a:p>
                    <a:p>
                      <a:r>
                        <a:rPr lang="en-GB" sz="1100" b="0" noProof="0" dirty="0" smtClean="0"/>
                        <a:t>Type: GP-75-12G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General purpose temperature probe, single-use, non-sterile, 12 FR,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Pouch label (direct printing):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6" name="Grafi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1" y="1268760"/>
            <a:ext cx="4104457" cy="4738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5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9324799"/>
              </p:ext>
            </p:extLst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013-00072</a:t>
                      </a:r>
                    </a:p>
                    <a:p>
                      <a:r>
                        <a:rPr lang="en-GB" sz="1100" b="0" noProof="0" dirty="0" smtClean="0"/>
                        <a:t>Type: SD-75G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Skin temperature probe, single-use, non-sterile,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Box label: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196751"/>
            <a:ext cx="4608512" cy="480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515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759977"/>
              </p:ext>
            </p:extLst>
          </p:nvPr>
        </p:nvGraphicFramePr>
        <p:xfrm>
          <a:off x="179512" y="620688"/>
          <a:ext cx="8784975" cy="5576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013-00072</a:t>
                      </a:r>
                    </a:p>
                    <a:p>
                      <a:r>
                        <a:rPr lang="en-GB" sz="1100" b="0" noProof="0" dirty="0" smtClean="0"/>
                        <a:t>Type: SD-75G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Skin temperature probe, single-use, non-sterile,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Pouch label (direct printing):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089" y="1257294"/>
            <a:ext cx="4102239" cy="4735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33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0137886"/>
              </p:ext>
            </p:extLst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013-00073</a:t>
                      </a:r>
                    </a:p>
                    <a:p>
                      <a:r>
                        <a:rPr lang="en-GB" sz="1100" b="0" noProof="0" dirty="0" smtClean="0"/>
                        <a:t>Type: TD-75G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Tympanic temperature probe, single-use, non-sterile,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Box label: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196751"/>
            <a:ext cx="4608512" cy="480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63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0363674"/>
              </p:ext>
            </p:extLst>
          </p:nvPr>
        </p:nvGraphicFramePr>
        <p:xfrm>
          <a:off x="179512" y="620688"/>
          <a:ext cx="8784975" cy="5576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013-00073</a:t>
                      </a:r>
                    </a:p>
                    <a:p>
                      <a:r>
                        <a:rPr lang="en-GB" sz="1100" b="0" noProof="0" dirty="0" smtClean="0"/>
                        <a:t>Type: TD-75G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Tympanic temperature probe, single-use, non-sterile,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Pouch label (direct printing):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257293"/>
            <a:ext cx="4064447" cy="4691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21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3077242"/>
              </p:ext>
            </p:extLst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</a:t>
                      </a:r>
                      <a:r>
                        <a:rPr lang="en-GB" sz="1100" b="0" noProof="0" dirty="0" smtClean="0"/>
                        <a:t>013-00090</a:t>
                      </a:r>
                      <a:endParaRPr lang="en-GB" sz="1100" b="0" noProof="0" dirty="0" smtClean="0"/>
                    </a:p>
                    <a:p>
                      <a:r>
                        <a:rPr lang="en-GB" sz="1100" b="0" noProof="0" dirty="0" smtClean="0"/>
                        <a:t>Type: </a:t>
                      </a:r>
                      <a:r>
                        <a:rPr lang="en-GB" sz="1100" b="0" noProof="0" dirty="0" smtClean="0"/>
                        <a:t>GP-75-9M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General purpose temperature probe, single-use, non-sterile, </a:t>
                      </a:r>
                      <a:r>
                        <a:rPr lang="en-GB" sz="1100" b="0" noProof="0" dirty="0" smtClean="0"/>
                        <a:t>9 </a:t>
                      </a:r>
                      <a:r>
                        <a:rPr lang="en-GB" sz="1100" b="0" noProof="0" dirty="0" smtClean="0"/>
                        <a:t>FR,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Box label: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196751"/>
            <a:ext cx="4608512" cy="480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9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2409370"/>
              </p:ext>
            </p:extLst>
          </p:nvPr>
        </p:nvGraphicFramePr>
        <p:xfrm>
          <a:off x="179512" y="620688"/>
          <a:ext cx="8784975" cy="5576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</a:t>
                      </a:r>
                      <a:r>
                        <a:rPr lang="en-GB" sz="1100" b="0" noProof="0" dirty="0" smtClean="0"/>
                        <a:t>013-00090</a:t>
                      </a:r>
                      <a:endParaRPr lang="en-GB" sz="1100" b="0" noProof="0" dirty="0" smtClean="0"/>
                    </a:p>
                    <a:p>
                      <a:r>
                        <a:rPr lang="en-GB" sz="1100" b="0" noProof="0" dirty="0" smtClean="0"/>
                        <a:t>Type: </a:t>
                      </a:r>
                      <a:r>
                        <a:rPr lang="en-GB" sz="1100" b="0" noProof="0" dirty="0" smtClean="0"/>
                        <a:t>GP-75-9M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General purpose temperature probe, single-use, non-sterile, </a:t>
                      </a:r>
                      <a:r>
                        <a:rPr lang="en-GB" sz="1100" b="0" noProof="0" dirty="0" smtClean="0"/>
                        <a:t>9 </a:t>
                      </a:r>
                      <a:r>
                        <a:rPr lang="en-GB" sz="1100" b="0" noProof="0" dirty="0" smtClean="0"/>
                        <a:t>FR,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Pouch label (direct printing):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1" y="1268760"/>
            <a:ext cx="3888433" cy="4730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98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992029"/>
              </p:ext>
            </p:extLst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</a:t>
                      </a:r>
                      <a:r>
                        <a:rPr lang="en-GB" sz="1100" b="0" noProof="0" dirty="0" smtClean="0"/>
                        <a:t>013-00091</a:t>
                      </a:r>
                      <a:endParaRPr lang="en-GB" sz="1100" b="0" noProof="0" dirty="0" smtClean="0"/>
                    </a:p>
                    <a:p>
                      <a:r>
                        <a:rPr lang="en-GB" sz="1100" b="0" noProof="0" dirty="0" smtClean="0"/>
                        <a:t>Type: </a:t>
                      </a:r>
                      <a:r>
                        <a:rPr lang="en-GB" sz="1100" b="0" noProof="0" dirty="0" smtClean="0"/>
                        <a:t>GP-75-12M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General purpose temperature probe, single-use, non-sterile, </a:t>
                      </a:r>
                      <a:r>
                        <a:rPr lang="en-GB" sz="1100" b="0" noProof="0" dirty="0" smtClean="0"/>
                        <a:t>12 </a:t>
                      </a:r>
                      <a:r>
                        <a:rPr lang="en-GB" sz="1100" b="0" noProof="0" dirty="0" smtClean="0"/>
                        <a:t>FR,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Box label: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207227"/>
            <a:ext cx="4608512" cy="480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34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9722226"/>
              </p:ext>
            </p:extLst>
          </p:nvPr>
        </p:nvGraphicFramePr>
        <p:xfrm>
          <a:off x="179512" y="620688"/>
          <a:ext cx="8784975" cy="5576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</a:t>
                      </a:r>
                      <a:r>
                        <a:rPr lang="en-GB" sz="1100" b="0" noProof="0" dirty="0" smtClean="0"/>
                        <a:t>013-00091</a:t>
                      </a:r>
                      <a:endParaRPr lang="en-GB" sz="1100" b="0" noProof="0" dirty="0" smtClean="0"/>
                    </a:p>
                    <a:p>
                      <a:r>
                        <a:rPr lang="en-GB" sz="1100" b="0" noProof="0" dirty="0" smtClean="0"/>
                        <a:t>Type: </a:t>
                      </a:r>
                      <a:r>
                        <a:rPr lang="en-GB" sz="1100" b="0" noProof="0" dirty="0" smtClean="0"/>
                        <a:t>GP-75-12M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General purpose temperature probe, single-use, non-sterile, </a:t>
                      </a:r>
                      <a:r>
                        <a:rPr lang="en-GB" sz="1100" b="0" noProof="0" dirty="0" smtClean="0"/>
                        <a:t>12 </a:t>
                      </a:r>
                      <a:r>
                        <a:rPr lang="en-GB" sz="1100" b="0" noProof="0" dirty="0" smtClean="0"/>
                        <a:t>FR,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Pouch label (direct printing):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1" y="1268760"/>
            <a:ext cx="3888433" cy="4730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194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943128"/>
              </p:ext>
            </p:extLst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</a:t>
                      </a:r>
                      <a:r>
                        <a:rPr lang="en-GB" sz="1100" b="0" noProof="0" dirty="0" smtClean="0"/>
                        <a:t>013-00092</a:t>
                      </a:r>
                      <a:endParaRPr lang="en-GB" sz="1100" b="0" noProof="0" dirty="0" smtClean="0"/>
                    </a:p>
                    <a:p>
                      <a:r>
                        <a:rPr lang="en-GB" sz="1100" b="0" noProof="0" dirty="0" smtClean="0"/>
                        <a:t>Type: </a:t>
                      </a:r>
                      <a:r>
                        <a:rPr lang="en-GB" sz="1100" b="0" noProof="0" dirty="0" smtClean="0"/>
                        <a:t>SD-75M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Skin temperature probe, single-use, non-sterile,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Box label: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196751"/>
            <a:ext cx="4608512" cy="480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0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9953186"/>
              </p:ext>
            </p:extLst>
          </p:nvPr>
        </p:nvGraphicFramePr>
        <p:xfrm>
          <a:off x="179512" y="620688"/>
          <a:ext cx="8784975" cy="5576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</a:t>
                      </a:r>
                      <a:r>
                        <a:rPr lang="en-GB" sz="1100" b="0" noProof="0" dirty="0" smtClean="0"/>
                        <a:t>013-00092</a:t>
                      </a:r>
                      <a:endParaRPr lang="en-GB" sz="1100" b="0" noProof="0" dirty="0" smtClean="0"/>
                    </a:p>
                    <a:p>
                      <a:r>
                        <a:rPr lang="en-GB" sz="1100" b="0" noProof="0" dirty="0" smtClean="0"/>
                        <a:t>Type: </a:t>
                      </a:r>
                      <a:r>
                        <a:rPr lang="en-GB" sz="1100" b="0" noProof="0" dirty="0" smtClean="0"/>
                        <a:t>SD-75M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Skin temperature probe, single-use, non-sterile,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Pouch label (direct printing):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412776"/>
            <a:ext cx="2880360" cy="431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02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426519"/>
              </p:ext>
            </p:extLst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</a:t>
                      </a:r>
                      <a:r>
                        <a:rPr lang="en-GB" sz="1100" b="0" noProof="0" dirty="0" smtClean="0"/>
                        <a:t>013-00093</a:t>
                      </a:r>
                      <a:endParaRPr lang="en-GB" sz="1100" b="0" noProof="0" dirty="0" smtClean="0"/>
                    </a:p>
                    <a:p>
                      <a:r>
                        <a:rPr lang="en-GB" sz="1100" b="0" noProof="0" dirty="0" smtClean="0"/>
                        <a:t>Type: </a:t>
                      </a:r>
                      <a:r>
                        <a:rPr lang="en-GB" sz="1100" b="0" noProof="0" dirty="0" smtClean="0"/>
                        <a:t>TD-75M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Tympanic temperature probe, single-use, non-sterile,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Box label: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196751"/>
            <a:ext cx="4608512" cy="480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40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296957"/>
              </p:ext>
            </p:extLst>
          </p:nvPr>
        </p:nvGraphicFramePr>
        <p:xfrm>
          <a:off x="179512" y="620688"/>
          <a:ext cx="8784975" cy="5576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</a:t>
                      </a:r>
                      <a:r>
                        <a:rPr lang="en-GB" sz="1100" b="0" noProof="0" dirty="0" smtClean="0"/>
                        <a:t>013-00093</a:t>
                      </a:r>
                      <a:endParaRPr lang="en-GB" sz="1100" b="0" noProof="0" dirty="0" smtClean="0"/>
                    </a:p>
                    <a:p>
                      <a:r>
                        <a:rPr lang="en-GB" sz="1100" b="0" noProof="0" dirty="0" smtClean="0"/>
                        <a:t>Type: </a:t>
                      </a:r>
                      <a:r>
                        <a:rPr lang="en-GB" sz="1100" b="0" noProof="0" dirty="0" smtClean="0"/>
                        <a:t>TD-75M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Tympanic temperature probe, single-use, non-sterile, Molex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Pouch label (direct printing):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414240"/>
            <a:ext cx="2880360" cy="431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87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/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013-00162</a:t>
                      </a:r>
                    </a:p>
                    <a:p>
                      <a:r>
                        <a:rPr lang="en-GB" sz="1100" b="0" noProof="0" dirty="0" smtClean="0"/>
                        <a:t>Type: EC-30-PM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Extension cable for single-use probes, 3.0 m, Molex connector and Philips compatible monitor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Box label: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196751"/>
            <a:ext cx="5041392" cy="3959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704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189403"/>
              </p:ext>
            </p:extLst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013-00162</a:t>
                      </a:r>
                    </a:p>
                    <a:p>
                      <a:r>
                        <a:rPr lang="en-GB" sz="1100" b="0" noProof="0" dirty="0" smtClean="0"/>
                        <a:t>Type: EC-30-PM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Extension cable for single-use probes, 3.0 m, Molex connector and Philips compatible monitor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Flag label (front):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r>
                        <a:rPr lang="en-GB" sz="1100" b="0" noProof="0" dirty="0" smtClean="0"/>
                        <a:t>Flag label (back):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567" y="1268760"/>
            <a:ext cx="2921816" cy="1296144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140968"/>
            <a:ext cx="2921816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78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/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013-00163</a:t>
                      </a:r>
                    </a:p>
                    <a:p>
                      <a:r>
                        <a:rPr lang="en-GB" sz="1100" b="0" noProof="0" dirty="0" smtClean="0"/>
                        <a:t>Type: EC-15-PM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Extension cable for single-use probes, 1.5 m, Molex connector and Philips compatible monitor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Box label: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040" y="1196751"/>
            <a:ext cx="5041392" cy="3959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5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1902922"/>
              </p:ext>
            </p:extLst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013-00163</a:t>
                      </a:r>
                    </a:p>
                    <a:p>
                      <a:r>
                        <a:rPr lang="en-GB" sz="1100" b="0" noProof="0" dirty="0" smtClean="0"/>
                        <a:t>Type: EC-15-PM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Extension cable for single-use probes, 1.5 m, Molex connector and Philips compatible monitor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Flag label (front):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r>
                        <a:rPr lang="en-GB" sz="1100" b="0" noProof="0" dirty="0" smtClean="0"/>
                        <a:t>Flag label (back):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268760"/>
            <a:ext cx="2921816" cy="1296144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140968"/>
            <a:ext cx="2921816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92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0432262"/>
              </p:ext>
            </p:extLst>
          </p:nvPr>
        </p:nvGraphicFramePr>
        <p:xfrm>
          <a:off x="179512" y="620688"/>
          <a:ext cx="8784975" cy="5743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013-00110</a:t>
                      </a:r>
                    </a:p>
                    <a:p>
                      <a:r>
                        <a:rPr lang="en-GB" sz="1100" b="0" noProof="0" dirty="0" smtClean="0"/>
                        <a:t>Type: EC-20-PRM-G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Extension cable for single-use probes, 2.0 m, Molex connector and right-angled monitor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Box label: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040" y="1196751"/>
            <a:ext cx="5041392" cy="3959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47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858902"/>
              </p:ext>
            </p:extLst>
          </p:nvPr>
        </p:nvGraphicFramePr>
        <p:xfrm>
          <a:off x="179512" y="620688"/>
          <a:ext cx="8784975" cy="5576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1223469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924405810"/>
                    </a:ext>
                  </a:extLst>
                </a:gridCol>
                <a:gridCol w="5760639">
                  <a:extLst>
                    <a:ext uri="{9D8B030D-6E8A-4147-A177-3AD203B41FA5}">
                      <a16:colId xmlns:a16="http://schemas.microsoft.com/office/drawing/2014/main" val="495688655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REF number/type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Description</a:t>
                      </a:r>
                      <a:endParaRPr lang="en-GB" sz="11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noProof="0" dirty="0" smtClean="0"/>
                        <a:t>Labelling</a:t>
                      </a:r>
                      <a:endParaRPr lang="en-GB" sz="1100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15688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REF: 013-00110</a:t>
                      </a:r>
                    </a:p>
                    <a:p>
                      <a:r>
                        <a:rPr lang="en-GB" sz="1100" b="0" noProof="0" dirty="0" smtClean="0"/>
                        <a:t>Type: EC-20-PRM-G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Extension cable for single-use probes, 2.0 m, Molex connector and right-angled monitor connector</a:t>
                      </a:r>
                      <a:endParaRPr lang="en-GB" sz="11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noProof="0" dirty="0" smtClean="0"/>
                        <a:t>Flag label (front):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r>
                        <a:rPr lang="en-GB" sz="1100" b="0" noProof="0" dirty="0" smtClean="0"/>
                        <a:t>Flag label (back):</a:t>
                      </a:r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 smtClean="0"/>
                    </a:p>
                    <a:p>
                      <a:endParaRPr lang="en-GB" sz="1100" b="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738828"/>
                  </a:ext>
                </a:extLst>
              </a:tr>
            </a:tbl>
          </a:graphicData>
        </a:graphic>
      </p:graphicFrame>
      <p:pic>
        <p:nvPicPr>
          <p:cNvPr id="7" name="Grafi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696" y="3138056"/>
            <a:ext cx="2928378" cy="1299055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677" y="1268760"/>
            <a:ext cx="2921816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07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921</Words>
  <Application>Microsoft Office PowerPoint</Application>
  <PresentationFormat>Bildschirmpräsentation (4:3)</PresentationFormat>
  <Paragraphs>1214</Paragraphs>
  <Slides>34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34</vt:i4>
      </vt:variant>
    </vt:vector>
  </HeadingPairs>
  <TitlesOfParts>
    <vt:vector size="37" baseType="lpstr">
      <vt:lpstr>Arial</vt:lpstr>
      <vt:lpstr>Calibri</vt:lpstr>
      <vt:lpstr>Larissa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JS</dc:creator>
  <cp:lastModifiedBy>Jens Schwarz</cp:lastModifiedBy>
  <cp:revision>372</cp:revision>
  <cp:lastPrinted>2013-03-23T10:53:44Z</cp:lastPrinted>
  <dcterms:created xsi:type="dcterms:W3CDTF">2012-08-30T16:29:07Z</dcterms:created>
  <dcterms:modified xsi:type="dcterms:W3CDTF">2025-12-04T16:10:32Z</dcterms:modified>
</cp:coreProperties>
</file>