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539" r:id="rId3"/>
    <p:sldId id="559" r:id="rId4"/>
    <p:sldId id="565" r:id="rId5"/>
    <p:sldId id="562" r:id="rId6"/>
    <p:sldId id="563" r:id="rId7"/>
    <p:sldId id="567" r:id="rId8"/>
    <p:sldId id="561" r:id="rId9"/>
  </p:sldIdLst>
  <p:sldSz cx="9144000" cy="6858000" type="screen4x3"/>
  <p:notesSz cx="6858000" cy="9144000"/>
  <p:custDataLst>
    <p:tags r:id="rId11"/>
  </p:custDataLst>
  <p:defaultTextStyle/>
  <p:extLst>
    <p:ext uri="{EFAFB233-063F-42B5-8137-9DF3F51BA10A}">
      <p15:sldGuideLst xmlns:p15="http://schemas.microsoft.com/office/powerpoint/2012/main">
        <p15:guide id="1" orient="horz" pos="-159" userDrawn="1">
          <p15:clr>
            <a:srgbClr val="A4A3A4"/>
          </p15:clr>
        </p15:guide>
        <p15:guide id="2" pos="59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594" y="62"/>
      </p:cViewPr>
      <p:guideLst>
        <p:guide orient="horz" pos="-159"/>
        <p:guide pos="59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6" d="100"/>
        <a:sy n="36" d="100"/>
      </p:scale>
      <p:origin x="0" y="0"/>
    </p:cViewPr>
  </p:sorterViewPr>
  <p:notesViewPr>
    <p:cSldViewPr>
      <p:cViewPr>
        <p:scale>
          <a:sx n="103" d="100"/>
          <a:sy n="103" d="100"/>
        </p:scale>
        <p:origin x="518" y="21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200" b="1"/>
            </a:pPr>
            <a:endParaRPr/>
          </a:p>
        </p:txBody>
      </p:sp>
      <p:sp>
        <p:nvSpPr>
          <p:cNvPr id="3" name="日期占位符 2"/>
          <p:cNvSpPr>
            <a:spLocks noGrp="1" noChangeArrowheads="1"/>
          </p:cNvSpPr>
          <p:nvPr>
            <p:ph type="dt" idx="1"/>
          </p:nvPr>
        </p:nvSpPr>
        <p:spPr>
          <a:xfrm>
            <a:off x="3884930" y="0"/>
            <a:ext cx="2971800" cy="457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200" b="1"/>
            </a:pPr>
            <a:endParaRPr/>
          </a:p>
        </p:txBody>
      </p:sp>
      <p:sp>
        <p:nvSpPr>
          <p:cNvPr id="4" name="幻灯片图像占位符 3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5" name="备注占位符 4"/>
          <p:cNvSpPr>
            <a:spLocks noGrp="1" noChangeArrowheads="1"/>
          </p:cNvSpPr>
          <p:nvPr>
            <p:ph type="body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 marL="0" marR="0" indent="0" algn="l" defTabSz="914400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None/>
              <a:defRPr lang="zh-CN"/>
            </a:pPr>
            <a:r>
              <a:t>单击此处编辑母版文本样式</a:t>
            </a:r>
          </a:p>
          <a:p>
            <a:pPr marL="457200" marR="0" lvl="1" indent="0" algn="l" defTabSz="914400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None/>
              <a:defRPr lang="zh-CN"/>
            </a:pPr>
            <a:r>
              <a:t>第二级</a:t>
            </a:r>
          </a:p>
          <a:p>
            <a:pPr marL="914400" marR="0" lvl="2" indent="0" algn="l" defTabSz="914400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None/>
              <a:defRPr lang="zh-CN"/>
            </a:pPr>
            <a:r>
              <a:t>第三级</a:t>
            </a:r>
          </a:p>
          <a:p>
            <a:pPr marL="1371600" marR="0" lvl="3" indent="0" algn="l" defTabSz="914400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None/>
              <a:defRPr lang="zh-CN"/>
            </a:pPr>
            <a:r>
              <a:t>第四级</a:t>
            </a:r>
          </a:p>
          <a:p>
            <a:pPr marL="1828800" marR="0" lvl="4" indent="0" algn="l" defTabSz="914400">
              <a:lnSpc>
                <a:spcPct val="100000"/>
              </a:lnSpc>
              <a:spcBef>
                <a:spcPts val="430"/>
              </a:spcBef>
              <a:spcAft>
                <a:spcPts val="0"/>
              </a:spcAft>
              <a:buNone/>
              <a:defRPr lang="zh-CN"/>
            </a:pPr>
            <a:r>
              <a:t>第五级</a:t>
            </a:r>
          </a:p>
        </p:txBody>
      </p:sp>
      <p:sp>
        <p:nvSpPr>
          <p:cNvPr id="6" name="页脚占位符 5"/>
          <p:cNvSpPr>
            <a:spLocks noGrp="1" noChangeArrowheads="1"/>
          </p:cNvSpPr>
          <p:nvPr>
            <p:ph type="ftr" sz="quarter" idx="4"/>
          </p:nvPr>
        </p:nvSpPr>
        <p:spPr>
          <a:xfrm>
            <a:off x="0" y="8685530"/>
            <a:ext cx="2971800" cy="457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200" b="1"/>
            </a:pPr>
            <a:endParaRPr/>
          </a:p>
        </p:txBody>
      </p:sp>
      <p:sp>
        <p:nvSpPr>
          <p:cNvPr id="7" name="灯片编号占位符 6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4930" y="8685530"/>
            <a:ext cx="2971800" cy="457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/>
          <a:lstStyle/>
          <a:p>
            <a:pPr algn="r">
              <a:buChar char="•"/>
              <a:defRPr lang="zh-CN"/>
            </a:pPr>
            <a:fld id="{301DF489-C7DD-4802-93A5-3157BAEB6564}" type="slidenum">
              <a:rPr/>
              <a:pPr algn="r">
                <a:buChar char="•"/>
                <a:defRPr lang="zh-CN"/>
              </a:pPr>
              <a:t>‹#›</a:t>
            </a:fld>
            <a:endParaRPr sz="1200" b="1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defRPr lang="zh-CN" sz="1200" b="0" i="0" u="none" strike="noStrike" kern="1" spc="0" baseline="0">
        <a:solidFill>
          <a:schemeClr val="tx1"/>
        </a:solidFill>
        <a:effectLst/>
        <a:latin typeface="Calibri" panose="020F0502020204030204" pitchFamily="2" charset="0"/>
        <a:ea typeface="宋体" panose="02010600030101010101" pitchFamily="2" charset="-122"/>
        <a:cs typeface="Calibri" panose="020F0502020204030204" pitchFamily="2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defRPr lang="zh-CN" sz="1200" b="0" i="0" u="none" strike="noStrike" kern="1" spc="0" baseline="0">
        <a:solidFill>
          <a:schemeClr val="tx1"/>
        </a:solidFill>
        <a:effectLst/>
        <a:latin typeface="Calibri" panose="020F0502020204030204" pitchFamily="2" charset="0"/>
        <a:ea typeface="宋体" panose="02010600030101010101" pitchFamily="2" charset="-122"/>
        <a:cs typeface="Calibri" panose="020F0502020204030204" pitchFamily="2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defRPr lang="zh-CN" sz="1200" b="0" i="0" u="none" strike="noStrike" kern="1" spc="0" baseline="0">
        <a:solidFill>
          <a:schemeClr val="tx1"/>
        </a:solidFill>
        <a:effectLst/>
        <a:latin typeface="Calibri" panose="020F0502020204030204" pitchFamily="2" charset="0"/>
        <a:ea typeface="宋体" panose="02010600030101010101" pitchFamily="2" charset="-122"/>
        <a:cs typeface="Calibri" panose="020F0502020204030204" pitchFamily="2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defRPr lang="zh-CN" sz="1200" b="0" i="0" u="none" strike="noStrike" kern="1" spc="0" baseline="0">
        <a:solidFill>
          <a:schemeClr val="tx1"/>
        </a:solidFill>
        <a:effectLst/>
        <a:latin typeface="Calibri" panose="020F0502020204030204" pitchFamily="2" charset="0"/>
        <a:ea typeface="宋体" panose="02010600030101010101" pitchFamily="2" charset="-122"/>
        <a:cs typeface="Calibri" panose="020F0502020204030204" pitchFamily="2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defRPr lang="zh-CN" sz="1200" b="0" i="0" u="none" strike="noStrike" kern="1" spc="0" baseline="0">
        <a:solidFill>
          <a:schemeClr val="tx1"/>
        </a:solidFill>
        <a:effectLst/>
        <a:latin typeface="Calibri" panose="020F0502020204030204" pitchFamily="2" charset="0"/>
        <a:ea typeface="宋体" panose="02010600030101010101" pitchFamily="2" charset="-122"/>
        <a:cs typeface="Calibri" panose="020F0502020204030204" pitchFamily="2" charset="0"/>
      </a:defRPr>
    </a:lvl5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 noChangeArrowheads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sp>
      <p:sp>
        <p:nvSpPr>
          <p:cNvPr id="3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>
              <a:defRPr lang="zh-CN"/>
            </a:pPr>
            <a:endParaRPr/>
          </a:p>
        </p:txBody>
      </p:sp>
      <p:sp>
        <p:nvSpPr>
          <p:cNvPr id="4" name="灯片编号占位符 3"/>
          <p:cNvSpPr>
            <a:spLocks noGrp="1" noChangeArrowheads="1"/>
          </p:cNvSpPr>
          <p:nvPr>
            <p:ph type="sldNum" sz="quarter"/>
          </p:nvPr>
        </p:nvSpPr>
        <p:spPr>
          <a:xfrm>
            <a:off x="3884930" y="8685530"/>
            <a:ext cx="2971800" cy="457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/>
          <a:lstStyle/>
          <a:p>
            <a:pPr indent="0" algn="r">
              <a:defRPr lang="zh-CN"/>
            </a:pPr>
            <a:fld id="{301DF14A-04DD-4807-93A5-F252BFEB65A7}" type="slidenum">
              <a:rPr/>
              <a:pPr indent="0" algn="r">
                <a:defRPr lang="zh-CN"/>
              </a:pPr>
              <a:t>4</a:t>
            </a:fld>
            <a:endParaRPr lang="zh-CN" sz="1200" b="1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ctrTitle"/>
          </p:nvPr>
        </p:nvSpPr>
        <p:spPr>
          <a:xfrm>
            <a:off x="717550" y="2152650"/>
            <a:ext cx="7749540" cy="136334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  <p:sp>
        <p:nvSpPr>
          <p:cNvPr id="3" name="幻灯片副标题1"/>
          <p:cNvSpPr>
            <a:spLocks noGrp="1" noChangeArrowheads="1"/>
          </p:cNvSpPr>
          <p:nvPr>
            <p:ph type="subTitle" idx="1"/>
          </p:nvPr>
        </p:nvSpPr>
        <p:spPr>
          <a:xfrm>
            <a:off x="1363345" y="3874770"/>
            <a:ext cx="6386195" cy="179387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title"/>
          </p:nvPr>
        </p:nvSpPr>
        <p:spPr>
          <a:xfrm>
            <a:off x="430530" y="287020"/>
            <a:ext cx="8251825" cy="11480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  <p:sp>
        <p:nvSpPr>
          <p:cNvPr id="3" name="对象1"/>
          <p:cNvSpPr>
            <a:spLocks noGrp="1" noChangeArrowheads="1"/>
          </p:cNvSpPr>
          <p:nvPr>
            <p:ph idx="1"/>
          </p:nvPr>
        </p:nvSpPr>
        <p:spPr>
          <a:xfrm>
            <a:off x="430530" y="1578610"/>
            <a:ext cx="8251825" cy="452056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标题和两个栏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title"/>
          </p:nvPr>
        </p:nvSpPr>
        <p:spPr>
          <a:xfrm>
            <a:off x="430530" y="287020"/>
            <a:ext cx="8251825" cy="11480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  <p:sp>
        <p:nvSpPr>
          <p:cNvPr id="3" name="对象1"/>
          <p:cNvSpPr>
            <a:spLocks noGrp="1" noChangeArrowheads="1"/>
          </p:cNvSpPr>
          <p:nvPr>
            <p:ph sz="half" idx="1"/>
          </p:nvPr>
        </p:nvSpPr>
        <p:spPr>
          <a:xfrm>
            <a:off x="430530" y="1578610"/>
            <a:ext cx="3946525" cy="452056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  <p:sp>
        <p:nvSpPr>
          <p:cNvPr id="4" name="对象2"/>
          <p:cNvSpPr>
            <a:spLocks noGrp="1" noChangeArrowheads="1"/>
          </p:cNvSpPr>
          <p:nvPr>
            <p:ph sz="half" idx="2"/>
          </p:nvPr>
        </p:nvSpPr>
        <p:spPr>
          <a:xfrm>
            <a:off x="4735830" y="1578610"/>
            <a:ext cx="3946525" cy="452056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title"/>
          </p:nvPr>
        </p:nvSpPr>
        <p:spPr>
          <a:xfrm>
            <a:off x="430530" y="287020"/>
            <a:ext cx="8251825" cy="11480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只显示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对象1"/>
          <p:cNvSpPr>
            <a:spLocks noGrp="1" noChangeArrowheads="1"/>
          </p:cNvSpPr>
          <p:nvPr>
            <p:ph/>
          </p:nvPr>
        </p:nvSpPr>
        <p:spPr>
          <a:xfrm>
            <a:off x="430530" y="287020"/>
            <a:ext cx="8251825" cy="581215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标题和两个文本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title"/>
          </p:nvPr>
        </p:nvSpPr>
        <p:spPr>
          <a:xfrm>
            <a:off x="430530" y="287020"/>
            <a:ext cx="8251825" cy="11480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  <p:sp>
        <p:nvSpPr>
          <p:cNvPr id="3" name="对象1"/>
          <p:cNvSpPr>
            <a:spLocks noGrp="1" noChangeArrowheads="1"/>
          </p:cNvSpPr>
          <p:nvPr>
            <p:ph sz="half" idx="1"/>
          </p:nvPr>
        </p:nvSpPr>
        <p:spPr>
          <a:xfrm>
            <a:off x="430530" y="1578610"/>
            <a:ext cx="82518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  <p:sp>
        <p:nvSpPr>
          <p:cNvPr id="4" name="对象2"/>
          <p:cNvSpPr>
            <a:spLocks noGrp="1" noChangeArrowheads="1"/>
          </p:cNvSpPr>
          <p:nvPr>
            <p:ph sz="half" idx="2"/>
          </p:nvPr>
        </p:nvSpPr>
        <p:spPr>
          <a:xfrm>
            <a:off x="430530" y="4018280"/>
            <a:ext cx="82518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个内容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title"/>
          </p:nvPr>
        </p:nvSpPr>
        <p:spPr>
          <a:xfrm>
            <a:off x="430530" y="287020"/>
            <a:ext cx="8251825" cy="11480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  <p:sp>
        <p:nvSpPr>
          <p:cNvPr id="3" name="对象1"/>
          <p:cNvSpPr>
            <a:spLocks noGrp="1" noChangeArrowheads="1"/>
          </p:cNvSpPr>
          <p:nvPr>
            <p:ph sz="quarter" idx="1"/>
          </p:nvPr>
        </p:nvSpPr>
        <p:spPr>
          <a:xfrm>
            <a:off x="430530" y="157861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  <p:sp>
        <p:nvSpPr>
          <p:cNvPr id="4" name="对象2"/>
          <p:cNvSpPr>
            <a:spLocks noGrp="1" noChangeArrowheads="1"/>
          </p:cNvSpPr>
          <p:nvPr>
            <p:ph sz="quarter" idx="2"/>
          </p:nvPr>
        </p:nvSpPr>
        <p:spPr>
          <a:xfrm>
            <a:off x="4735830" y="157861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  <p:sp>
        <p:nvSpPr>
          <p:cNvPr id="5" name="对象4"/>
          <p:cNvSpPr>
            <a:spLocks noGrp="1" noChangeArrowheads="1"/>
          </p:cNvSpPr>
          <p:nvPr>
            <p:ph sz="quarter" idx="3"/>
          </p:nvPr>
        </p:nvSpPr>
        <p:spPr>
          <a:xfrm>
            <a:off x="430530" y="401828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  <p:sp>
        <p:nvSpPr>
          <p:cNvPr id="6" name="对象3"/>
          <p:cNvSpPr>
            <a:spLocks noGrp="1" noChangeArrowheads="1"/>
          </p:cNvSpPr>
          <p:nvPr>
            <p:ph sz="quarter" idx="4"/>
          </p:nvPr>
        </p:nvSpPr>
        <p:spPr>
          <a:xfrm>
            <a:off x="4735830" y="401828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和两个栏目，右侧栏目具有分割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title"/>
          </p:nvPr>
        </p:nvSpPr>
        <p:spPr>
          <a:xfrm>
            <a:off x="430530" y="287020"/>
            <a:ext cx="8251825" cy="11480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  <p:sp>
        <p:nvSpPr>
          <p:cNvPr id="3" name="对象1"/>
          <p:cNvSpPr>
            <a:spLocks noGrp="1" noChangeArrowheads="1"/>
          </p:cNvSpPr>
          <p:nvPr>
            <p:ph sz="half" idx="1"/>
          </p:nvPr>
        </p:nvSpPr>
        <p:spPr>
          <a:xfrm>
            <a:off x="430530" y="1578610"/>
            <a:ext cx="3946525" cy="452056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  <p:sp>
        <p:nvSpPr>
          <p:cNvPr id="4" name="对象3"/>
          <p:cNvSpPr>
            <a:spLocks noGrp="1" noChangeArrowheads="1"/>
          </p:cNvSpPr>
          <p:nvPr>
            <p:ph sz="quarter" idx="2"/>
          </p:nvPr>
        </p:nvSpPr>
        <p:spPr>
          <a:xfrm>
            <a:off x="4735830" y="157861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  <p:sp>
        <p:nvSpPr>
          <p:cNvPr id="5" name="对象2"/>
          <p:cNvSpPr>
            <a:spLocks noGrp="1" noChangeArrowheads="1"/>
          </p:cNvSpPr>
          <p:nvPr>
            <p:ph sz="quarter" idx="3"/>
          </p:nvPr>
        </p:nvSpPr>
        <p:spPr>
          <a:xfrm>
            <a:off x="4735830" y="401828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标题和两个栏目，左侧栏目具有分隔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title"/>
          </p:nvPr>
        </p:nvSpPr>
        <p:spPr>
          <a:xfrm>
            <a:off x="430530" y="287020"/>
            <a:ext cx="8251825" cy="11480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  <p:sp>
        <p:nvSpPr>
          <p:cNvPr id="3" name="对象1"/>
          <p:cNvSpPr>
            <a:spLocks noGrp="1" noChangeArrowheads="1"/>
          </p:cNvSpPr>
          <p:nvPr>
            <p:ph sz="quarter" idx="1"/>
          </p:nvPr>
        </p:nvSpPr>
        <p:spPr>
          <a:xfrm>
            <a:off x="430530" y="157861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  <p:sp>
        <p:nvSpPr>
          <p:cNvPr id="4" name="对象3"/>
          <p:cNvSpPr>
            <a:spLocks noGrp="1" noChangeArrowheads="1"/>
          </p:cNvSpPr>
          <p:nvPr>
            <p:ph sz="quarter" idx="2"/>
          </p:nvPr>
        </p:nvSpPr>
        <p:spPr>
          <a:xfrm>
            <a:off x="430530" y="401828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  <p:sp>
        <p:nvSpPr>
          <p:cNvPr id="5" name="对象2"/>
          <p:cNvSpPr>
            <a:spLocks noGrp="1" noChangeArrowheads="1"/>
          </p:cNvSpPr>
          <p:nvPr>
            <p:ph sz="half" idx="3"/>
          </p:nvPr>
        </p:nvSpPr>
        <p:spPr>
          <a:xfrm>
            <a:off x="4735830" y="1578610"/>
            <a:ext cx="3946525" cy="452056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标题和两个文本行，下方文本行具有分隔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title"/>
          </p:nvPr>
        </p:nvSpPr>
        <p:spPr>
          <a:xfrm>
            <a:off x="430530" y="287020"/>
            <a:ext cx="8251825" cy="11480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  <p:sp>
        <p:nvSpPr>
          <p:cNvPr id="3" name="对象1"/>
          <p:cNvSpPr>
            <a:spLocks noGrp="1" noChangeArrowheads="1"/>
          </p:cNvSpPr>
          <p:nvPr>
            <p:ph sz="half" idx="1"/>
          </p:nvPr>
        </p:nvSpPr>
        <p:spPr>
          <a:xfrm>
            <a:off x="430530" y="1578610"/>
            <a:ext cx="82518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  <p:sp>
        <p:nvSpPr>
          <p:cNvPr id="4" name="对象3"/>
          <p:cNvSpPr>
            <a:spLocks noGrp="1" noChangeArrowheads="1"/>
          </p:cNvSpPr>
          <p:nvPr>
            <p:ph sz="quarter" idx="2"/>
          </p:nvPr>
        </p:nvSpPr>
        <p:spPr>
          <a:xfrm>
            <a:off x="430530" y="401828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  <p:sp>
        <p:nvSpPr>
          <p:cNvPr id="5" name="对象2"/>
          <p:cNvSpPr>
            <a:spLocks noGrp="1" noChangeArrowheads="1"/>
          </p:cNvSpPr>
          <p:nvPr>
            <p:ph sz="quarter" idx="3"/>
          </p:nvPr>
        </p:nvSpPr>
        <p:spPr>
          <a:xfrm>
            <a:off x="4735830" y="401828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标题和两个文本行，上方文本行具有分隔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标题1"/>
          <p:cNvSpPr>
            <a:spLocks noGrp="1" noChangeArrowheads="1"/>
          </p:cNvSpPr>
          <p:nvPr>
            <p:ph type="title"/>
          </p:nvPr>
        </p:nvSpPr>
        <p:spPr>
          <a:xfrm>
            <a:off x="430530" y="287020"/>
            <a:ext cx="8251825" cy="114808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>
              <a:defRPr/>
            </a:pPr>
            <a:endParaRPr/>
          </a:p>
        </p:txBody>
      </p:sp>
      <p:sp>
        <p:nvSpPr>
          <p:cNvPr id="3" name="对象1"/>
          <p:cNvSpPr>
            <a:spLocks noGrp="1" noChangeArrowheads="1"/>
          </p:cNvSpPr>
          <p:nvPr>
            <p:ph sz="quarter" idx="1"/>
          </p:nvPr>
        </p:nvSpPr>
        <p:spPr>
          <a:xfrm>
            <a:off x="430530" y="157861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  <p:sp>
        <p:nvSpPr>
          <p:cNvPr id="4" name="对象3"/>
          <p:cNvSpPr>
            <a:spLocks noGrp="1" noChangeArrowheads="1"/>
          </p:cNvSpPr>
          <p:nvPr>
            <p:ph sz="quarter" idx="2"/>
          </p:nvPr>
        </p:nvSpPr>
        <p:spPr>
          <a:xfrm>
            <a:off x="4735830" y="1578610"/>
            <a:ext cx="39465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>
            <a:lvl1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  <a:lvl2pPr marL="4572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2pPr>
            <a:lvl3pPr marL="9144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3pPr>
            <a:lvl4pPr marL="13716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4pPr>
            <a:lvl5pPr marL="182880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8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5pPr>
          </a:lstStyle>
          <a:p>
            <a:pPr>
              <a:defRPr/>
            </a:pPr>
            <a:endParaRPr/>
          </a:p>
        </p:txBody>
      </p:sp>
      <p:sp>
        <p:nvSpPr>
          <p:cNvPr id="5" name="对象2"/>
          <p:cNvSpPr>
            <a:spLocks noGrp="1" noChangeArrowheads="1"/>
          </p:cNvSpPr>
          <p:nvPr>
            <p:ph sz="half" idx="3"/>
          </p:nvPr>
        </p:nvSpPr>
        <p:spPr>
          <a:xfrm>
            <a:off x="430530" y="4018280"/>
            <a:ext cx="8251825" cy="208089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00" b="0" i="0" u="none" strike="noStrike" kern="1" spc="0" baseline="0">
                <a:solidFill>
                  <a:srgbClr val="00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1"/>
          <p:cNvSpPr/>
          <p:nvPr/>
        </p:nvSpPr>
        <p:spPr>
          <a:xfrm>
            <a:off x="107950" y="6381750"/>
            <a:ext cx="539750" cy="39687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84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fld id="{301DCE04-4ADD-4838-93A5-BC6D80EB65E9}" type="slidenum">
              <a:rPr/>
              <a:pPr marL="0" marR="0" indent="0" algn="l" defTabSz="914400">
                <a:lnSpc>
                  <a:spcPct val="100000"/>
                </a:lnSpc>
                <a:spcBef>
                  <a:spcPts val="840"/>
                </a:spcBef>
                <a:spcAft>
                  <a:spcPts val="0"/>
                </a:spcAft>
                <a:buNone/>
                <a:defRPr lang="zh-CN" sz="1400" b="0" i="0" u="none" strike="noStrike" kern="1" spc="0" baseline="0"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  <a:cs typeface="Times New Roman" panose="02020603050405020304" pitchFamily="1" charset="0"/>
                </a:defRPr>
              </a:pPr>
              <a:t>‹#›</a:t>
            </a:fld>
            <a:endParaRPr lang="zh-CN" sz="2000"/>
          </a:p>
        </p:txBody>
      </p:sp>
      <p:pic>
        <p:nvPicPr>
          <p:cNvPr id="3" name="Picture 4" descr="image00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2362200" cy="51435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/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Tx/>
        <a:buFont typeface="Wingdings" panose="05000000000000000000" pitchFamily="2" charset="2"/>
        <a:buChar char="l"/>
        <a:defRPr lang="zh-CN" sz="28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1pPr>
      <a:lvl2pPr marL="742950" marR="0" indent="-285750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Tx/>
        <a:buFont typeface="Wingdings" panose="05000000000000000000" pitchFamily="2" charset="2"/>
        <a:buChar char="–"/>
        <a:defRPr lang="zh-CN" sz="24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Times New Roman" panose="02020603050405020304" pitchFamily="1" charset="0"/>
        </a:defRPr>
      </a:lvl2pPr>
      <a:lvl3pPr marL="11430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Tx/>
        <a:buFont typeface="Wingdings" panose="05000000000000000000" pitchFamily="2" charset="2"/>
        <a:buChar char="l"/>
        <a:defRPr lang="zh-CN" sz="20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Times New Roman" panose="02020603050405020304" pitchFamily="1" charset="0"/>
        </a:defRPr>
      </a:lvl3pPr>
      <a:lvl4pPr marL="16002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Tx/>
        <a:buFont typeface="Wingdings" panose="05000000000000000000" pitchFamily="2" charset="2"/>
        <a:buChar char="–"/>
        <a:defRPr lang="zh-CN" sz="20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Times New Roman" panose="02020603050405020304" pitchFamily="1" charset="0"/>
        </a:defRPr>
      </a:lvl4pPr>
      <a:lvl5pPr marL="2057400" marR="0" indent="-228600" algn="l" defTabSz="914400">
        <a:lnSpc>
          <a:spcPct val="100000"/>
        </a:lnSpc>
        <a:spcBef>
          <a:spcPts val="0"/>
        </a:spcBef>
        <a:spcAft>
          <a:spcPts val="0"/>
        </a:spcAft>
        <a:buClr>
          <a:schemeClr val="tx1"/>
        </a:buClr>
        <a:buSzTx/>
        <a:buFont typeface="Wingdings" panose="05000000000000000000" pitchFamily="2" charset="2"/>
        <a:buChar char="l"/>
        <a:defRPr lang="zh-CN" sz="20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Times New Roman" panose="02020603050405020304" pitchFamily="1" charset="0"/>
        </a:defRPr>
      </a:lvl5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5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7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7" Type="http://schemas.openxmlformats.org/officeDocument/2006/relationships/image" Target="../media/image10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261419" y="2374490"/>
            <a:ext cx="4355690" cy="1143000"/>
          </a:xfrm>
          <a:prstGeom prst="roundRect">
            <a:avLst>
              <a:gd name="adj" fmla="val 21667"/>
            </a:avLst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b"/>
          <a:lstStyle/>
          <a:p>
            <a:pPr marL="0" marR="0" indent="0" algn="ctr" defTabSz="9144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en-US" sz="2800" b="1" dirty="0"/>
              <a:t>10835</a:t>
            </a:r>
            <a:r>
              <a:rPr lang="en-US" altLang="zh-CN" sz="2800" b="1" dirty="0"/>
              <a:t>-</a:t>
            </a:r>
            <a:r>
              <a:rPr lang="en-US" sz="2800" b="1" dirty="0"/>
              <a:t>DFM_20230213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1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665312010"/>
              </p:ext>
            </p:extLst>
          </p:nvPr>
        </p:nvGraphicFramePr>
        <p:xfrm>
          <a:off x="5251819" y="646715"/>
          <a:ext cx="3711575" cy="5472649"/>
        </p:xfrm>
        <a:graphic>
          <a:graphicData uri="http://schemas.openxmlformats.org/drawingml/2006/table">
            <a:tbl>
              <a:tblPr/>
              <a:tblGrid>
                <a:gridCol w="1668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3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3805">
                <a:tc gridSpan="2"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2400" dirty="0"/>
                        <a:t>General Information </a:t>
                      </a:r>
                      <a:endParaRPr lang="zh-CN" sz="240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7030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Project No.</a:t>
                      </a:r>
                      <a:endParaRPr lang="zh-CN" sz="140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b="1" dirty="0">
                          <a:sym typeface="+mn-ea"/>
                        </a:rPr>
                        <a:t>10835</a:t>
                      </a:r>
                      <a:endParaRPr lang="en-US" sz="140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700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Part name</a:t>
                      </a:r>
                      <a:endParaRPr lang="zh-CN" sz="140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18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200" dirty="0"/>
                        <a:t>CAP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1800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Material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PP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5130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Weight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2.8g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225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Shrinkage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1.016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0200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Cavity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1*2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Ejection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None/>
                        <a:defRPr lang="zh-CN" sz="20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      pin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510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Gate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altLang="zh-CN" sz="1400" dirty="0">
                          <a:effectLst/>
                        </a:rPr>
                        <a:t>SUB-Gate</a:t>
                      </a:r>
                      <a:endParaRPr lang="en-US" sz="1400" dirty="0"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970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Mold type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2 plates</a:t>
                      </a:r>
                      <a:endParaRPr lang="zh-CN" sz="1400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Surface finish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1" indent="0" algn="l" defTabSz="914400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buNone/>
                        <a:defRPr lang="zh-CN" sz="20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VDI21+ 600Grit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31495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Cavity steel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738H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0499"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/>
                        <a:t>Core steel</a:t>
                      </a:r>
                      <a:endParaRPr lang="zh-CN" sz="140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 lang="zh-CN" sz="2400" b="0" i="0" u="none" strike="noStrike" kern="1" spc="0" baseline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  <a:cs typeface="Arial" panose="020B0604020202020204" pitchFamily="34" charset="0"/>
                        </a:defRPr>
                      </a:pPr>
                      <a:r>
                        <a:rPr lang="en-US" sz="1400" dirty="0"/>
                        <a:t>738H</a:t>
                      </a: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7" name="文本框 5"/>
          <p:cNvSpPr/>
          <p:nvPr/>
        </p:nvSpPr>
        <p:spPr>
          <a:xfrm>
            <a:off x="180606" y="781021"/>
            <a:ext cx="1583940" cy="337323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en-US" dirty="0">
                <a:latin typeface="宋体" panose="02010600030101010101" pitchFamily="2" charset="-122"/>
              </a:rPr>
              <a:t>¢</a:t>
            </a:r>
            <a:r>
              <a:rPr lang="en-US" dirty="0"/>
              <a:t>24.00X33.80MM</a:t>
            </a:r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0" y="1605359"/>
            <a:ext cx="2569845" cy="345630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2528577" y="2050493"/>
            <a:ext cx="2649855" cy="266509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08000" y="960755"/>
            <a:ext cx="7369175" cy="4653280"/>
          </a:xfrm>
          <a:prstGeom prst="rect">
            <a:avLst/>
          </a:prstGeom>
        </p:spPr>
      </p:pic>
      <p:sp>
        <p:nvSpPr>
          <p:cNvPr id="2" name="Text Box 3"/>
          <p:cNvSpPr/>
          <p:nvPr/>
        </p:nvSpPr>
        <p:spPr>
          <a:xfrm>
            <a:off x="3236595" y="294005"/>
            <a:ext cx="2933700" cy="58356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en-US" sz="3200" dirty="0">
                <a:solidFill>
                  <a:srgbClr val="CC0066"/>
                </a:solidFill>
              </a:rPr>
              <a:t>Gate</a:t>
            </a:r>
            <a:endParaRPr lang="zh-CN" sz="3200" dirty="0">
              <a:solidFill>
                <a:srgbClr val="CC0066"/>
              </a:solidFill>
            </a:endParaRPr>
          </a:p>
        </p:txBody>
      </p:sp>
      <p:sp>
        <p:nvSpPr>
          <p:cNvPr id="3" name="文本框 5"/>
          <p:cNvSpPr/>
          <p:nvPr/>
        </p:nvSpPr>
        <p:spPr>
          <a:xfrm>
            <a:off x="2790825" y="6303645"/>
            <a:ext cx="2802890" cy="306705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en-US" dirty="0"/>
              <a:t>2 plates, SUB gate  </a:t>
            </a:r>
            <a:r>
              <a:rPr lang="en-US" dirty="0">
                <a:latin typeface="宋体" panose="02010600030101010101" pitchFamily="2" charset="-122"/>
              </a:rPr>
              <a:t>¢</a:t>
            </a:r>
            <a:r>
              <a:rPr lang="en-US" dirty="0"/>
              <a:t>1.2</a:t>
            </a:r>
            <a:r>
              <a:rPr lang="en-US" altLang="zh-CN" dirty="0"/>
              <a:t>mm  </a:t>
            </a:r>
            <a:endParaRPr lang="en-US" dirty="0"/>
          </a:p>
        </p:txBody>
      </p:sp>
      <p:cxnSp>
        <p:nvCxnSpPr>
          <p:cNvPr id="14" name="Straight Arrow Connector 13"/>
          <p:cNvCxnSpPr/>
          <p:nvPr/>
        </p:nvCxnSpPr>
        <p:spPr>
          <a:xfrm flipV="1">
            <a:off x="4192029" y="3403359"/>
            <a:ext cx="1189355" cy="2900045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13"/>
          <p:cNvCxnSpPr>
            <a:stCxn id="3" idx="0"/>
          </p:cNvCxnSpPr>
          <p:nvPr/>
        </p:nvCxnSpPr>
        <p:spPr>
          <a:xfrm flipH="1" flipV="1">
            <a:off x="2975369" y="3706254"/>
            <a:ext cx="1216660" cy="259715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302788" y="3730691"/>
            <a:ext cx="4051935" cy="30118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76705" y="816269"/>
            <a:ext cx="6445885" cy="2936240"/>
          </a:xfrm>
          <a:prstGeom prst="rect">
            <a:avLst/>
          </a:prstGeom>
        </p:spPr>
      </p:pic>
      <p:sp>
        <p:nvSpPr>
          <p:cNvPr id="3" name="Text Box 3"/>
          <p:cNvSpPr/>
          <p:nvPr/>
        </p:nvSpPr>
        <p:spPr>
          <a:xfrm>
            <a:off x="3276600" y="260350"/>
            <a:ext cx="3152775" cy="584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en-US" sz="3200">
                <a:solidFill>
                  <a:srgbClr val="CC0066"/>
                </a:solidFill>
              </a:rPr>
              <a:t>Parting line</a:t>
            </a:r>
            <a:endParaRPr lang="zh-CN" sz="3200">
              <a:solidFill>
                <a:srgbClr val="CC0066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468117" y="2061210"/>
            <a:ext cx="1236223" cy="942656"/>
            <a:chOff x="5124" y="1387"/>
            <a:chExt cx="4138" cy="2987"/>
          </a:xfrm>
        </p:grpSpPr>
        <p:cxnSp>
          <p:nvCxnSpPr>
            <p:cNvPr id="24" name="直接连接符 23"/>
            <p:cNvCxnSpPr/>
            <p:nvPr/>
          </p:nvCxnSpPr>
          <p:spPr bwMode="auto">
            <a:xfrm>
              <a:off x="5124" y="2846"/>
              <a:ext cx="4138" cy="18"/>
            </a:xfrm>
            <a:prstGeom prst="line">
              <a:avLst/>
            </a:prstGeom>
            <a:solidFill>
              <a:srgbClr val="FF0000"/>
            </a:solidFill>
            <a:ln w="222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25" name="上箭头 24"/>
            <p:cNvSpPr/>
            <p:nvPr/>
          </p:nvSpPr>
          <p:spPr bwMode="auto">
            <a:xfrm>
              <a:off x="7769" y="1387"/>
              <a:ext cx="640" cy="1476"/>
            </a:xfrm>
            <a:prstGeom prst="upArrow">
              <a:avLst/>
            </a:prstGeom>
            <a:noFill/>
            <a:ln w="254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eaLnBrk="1" hangingPunct="1"/>
              <a:endParaRPr lang="zh-CN" altLang="en-US" sz="1400" dirty="0"/>
            </a:p>
          </p:txBody>
        </p:sp>
        <p:sp>
          <p:nvSpPr>
            <p:cNvPr id="26" name="下箭头 25"/>
            <p:cNvSpPr/>
            <p:nvPr/>
          </p:nvSpPr>
          <p:spPr bwMode="auto">
            <a:xfrm>
              <a:off x="7769" y="2827"/>
              <a:ext cx="622" cy="1547"/>
            </a:xfrm>
            <a:prstGeom prst="downArrow">
              <a:avLst/>
            </a:prstGeom>
            <a:noFill/>
            <a:ln w="254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7" name="文本框 14"/>
          <p:cNvSpPr txBox="1"/>
          <p:nvPr/>
        </p:nvSpPr>
        <p:spPr>
          <a:xfrm>
            <a:off x="694060" y="2061339"/>
            <a:ext cx="10102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CAV</a:t>
            </a:r>
          </a:p>
        </p:txBody>
      </p:sp>
      <p:sp>
        <p:nvSpPr>
          <p:cNvPr id="28" name="文本框 15"/>
          <p:cNvSpPr txBox="1"/>
          <p:nvPr/>
        </p:nvSpPr>
        <p:spPr>
          <a:xfrm>
            <a:off x="595635" y="2620139"/>
            <a:ext cx="10102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CORE</a:t>
            </a: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7840345" y="2529107"/>
            <a:ext cx="551815" cy="1905"/>
          </a:xfrm>
          <a:prstGeom prst="line">
            <a:avLst/>
          </a:prstGeom>
          <a:ln w="222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292625" y="5275646"/>
            <a:ext cx="1236223" cy="942656"/>
            <a:chOff x="5124" y="1387"/>
            <a:chExt cx="4138" cy="2987"/>
          </a:xfrm>
        </p:grpSpPr>
        <p:cxnSp>
          <p:nvCxnSpPr>
            <p:cNvPr id="7" name="直接连接符 6"/>
            <p:cNvCxnSpPr/>
            <p:nvPr/>
          </p:nvCxnSpPr>
          <p:spPr bwMode="auto">
            <a:xfrm>
              <a:off x="5124" y="2846"/>
              <a:ext cx="4138" cy="18"/>
            </a:xfrm>
            <a:prstGeom prst="line">
              <a:avLst/>
            </a:prstGeom>
            <a:solidFill>
              <a:srgbClr val="FF0000"/>
            </a:solidFill>
            <a:ln w="2222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8" name="上箭头 7"/>
            <p:cNvSpPr/>
            <p:nvPr/>
          </p:nvSpPr>
          <p:spPr bwMode="auto">
            <a:xfrm>
              <a:off x="7769" y="1387"/>
              <a:ext cx="640" cy="1476"/>
            </a:xfrm>
            <a:prstGeom prst="upArrow">
              <a:avLst/>
            </a:prstGeom>
            <a:noFill/>
            <a:ln w="254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eaLnBrk="1" hangingPunct="1"/>
              <a:endParaRPr lang="zh-CN" altLang="en-US" sz="1400" dirty="0"/>
            </a:p>
          </p:txBody>
        </p:sp>
        <p:sp>
          <p:nvSpPr>
            <p:cNvPr id="9" name="下箭头 8"/>
            <p:cNvSpPr/>
            <p:nvPr/>
          </p:nvSpPr>
          <p:spPr bwMode="auto">
            <a:xfrm>
              <a:off x="7769" y="2827"/>
              <a:ext cx="622" cy="1547"/>
            </a:xfrm>
            <a:prstGeom prst="downArrow">
              <a:avLst/>
            </a:prstGeom>
            <a:noFill/>
            <a:ln w="25400" cap="flat" cmpd="sng" algn="ctr">
              <a:solidFill>
                <a:srgbClr val="0070C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0" name="文本框 14"/>
          <p:cNvSpPr txBox="1"/>
          <p:nvPr/>
        </p:nvSpPr>
        <p:spPr>
          <a:xfrm>
            <a:off x="518568" y="5275775"/>
            <a:ext cx="10102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CAV</a:t>
            </a:r>
          </a:p>
        </p:txBody>
      </p:sp>
      <p:sp>
        <p:nvSpPr>
          <p:cNvPr id="11" name="文本框 15"/>
          <p:cNvSpPr txBox="1"/>
          <p:nvPr/>
        </p:nvSpPr>
        <p:spPr>
          <a:xfrm>
            <a:off x="420143" y="5834575"/>
            <a:ext cx="10102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/>
              <a:t>CORE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5233438" y="4897821"/>
            <a:ext cx="898525" cy="4445"/>
          </a:xfrm>
          <a:prstGeom prst="line">
            <a:avLst/>
          </a:prstGeom>
          <a:ln w="22225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/>
          <a:srcRect r="32833" b="34252"/>
          <a:stretch>
            <a:fillRect/>
          </a:stretch>
        </p:blipFill>
        <p:spPr bwMode="auto">
          <a:xfrm>
            <a:off x="6223131" y="3705915"/>
            <a:ext cx="2697891" cy="2412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22" name="直接箭头连接符 21"/>
          <p:cNvCxnSpPr/>
          <p:nvPr/>
        </p:nvCxnSpPr>
        <p:spPr>
          <a:xfrm>
            <a:off x="4656841" y="4072379"/>
            <a:ext cx="2243580" cy="55618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/>
          <p:nvPr/>
        </p:nvSpPr>
        <p:spPr>
          <a:xfrm>
            <a:off x="2965081" y="431358"/>
            <a:ext cx="4531995" cy="584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en-US" sz="3200" dirty="0">
                <a:solidFill>
                  <a:srgbClr val="0000FF"/>
                </a:solidFill>
              </a:rPr>
              <a:t>Wall Section</a:t>
            </a:r>
            <a:endParaRPr lang="zh-CN" sz="3200" dirty="0">
              <a:solidFill>
                <a:srgbClr val="0000FF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8490" y="1258524"/>
            <a:ext cx="3970430" cy="434095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731702" y="1047161"/>
            <a:ext cx="4088765" cy="455231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00320" y="5599476"/>
            <a:ext cx="1345565" cy="1002030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6825928" y="6032500"/>
            <a:ext cx="1906094" cy="36918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Wall section OK</a:t>
            </a:r>
            <a:endParaRPr lang="zh-CN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4"/>
          <p:cNvSpPr/>
          <p:nvPr/>
        </p:nvSpPr>
        <p:spPr>
          <a:xfrm>
            <a:off x="3110230" y="492125"/>
            <a:ext cx="5643245" cy="584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en-US" sz="3200">
                <a:solidFill>
                  <a:srgbClr val="0000FF"/>
                </a:solidFill>
              </a:rPr>
              <a:t>Draft analysis脱模角度分析</a:t>
            </a:r>
            <a:endParaRPr lang="zh-CN" sz="3200">
              <a:solidFill>
                <a:srgbClr val="0000FF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9390" y="905510"/>
            <a:ext cx="4571365" cy="471106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053330" y="1289050"/>
            <a:ext cx="3805555" cy="4214495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345193" y="5876720"/>
            <a:ext cx="1188639" cy="30648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Draft OK</a:t>
            </a:r>
            <a:endParaRPr lang="zh-CN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4"/>
          <p:cNvSpPr/>
          <p:nvPr/>
        </p:nvSpPr>
        <p:spPr>
          <a:xfrm>
            <a:off x="3110230" y="492125"/>
            <a:ext cx="5643245" cy="584200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en-US" sz="3200" dirty="0">
                <a:solidFill>
                  <a:srgbClr val="0000FF"/>
                </a:solidFill>
              </a:rPr>
              <a:t>Finishing</a:t>
            </a:r>
            <a:endParaRPr lang="zh-CN" sz="3200" dirty="0">
              <a:solidFill>
                <a:srgbClr val="0000FF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r="21670"/>
          <a:stretch>
            <a:fillRect/>
          </a:stretch>
        </p:blipFill>
        <p:spPr>
          <a:xfrm>
            <a:off x="293658" y="886656"/>
            <a:ext cx="3580758" cy="471106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rcRect r="15793"/>
          <a:stretch>
            <a:fillRect/>
          </a:stretch>
        </p:blipFill>
        <p:spPr>
          <a:xfrm>
            <a:off x="4874222" y="1232490"/>
            <a:ext cx="3204550" cy="4214495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433635" y="5597721"/>
            <a:ext cx="4835951" cy="105580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l"/>
            <a:r>
              <a:rPr lang="en-US" altLang="zh-CN" dirty="0"/>
              <a:t>Pink area is texture with VDI21, rest blue area is smooth polishing with 600grit, please confirm.</a:t>
            </a:r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84245" y="260350"/>
            <a:ext cx="3816350" cy="7334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ctr"/>
          <a:lstStyle/>
          <a:p>
            <a:pPr marL="0" marR="0" indent="0" algn="l" defTabSz="914400">
              <a:lnSpc>
                <a:spcPct val="100000"/>
              </a:lnSpc>
              <a:spcBef>
                <a:spcPts val="192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zh-CN" sz="3200" b="1">
                <a:solidFill>
                  <a:srgbClr val="CC0066"/>
                </a:solidFill>
              </a:rPr>
              <a:t>Ejector pin</a:t>
            </a:r>
            <a:endParaRPr lang="en-US" sz="3200" b="1">
              <a:solidFill>
                <a:srgbClr val="CC0066"/>
              </a:solidFill>
            </a:endParaRPr>
          </a:p>
        </p:txBody>
      </p:sp>
      <p:sp>
        <p:nvSpPr>
          <p:cNvPr id="4" name="Text Box 18"/>
          <p:cNvSpPr/>
          <p:nvPr/>
        </p:nvSpPr>
        <p:spPr>
          <a:xfrm>
            <a:off x="515620" y="854075"/>
            <a:ext cx="1552575" cy="368300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108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r>
              <a:rPr lang="en-US" sz="1800" b="1"/>
              <a:t>Ejector pin </a:t>
            </a:r>
            <a:endParaRPr lang="zh-CN" sz="1800" b="1"/>
          </a:p>
        </p:txBody>
      </p:sp>
      <p:sp>
        <p:nvSpPr>
          <p:cNvPr id="5" name="椭圆 11293"/>
          <p:cNvSpPr/>
          <p:nvPr/>
        </p:nvSpPr>
        <p:spPr>
          <a:xfrm>
            <a:off x="262890" y="919480"/>
            <a:ext cx="179070" cy="179705"/>
          </a:xfrm>
          <a:prstGeom prst="ellipse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anchor="t"/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zh-CN" sz="1400" b="0" i="0" u="none" strike="noStrike" kern="1" spc="0" baseline="0"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Times New Roman" panose="02020603050405020304" pitchFamily="1" charset="0"/>
              </a:defRPr>
            </a:pPr>
            <a:endParaRPr/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15620" y="2175510"/>
            <a:ext cx="8611870" cy="2948305"/>
          </a:xfrm>
          <a:prstGeom prst="rect">
            <a:avLst/>
          </a:prstGeom>
        </p:spPr>
      </p:pic>
      <p:sp>
        <p:nvSpPr>
          <p:cNvPr id="12" name="椭圆 11"/>
          <p:cNvSpPr/>
          <p:nvPr/>
        </p:nvSpPr>
        <p:spPr>
          <a:xfrm>
            <a:off x="1319752" y="3157979"/>
            <a:ext cx="1112363" cy="113121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7165942" y="3159550"/>
            <a:ext cx="1112363" cy="113121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5db4bff0-db11-4e98-88b4-4611e60eb478"/>
  <p:tag name="COMMONDATA" val="eyJoZGlkIjoiN2NmMjhlNzNlMzM4YzllYzdlZGU3OTNkMjJkNTM1OTM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b7caf004-60cd-4ac1-95c1-0c14595b48a8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Presentation">
  <a:themeElements>
    <a:clrScheme name="Presentation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Presentation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9050">
          <a:solidFill>
            <a:srgbClr val="FF0000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Presentation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3366"/>
        </a:lt1>
        <a:dk2>
          <a:srgbClr val="666699"/>
        </a:dk2>
        <a:lt2>
          <a:srgbClr val="006666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FFFFFF"/>
        </a:dk1>
        <a:lt1>
          <a:srgbClr val="000000"/>
        </a:lt1>
        <a:dk2>
          <a:srgbClr val="808000"/>
        </a:dk2>
        <a:lt2>
          <a:srgbClr val="000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6699FF"/>
        </a:dk1>
        <a:lt1>
          <a:srgbClr val="FFFFFF"/>
        </a:lt1>
        <a:dk2>
          <a:srgbClr val="006699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FFFFFF"/>
        </a:dk1>
        <a:lt1>
          <a:srgbClr val="000000"/>
        </a:lt1>
        <a:dk2>
          <a:srgbClr val="006600"/>
        </a:dk2>
        <a:lt2>
          <a:srgbClr val="9900CC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336699"/>
        </a:dk1>
        <a:lt1>
          <a:srgbClr val="FFFFFF"/>
        </a:lt1>
        <a:dk2>
          <a:srgbClr val="000066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6666"/>
        </a:dk1>
        <a:lt1>
          <a:srgbClr val="FFFFFF"/>
        </a:lt1>
        <a:dk2>
          <a:srgbClr val="808000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660033"/>
        </a:dk1>
        <a:lt1>
          <a:srgbClr val="FFFFFF"/>
        </a:lt1>
        <a:dk2>
          <a:srgbClr val="FFFFCC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FF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Presentation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91</Words>
  <Application>Microsoft Office PowerPoint</Application>
  <PresentationFormat>全屏显示(4:3)</PresentationFormat>
  <Paragraphs>43</Paragraphs>
  <Slides>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宋体</vt:lpstr>
      <vt:lpstr>Arial</vt:lpstr>
      <vt:lpstr>Calibri</vt:lpstr>
      <vt:lpstr>Wingdings</vt:lpstr>
      <vt:lpstr>Presentation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8512项目模具评审报告</dc:title>
  <dc:creator>wei</dc:creator>
  <cp:lastModifiedBy>Colin Xie</cp:lastModifiedBy>
  <cp:revision>109</cp:revision>
  <dcterms:created xsi:type="dcterms:W3CDTF">2009-08-07T03:04:00Z</dcterms:created>
  <dcterms:modified xsi:type="dcterms:W3CDTF">2023-02-13T10:03:55Z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2052-11.1.0.13703</vt:lpwstr>
  </property>
  <property fmtid="{D5CDD505-2E9C-101B-9397-08002B2CF9AE}" pid="3" name="ICV">
    <vt:lpwstr>76ED58B254554C9692F71981C78DCD6A</vt:lpwstr>
  </property>
</Properties>
</file>